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Override PartName="/ppt/webExtensions/webExtension1.xml" ContentType="application/vnd.wps-officedocument.webExtension+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1" r:id="rId3"/>
    <p:sldMasterId id="2147483704" r:id="rId4"/>
  </p:sldMasterIdLst>
  <p:notesMasterIdLst>
    <p:notesMasterId r:id="rId6"/>
  </p:notesMasterIdLst>
  <p:handoutMasterIdLst>
    <p:handoutMasterId r:id="rId98"/>
  </p:handoutMasterIdLst>
  <p:sldIdLst>
    <p:sldId id="256" r:id="rId5"/>
    <p:sldId id="258" r:id="rId7"/>
    <p:sldId id="264" r:id="rId8"/>
    <p:sldId id="257" r:id="rId9"/>
    <p:sldId id="341" r:id="rId10"/>
    <p:sldId id="342" r:id="rId11"/>
    <p:sldId id="260" r:id="rId12"/>
    <p:sldId id="343" r:id="rId13"/>
    <p:sldId id="267" r:id="rId14"/>
    <p:sldId id="259" r:id="rId15"/>
    <p:sldId id="261" r:id="rId16"/>
    <p:sldId id="262" r:id="rId17"/>
    <p:sldId id="263" r:id="rId18"/>
    <p:sldId id="265" r:id="rId19"/>
    <p:sldId id="266"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6" r:id="rId35"/>
    <p:sldId id="282" r:id="rId36"/>
    <p:sldId id="425" r:id="rId37"/>
    <p:sldId id="427" r:id="rId38"/>
    <p:sldId id="428" r:id="rId39"/>
    <p:sldId id="429" r:id="rId40"/>
    <p:sldId id="431" r:id="rId41"/>
    <p:sldId id="283" r:id="rId42"/>
    <p:sldId id="284"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Lst>
  <p:sldSz cx="9144000" cy="5143500" type="screen16x9"/>
  <p:notesSz cx="6858000" cy="9144000"/>
  <p:embeddedFontLst>
    <p:embeddedFont>
      <p:font typeface="DM Serif Text"/>
      <p:regular r:id="rId102"/>
    </p:embeddedFont>
    <p:embeddedFont>
      <p:font typeface="Cambay" panose="00000500000000000000"/>
      <p:regular r:id="rId103"/>
    </p:embeddedFont>
    <p:embeddedFont>
      <p:font typeface="PT Sans" panose="020B0503020203020204"/>
      <p:regular r:id="rId104"/>
    </p:embeddedFont>
    <p:embeddedFont>
      <p:font typeface="Proxima Nova Semibold" panose="02000506030000020004"/>
      <p:regular r:id="rId105"/>
    </p:embeddedFont>
    <p:embeddedFont>
      <p:font typeface="Proxima Nova" panose="02000506030000020004"/>
      <p:regular r:id="rId106"/>
    </p:embeddedFont>
    <p:embeddedFont>
      <p:font typeface="Text Book" panose="02000503000000000000" charset="0"/>
      <p:regular r:id="rId107"/>
    </p:embeddedFont>
    <p:embeddedFont>
      <p:font typeface="标准粗黑" panose="02000503000000000000" charset="-122"/>
      <p:regular r:id="rId108"/>
    </p:embeddedFont>
    <p:embeddedFont>
      <p:font typeface="汉仪力量黑简" panose="00020600040101010101" charset="-122"/>
      <p:regular r:id="rId109"/>
    </p:embeddedFont>
    <p:embeddedFont>
      <p:font typeface="汉仪书魂体简" panose="02010600000101010101" charset="-122"/>
      <p:regular r:id="rId110"/>
    </p:embeddedFont>
  </p:embeddedFontLst>
  <p:custDataLst>
    <p:tags r:id="rId11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9DA9"/>
    <a:srgbClr val="6485C1"/>
    <a:srgbClr val="5C6F96"/>
    <a:srgbClr val="63D9AD"/>
    <a:srgbClr val="A8D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C90762C-E28E-4BB0-9635-4A59BAB04F7C}" styleName="{5fa3bea4-c519-4468-8b1a-17122b4fa468}">
    <a:wholeTbl>
      <a:tcTxStyle>
        <a:fontRef idx="none">
          <a:prstClr val="black"/>
        </a:fontRef>
      </a:tcTxStyle>
      <a:tcStyle>
        <a:tcBdr>
          <a:insideV>
            <a:ln w="12700" cmpd="sng">
              <a:solidFill>
                <a:srgbClr val="FFFFFF"/>
              </a:solidFill>
            </a:ln>
          </a:insideV>
        </a:tcBdr>
        <a:fill>
          <a:solidFill>
            <a:srgbClr val="FFFFFF"/>
          </a:solidFill>
        </a:fill>
      </a:tcStyle>
    </a:wholeTbl>
    <a:band1H>
      <a:tcTxStyle>
        <a:fontRef idx="none">
          <a:prstClr val="black"/>
        </a:fontRef>
      </a:tcTxStyle>
      <a:tcStyle>
        <a:tcBdr/>
        <a:fill>
          <a:solidFill>
            <a:srgbClr val="BDDFE8"/>
          </a:solidFill>
        </a:fill>
      </a:tcStyle>
    </a:band1H>
    <a:band2H>
      <a:tcTxStyle>
        <a:fontRef idx="none">
          <a:prstClr val="black"/>
        </a:fontRef>
      </a:tcTxStyle>
      <a:tcStyle>
        <a:tcBdr/>
        <a:fill>
          <a:solidFill>
            <a:srgbClr val="ECF6F9"/>
          </a:solidFill>
        </a:fill>
      </a:tcStyle>
    </a:band2H>
    <a:firstRow>
      <a:tcTxStyle>
        <a:fontRef idx="none">
          <a:prstClr val="black"/>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V>
            <a:ln w="12700" cmpd="sng">
              <a:solidFill>
                <a:srgbClr val="FFFFFF"/>
              </a:solidFill>
            </a:ln>
          </a:insideV>
        </a:tcBdr>
        <a:fill>
          <a:solidFill>
            <a:srgbClr val="9BCFDC"/>
          </a:solidFill>
        </a:fill>
      </a:tcStyle>
    </a:firstRow>
  </a:tblStyle>
  <a:tblStyle styleId="{84949B0D-5217-4FA5-908B-43AE2529D3D7}" styleName="{24630a17-b18c-4d0f-814a-293f313404d1}">
    <a:wholeTbl>
      <a:tcTxStyle>
        <a:fontRef idx="none">
          <a:prstClr val="black"/>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FFFFFF"/>
          </a:solidFill>
        </a:fill>
      </a:tcStyle>
    </a:wholeTbl>
    <a:band1H>
      <a:tcTxStyle>
        <a:fontRef idx="none">
          <a:prstClr val="black"/>
        </a:fontRef>
      </a:tcTxStyle>
      <a:tcStyle>
        <a:tcBdr/>
        <a:fill>
          <a:solidFill>
            <a:srgbClr val="EBF7FB"/>
          </a:solidFill>
        </a:fill>
      </a:tcStyle>
    </a:band1H>
    <a:band2H>
      <a:tcTxStyle>
        <a:fontRef idx="none">
          <a:prstClr val="black"/>
        </a:fontRef>
      </a:tcTxStyle>
      <a:tcStyle>
        <a:tcBdr/>
        <a:fill>
          <a:solidFill>
            <a:srgbClr val="B3DDF0"/>
          </a:solidFill>
        </a:fill>
      </a:tcStyle>
    </a:band2H>
    <a:firstCol>
      <a:tcTxStyle>
        <a:fontRef idx="none">
          <a:prstClr val="black"/>
        </a:fontRef>
      </a:tcTxStyle>
      <a:tcStyle>
        <a:tcBdr/>
        <a:fill>
          <a:solidFill>
            <a:srgbClr val="7CC3E5"/>
          </a:solidFill>
        </a:fill>
      </a:tcStyle>
    </a:firstCol>
    <a:firstRow>
      <a:tcTxStyle>
        <a:fontRef idx="none">
          <a:prstClr val="black"/>
        </a:fontRef>
      </a:tcTxStyle>
      <a:tcStyle>
        <a:tcBdr>
          <a:top>
            <a:ln w="28575" cmpd="sng">
              <a:solidFill>
                <a:srgbClr val="FFFFFF"/>
              </a:solidFill>
            </a:ln>
          </a:top>
          <a:bottom>
            <a:ln w="28575" cmpd="sng">
              <a:solidFill>
                <a:srgbClr val="FFFFFF"/>
              </a:solidFill>
            </a:ln>
          </a:bottom>
        </a:tcBdr>
        <a:fill>
          <a:solidFill>
            <a:srgbClr val="7CC3E5"/>
          </a:solidFill>
        </a:fill>
      </a:tcStyle>
    </a:firstRow>
  </a:tblStyle>
  <a:tblStyle styleId="{94CA5F66-F40B-449A-B2F6-349836801F0C}" styleName="{9f79f143-ae6f-4255-9c4c-a9e624403a97}">
    <a:band1H>
      <a:tcTxStyle>
        <a:fontRef idx="none">
          <a:prstClr val="black"/>
        </a:fontRef>
      </a:tcTxStyle>
      <a:tcStyle>
        <a:tcBdr>
          <a:top>
            <a:ln w="12700" cmpd="sng">
              <a:solidFill>
                <a:srgbClr val="CECECE"/>
              </a:solidFill>
            </a:ln>
          </a:top>
          <a:bottom>
            <a:ln w="12700" cmpd="sng">
              <a:solidFill>
                <a:srgbClr val="CECECE"/>
              </a:solidFill>
            </a:ln>
          </a:bottom>
        </a:tcBdr>
        <a:fill>
          <a:solidFill>
            <a:srgbClr val="EAEAEA"/>
          </a:solidFill>
        </a:fill>
      </a:tcStyle>
    </a:band1H>
    <a:band2H>
      <a:tcTxStyle>
        <a:fontRef idx="none">
          <a:prstClr val="black"/>
        </a:fontRef>
      </a:tcTxStyle>
      <a:tcStyle>
        <a:tcBdr>
          <a:top>
            <a:ln w="12700" cmpd="sng">
              <a:solidFill>
                <a:srgbClr val="CECECE"/>
              </a:solidFill>
            </a:ln>
          </a:top>
          <a:bottom>
            <a:ln w="12700" cmpd="sng">
              <a:solidFill>
                <a:srgbClr val="CECECE"/>
              </a:solidFill>
            </a:ln>
          </a:bottom>
        </a:tcBdr>
        <a:fill>
          <a:solidFill>
            <a:srgbClr val="FEFEFE"/>
          </a:solidFill>
        </a:fill>
      </a:tcStyle>
    </a:band2H>
    <a:firstRow>
      <a:tcTxStyle>
        <a:fontRef idx="none">
          <a:prstClr val="black"/>
        </a:fontRef>
      </a:tcTxStyle>
      <a:tcStyle>
        <a:tcBdr>
          <a:bottom>
            <a:ln w="38100" cmpd="sng">
              <a:solidFill>
                <a:srgbClr val="9879AB"/>
              </a:solidFill>
            </a:ln>
          </a:bottom>
        </a:tcBdr>
        <a:fill>
          <a:solidFill>
            <a:srgbClr val="DBD1E2"/>
          </a:solidFill>
        </a:fill>
      </a:tcStyle>
    </a:firstRow>
  </a:tblStyle>
  <a:tblStyle styleId="{0C839290-7CC0-4DD0-9247-1922C5C786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1" Type="http://schemas.openxmlformats.org/officeDocument/2006/relationships/tags" Target="tags/tag43.xml"/><Relationship Id="rId110" Type="http://schemas.openxmlformats.org/officeDocument/2006/relationships/font" Target="fonts/font9.fntdata"/><Relationship Id="rId11" Type="http://schemas.openxmlformats.org/officeDocument/2006/relationships/slide" Target="slides/slide6.xml"/><Relationship Id="rId109" Type="http://schemas.openxmlformats.org/officeDocument/2006/relationships/font" Target="fonts/font8.fntdata"/><Relationship Id="rId108" Type="http://schemas.openxmlformats.org/officeDocument/2006/relationships/font" Target="fonts/font7.fntdata"/><Relationship Id="rId107" Type="http://schemas.openxmlformats.org/officeDocument/2006/relationships/font" Target="fonts/font6.fntdata"/><Relationship Id="rId106" Type="http://schemas.openxmlformats.org/officeDocument/2006/relationships/font" Target="fonts/font5.fntdata"/><Relationship Id="rId105" Type="http://schemas.openxmlformats.org/officeDocument/2006/relationships/font" Target="fonts/font4.fntdata"/><Relationship Id="rId104" Type="http://schemas.openxmlformats.org/officeDocument/2006/relationships/font" Target="fonts/font3.fntdata"/><Relationship Id="rId103" Type="http://schemas.openxmlformats.org/officeDocument/2006/relationships/font" Target="fonts/font2.fntdata"/><Relationship Id="rId102" Type="http://schemas.openxmlformats.org/officeDocument/2006/relationships/font" Target="fonts/font1.fntdata"/><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3"/>
        <p:cNvGrpSpPr/>
        <p:nvPr/>
      </p:nvGrpSpPr>
      <p:grpSpPr>
        <a:xfrm>
          <a:off x="0" y="0"/>
          <a:ext cx="0" cy="0"/>
          <a:chOff x="0" y="0"/>
          <a:chExt cx="0" cy="0"/>
        </a:xfrm>
      </p:grpSpPr>
      <p:sp>
        <p:nvSpPr>
          <p:cNvPr id="564" name="Google Shape;564;gfb426853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fb426853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1"/>
        <p:cNvGrpSpPr/>
        <p:nvPr/>
      </p:nvGrpSpPr>
      <p:grpSpPr>
        <a:xfrm>
          <a:off x="0" y="0"/>
          <a:ext cx="0" cy="0"/>
          <a:chOff x="0" y="0"/>
          <a:chExt cx="0" cy="0"/>
        </a:xfrm>
      </p:grpSpPr>
      <p:sp>
        <p:nvSpPr>
          <p:cNvPr id="622" name="Google Shape;622;g137fdd20d9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7fdd20d9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0"/>
        <p:cNvGrpSpPr/>
        <p:nvPr/>
      </p:nvGrpSpPr>
      <p:grpSpPr>
        <a:xfrm>
          <a:off x="0" y="0"/>
          <a:ext cx="0" cy="0"/>
          <a:chOff x="0" y="0"/>
          <a:chExt cx="0" cy="0"/>
        </a:xfrm>
      </p:grpSpPr>
      <p:sp>
        <p:nvSpPr>
          <p:cNvPr id="681" name="Google Shape;681;g137fdd20d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fdd20d9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1"/>
        <p:cNvGrpSpPr/>
        <p:nvPr/>
      </p:nvGrpSpPr>
      <p:grpSpPr>
        <a:xfrm>
          <a:off x="0" y="0"/>
          <a:ext cx="0" cy="0"/>
          <a:chOff x="0" y="0"/>
          <a:chExt cx="0" cy="0"/>
        </a:xfrm>
      </p:grpSpPr>
      <p:sp>
        <p:nvSpPr>
          <p:cNvPr id="692" name="Google Shape;69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5"/>
        <p:cNvGrpSpPr/>
        <p:nvPr/>
      </p:nvGrpSpPr>
      <p:grpSpPr>
        <a:xfrm>
          <a:off x="0" y="0"/>
          <a:ext cx="0" cy="0"/>
          <a:chOff x="0" y="0"/>
          <a:chExt cx="0" cy="0"/>
        </a:xfrm>
      </p:grpSpPr>
      <p:sp>
        <p:nvSpPr>
          <p:cNvPr id="716" name="Google Shape;716;g137fdd20d9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37fdd20d9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5"/>
        <p:cNvGrpSpPr/>
        <p:nvPr/>
      </p:nvGrpSpPr>
      <p:grpSpPr>
        <a:xfrm>
          <a:off x="0" y="0"/>
          <a:ext cx="0" cy="0"/>
          <a:chOff x="0" y="0"/>
          <a:chExt cx="0" cy="0"/>
        </a:xfrm>
      </p:grpSpPr>
      <p:sp>
        <p:nvSpPr>
          <p:cNvPr id="776" name="Google Shape;776;gfb168689d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fb168689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8"/>
        <p:cNvGrpSpPr/>
        <p:nvPr/>
      </p:nvGrpSpPr>
      <p:grpSpPr>
        <a:xfrm>
          <a:off x="0" y="0"/>
          <a:ext cx="0" cy="0"/>
          <a:chOff x="0" y="0"/>
          <a:chExt cx="0" cy="0"/>
        </a:xfrm>
      </p:grpSpPr>
      <p:sp>
        <p:nvSpPr>
          <p:cNvPr id="789" name="Google Shape;789;g145da6aaf6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45da6aaf6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6"/>
        <p:cNvGrpSpPr/>
        <p:nvPr/>
      </p:nvGrpSpPr>
      <p:grpSpPr>
        <a:xfrm>
          <a:off x="0" y="0"/>
          <a:ext cx="0" cy="0"/>
          <a:chOff x="0" y="0"/>
          <a:chExt cx="0" cy="0"/>
        </a:xfrm>
      </p:grpSpPr>
      <p:sp>
        <p:nvSpPr>
          <p:cNvPr id="817" name="Google Shape;817;gfb168689d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fb168689d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1"/>
        <p:cNvGrpSpPr/>
        <p:nvPr/>
      </p:nvGrpSpPr>
      <p:grpSpPr>
        <a:xfrm>
          <a:off x="0" y="0"/>
          <a:ext cx="0" cy="0"/>
          <a:chOff x="0" y="0"/>
          <a:chExt cx="0" cy="0"/>
        </a:xfrm>
      </p:grpSpPr>
      <p:sp>
        <p:nvSpPr>
          <p:cNvPr id="832" name="Google Shape;832;g145da6aaf6f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45da6aaf6f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9"/>
        <p:cNvGrpSpPr/>
        <p:nvPr/>
      </p:nvGrpSpPr>
      <p:grpSpPr>
        <a:xfrm>
          <a:off x="0" y="0"/>
          <a:ext cx="0" cy="0"/>
          <a:chOff x="0" y="0"/>
          <a:chExt cx="0" cy="0"/>
        </a:xfrm>
      </p:grpSpPr>
      <p:sp>
        <p:nvSpPr>
          <p:cNvPr id="850" name="Google Shape;850;gfb168689d4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b168689d4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9"/>
        <p:cNvGrpSpPr/>
        <p:nvPr/>
      </p:nvGrpSpPr>
      <p:grpSpPr>
        <a:xfrm>
          <a:off x="0" y="0"/>
          <a:ext cx="0" cy="0"/>
          <a:chOff x="0" y="0"/>
          <a:chExt cx="0" cy="0"/>
        </a:xfrm>
      </p:grpSpPr>
      <p:sp>
        <p:nvSpPr>
          <p:cNvPr id="870" name="Google Shape;870;g145da6aaf6f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45da6aaf6f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145da6aaf6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45da6aaf6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1"/>
        <p:cNvGrpSpPr/>
        <p:nvPr/>
      </p:nvGrpSpPr>
      <p:grpSpPr>
        <a:xfrm>
          <a:off x="0" y="0"/>
          <a:ext cx="0" cy="0"/>
          <a:chOff x="0" y="0"/>
          <a:chExt cx="0" cy="0"/>
        </a:xfrm>
      </p:grpSpPr>
      <p:sp>
        <p:nvSpPr>
          <p:cNvPr id="912" name="Google Shape;912;g145ed1ca0c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45ed1ca0c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
        <p:cNvGrpSpPr/>
        <p:nvPr/>
      </p:nvGrpSpPr>
      <p:grpSpPr>
        <a:xfrm>
          <a:off x="0" y="0"/>
          <a:ext cx="0" cy="0"/>
          <a:chOff x="0" y="0"/>
          <a:chExt cx="0" cy="0"/>
        </a:xfrm>
      </p:grpSpPr>
      <p:sp>
        <p:nvSpPr>
          <p:cNvPr id="939" name="Google Shape;939;gfb168689d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fb168689d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7"/>
        <p:cNvGrpSpPr/>
        <p:nvPr/>
      </p:nvGrpSpPr>
      <p:grpSpPr>
        <a:xfrm>
          <a:off x="0" y="0"/>
          <a:ext cx="0" cy="0"/>
          <a:chOff x="0" y="0"/>
          <a:chExt cx="0" cy="0"/>
        </a:xfrm>
      </p:grpSpPr>
      <p:sp>
        <p:nvSpPr>
          <p:cNvPr id="948" name="Google Shape;948;g145ed1ca0c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45ed1ca0c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3"/>
        <p:cNvGrpSpPr/>
        <p:nvPr/>
      </p:nvGrpSpPr>
      <p:grpSpPr>
        <a:xfrm>
          <a:off x="0" y="0"/>
          <a:ext cx="0" cy="0"/>
          <a:chOff x="0" y="0"/>
          <a:chExt cx="0" cy="0"/>
        </a:xfrm>
      </p:grpSpPr>
      <p:sp>
        <p:nvSpPr>
          <p:cNvPr id="964" name="Google Shape;964;gfb168689d4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fb168689d4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8"/>
        <p:cNvGrpSpPr/>
        <p:nvPr/>
      </p:nvGrpSpPr>
      <p:grpSpPr>
        <a:xfrm>
          <a:off x="0" y="0"/>
          <a:ext cx="0" cy="0"/>
          <a:chOff x="0" y="0"/>
          <a:chExt cx="0" cy="0"/>
        </a:xfrm>
      </p:grpSpPr>
      <p:sp>
        <p:nvSpPr>
          <p:cNvPr id="1009" name="Google Shape;1009;g145da6aaf6f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5da6aaf6f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fb168689d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fb168689d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6"/>
        <p:cNvGrpSpPr/>
        <p:nvPr/>
      </p:nvGrpSpPr>
      <p:grpSpPr>
        <a:xfrm>
          <a:off x="0" y="0"/>
          <a:ext cx="0" cy="0"/>
          <a:chOff x="0" y="0"/>
          <a:chExt cx="0" cy="0"/>
        </a:xfrm>
      </p:grpSpPr>
      <p:sp>
        <p:nvSpPr>
          <p:cNvPr id="1097" name="Google Shape;1097;g145da6aaf6f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45da6aaf6f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7"/>
        <p:cNvGrpSpPr/>
        <p:nvPr/>
      </p:nvGrpSpPr>
      <p:grpSpPr>
        <a:xfrm>
          <a:off x="0" y="0"/>
          <a:ext cx="0" cy="0"/>
          <a:chOff x="0" y="0"/>
          <a:chExt cx="0" cy="0"/>
        </a:xfrm>
      </p:grpSpPr>
      <p:sp>
        <p:nvSpPr>
          <p:cNvPr id="1108" name="Google Shape;1108;g145ed1ca0c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45ed1ca0c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5"/>
        <p:cNvGrpSpPr/>
        <p:nvPr/>
      </p:nvGrpSpPr>
      <p:grpSpPr>
        <a:xfrm>
          <a:off x="0" y="0"/>
          <a:ext cx="0" cy="0"/>
          <a:chOff x="0" y="0"/>
          <a:chExt cx="0" cy="0"/>
        </a:xfrm>
      </p:grpSpPr>
      <p:sp>
        <p:nvSpPr>
          <p:cNvPr id="1126" name="Google Shape;1126;gfb168689d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fb168689d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2"/>
        <p:cNvGrpSpPr/>
        <p:nvPr/>
      </p:nvGrpSpPr>
      <p:grpSpPr>
        <a:xfrm>
          <a:off x="0" y="0"/>
          <a:ext cx="0" cy="0"/>
          <a:chOff x="0" y="0"/>
          <a:chExt cx="0" cy="0"/>
        </a:xfrm>
      </p:grpSpPr>
      <p:sp>
        <p:nvSpPr>
          <p:cNvPr id="753" name="Google Shape;753;gfb168689d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b168689d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9"/>
        <p:cNvGrpSpPr/>
        <p:nvPr/>
      </p:nvGrpSpPr>
      <p:grpSpPr>
        <a:xfrm>
          <a:off x="0" y="0"/>
          <a:ext cx="0" cy="0"/>
          <a:chOff x="0" y="0"/>
          <a:chExt cx="0" cy="0"/>
        </a:xfrm>
      </p:grpSpPr>
      <p:sp>
        <p:nvSpPr>
          <p:cNvPr id="1290" name="Google Shape;1290;g149544f496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49544f496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6"/>
        <p:cNvGrpSpPr/>
        <p:nvPr/>
      </p:nvGrpSpPr>
      <p:grpSpPr>
        <a:xfrm>
          <a:off x="0" y="0"/>
          <a:ext cx="0" cy="0"/>
          <a:chOff x="0" y="0"/>
          <a:chExt cx="0" cy="0"/>
        </a:xfrm>
      </p:grpSpPr>
      <p:sp>
        <p:nvSpPr>
          <p:cNvPr id="1177" name="Google Shape;1177;g1380bf0f2b8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380bf0f2b8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6"/>
        <p:cNvGrpSpPr/>
        <p:nvPr/>
      </p:nvGrpSpPr>
      <p:grpSpPr>
        <a:xfrm>
          <a:off x="0" y="0"/>
          <a:ext cx="0" cy="0"/>
          <a:chOff x="0" y="0"/>
          <a:chExt cx="0" cy="0"/>
        </a:xfrm>
      </p:grpSpPr>
      <p:sp>
        <p:nvSpPr>
          <p:cNvPr id="1177" name="Google Shape;1177;g1380bf0f2b8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380bf0f2b8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145da6aaf6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45da6aaf6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145da6aaf6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45da6aaf6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145da6aaf6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45da6aaf6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145da6aaf6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45da6aaf6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0"/>
        <p:cNvGrpSpPr/>
        <p:nvPr/>
      </p:nvGrpSpPr>
      <p:grpSpPr>
        <a:xfrm>
          <a:off x="0" y="0"/>
          <a:ext cx="0" cy="0"/>
          <a:chOff x="0" y="0"/>
          <a:chExt cx="0" cy="0"/>
        </a:xfrm>
      </p:grpSpPr>
      <p:sp>
        <p:nvSpPr>
          <p:cNvPr id="1201" name="Google Shape;1201;gfb168689d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fb168689d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0"/>
        <p:cNvGrpSpPr/>
        <p:nvPr/>
      </p:nvGrpSpPr>
      <p:grpSpPr>
        <a:xfrm>
          <a:off x="0" y="0"/>
          <a:ext cx="0" cy="0"/>
          <a:chOff x="0" y="0"/>
          <a:chExt cx="0" cy="0"/>
        </a:xfrm>
      </p:grpSpPr>
      <p:sp>
        <p:nvSpPr>
          <p:cNvPr id="1211" name="Google Shape;1211;g145ed1ca0c8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45ed1ca0c8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4"/>
        <p:cNvGrpSpPr/>
        <p:nvPr/>
      </p:nvGrpSpPr>
      <p:grpSpPr>
        <a:xfrm>
          <a:off x="0" y="0"/>
          <a:ext cx="0" cy="0"/>
          <a:chOff x="0" y="0"/>
          <a:chExt cx="0" cy="0"/>
        </a:xfrm>
      </p:grpSpPr>
      <p:sp>
        <p:nvSpPr>
          <p:cNvPr id="1305" name="Google Shape;1305;gfb168689d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fb168689d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8"/>
        <p:cNvGrpSpPr/>
        <p:nvPr/>
      </p:nvGrpSpPr>
      <p:grpSpPr>
        <a:xfrm>
          <a:off x="0" y="0"/>
          <a:ext cx="0" cy="0"/>
          <a:chOff x="0" y="0"/>
          <a:chExt cx="0" cy="0"/>
        </a:xfrm>
      </p:grpSpPr>
      <p:sp>
        <p:nvSpPr>
          <p:cNvPr id="589" name="Google Shape;589;g149544f49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9544f49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6"/>
        <p:cNvGrpSpPr/>
        <p:nvPr/>
      </p:nvGrpSpPr>
      <p:grpSpPr>
        <a:xfrm>
          <a:off x="0" y="0"/>
          <a:ext cx="0" cy="0"/>
          <a:chOff x="0" y="0"/>
          <a:chExt cx="0" cy="0"/>
        </a:xfrm>
      </p:grpSpPr>
      <p:sp>
        <p:nvSpPr>
          <p:cNvPr id="1337" name="Google Shape;1337;g1380bf0f2b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380bf0f2b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5"/>
        <p:cNvGrpSpPr/>
        <p:nvPr/>
      </p:nvGrpSpPr>
      <p:grpSpPr>
        <a:xfrm>
          <a:off x="0" y="0"/>
          <a:ext cx="0" cy="0"/>
          <a:chOff x="0" y="0"/>
          <a:chExt cx="0" cy="0"/>
        </a:xfrm>
      </p:grpSpPr>
      <p:sp>
        <p:nvSpPr>
          <p:cNvPr id="1376" name="Google Shape;1376;gfb168689d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fb168689d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5"/>
        <p:cNvGrpSpPr/>
        <p:nvPr/>
      </p:nvGrpSpPr>
      <p:grpSpPr>
        <a:xfrm>
          <a:off x="0" y="0"/>
          <a:ext cx="0" cy="0"/>
          <a:chOff x="0" y="0"/>
          <a:chExt cx="0" cy="0"/>
        </a:xfrm>
      </p:grpSpPr>
      <p:sp>
        <p:nvSpPr>
          <p:cNvPr id="1396" name="Google Shape;1396;g1380bf0f2b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380bf0f2b8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3"/>
        <p:cNvGrpSpPr/>
        <p:nvPr/>
      </p:nvGrpSpPr>
      <p:grpSpPr>
        <a:xfrm>
          <a:off x="0" y="0"/>
          <a:ext cx="0" cy="0"/>
          <a:chOff x="0" y="0"/>
          <a:chExt cx="0" cy="0"/>
        </a:xfrm>
      </p:grpSpPr>
      <p:sp>
        <p:nvSpPr>
          <p:cNvPr id="1414" name="Google Shape;1414;g145ed1ca0c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145ed1ca0c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fb168689d4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fb168689d4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1"/>
        <p:cNvGrpSpPr/>
        <p:nvPr/>
      </p:nvGrpSpPr>
      <p:grpSpPr>
        <a:xfrm>
          <a:off x="0" y="0"/>
          <a:ext cx="0" cy="0"/>
          <a:chOff x="0" y="0"/>
          <a:chExt cx="0" cy="0"/>
        </a:xfrm>
      </p:grpSpPr>
      <p:sp>
        <p:nvSpPr>
          <p:cNvPr id="1442" name="Google Shape;1442;g1380bf0f2b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380bf0f2b8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4"/>
        <p:cNvGrpSpPr/>
        <p:nvPr/>
      </p:nvGrpSpPr>
      <p:grpSpPr>
        <a:xfrm>
          <a:off x="0" y="0"/>
          <a:ext cx="0" cy="0"/>
          <a:chOff x="0" y="0"/>
          <a:chExt cx="0" cy="0"/>
        </a:xfrm>
      </p:grpSpPr>
      <p:sp>
        <p:nvSpPr>
          <p:cNvPr id="1495" name="Google Shape;1495;gfb168689d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fb168689d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3"/>
        <p:cNvGrpSpPr/>
        <p:nvPr/>
      </p:nvGrpSpPr>
      <p:grpSpPr>
        <a:xfrm>
          <a:off x="0" y="0"/>
          <a:ext cx="0" cy="0"/>
          <a:chOff x="0" y="0"/>
          <a:chExt cx="0" cy="0"/>
        </a:xfrm>
      </p:grpSpPr>
      <p:sp>
        <p:nvSpPr>
          <p:cNvPr id="1504" name="Google Shape;1504;g1380bf0f2b8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380bf0f2b8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8"/>
        <p:cNvGrpSpPr/>
        <p:nvPr/>
      </p:nvGrpSpPr>
      <p:grpSpPr>
        <a:xfrm>
          <a:off x="0" y="0"/>
          <a:ext cx="0" cy="0"/>
          <a:chOff x="0" y="0"/>
          <a:chExt cx="0" cy="0"/>
        </a:xfrm>
      </p:grpSpPr>
      <p:sp>
        <p:nvSpPr>
          <p:cNvPr id="1519" name="Google Shape;1519;gfb168689d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fb168689d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3"/>
        <p:cNvGrpSpPr/>
        <p:nvPr/>
      </p:nvGrpSpPr>
      <p:grpSpPr>
        <a:xfrm>
          <a:off x="0" y="0"/>
          <a:ext cx="0" cy="0"/>
          <a:chOff x="0" y="0"/>
          <a:chExt cx="0" cy="0"/>
        </a:xfrm>
      </p:grpSpPr>
      <p:sp>
        <p:nvSpPr>
          <p:cNvPr id="1554" name="Google Shape;1554;g1380bf0f2b8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380bf0f2b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0"/>
        <p:cNvGrpSpPr/>
        <p:nvPr/>
      </p:nvGrpSpPr>
      <p:grpSpPr>
        <a:xfrm>
          <a:off x="0" y="0"/>
          <a:ext cx="0" cy="0"/>
          <a:chOff x="0" y="0"/>
          <a:chExt cx="0" cy="0"/>
        </a:xfrm>
      </p:grpSpPr>
      <p:sp>
        <p:nvSpPr>
          <p:cNvPr id="681" name="Google Shape;681;g137fdd20d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fdd20d9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4"/>
        <p:cNvGrpSpPr/>
        <p:nvPr/>
      </p:nvGrpSpPr>
      <p:grpSpPr>
        <a:xfrm>
          <a:off x="0" y="0"/>
          <a:ext cx="0" cy="0"/>
          <a:chOff x="0" y="0"/>
          <a:chExt cx="0" cy="0"/>
        </a:xfrm>
      </p:grpSpPr>
      <p:sp>
        <p:nvSpPr>
          <p:cNvPr id="1605" name="Google Shape;1605;gfb168689d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fb168689d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3"/>
        <p:cNvGrpSpPr/>
        <p:nvPr/>
      </p:nvGrpSpPr>
      <p:grpSpPr>
        <a:xfrm>
          <a:off x="0" y="0"/>
          <a:ext cx="0" cy="0"/>
          <a:chOff x="0" y="0"/>
          <a:chExt cx="0" cy="0"/>
        </a:xfrm>
      </p:grpSpPr>
      <p:sp>
        <p:nvSpPr>
          <p:cNvPr id="1624" name="Google Shape;1624;g145ed1ca0c8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45ed1ca0c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3"/>
        <p:cNvGrpSpPr/>
        <p:nvPr/>
      </p:nvGrpSpPr>
      <p:grpSpPr>
        <a:xfrm>
          <a:off x="0" y="0"/>
          <a:ext cx="0" cy="0"/>
          <a:chOff x="0" y="0"/>
          <a:chExt cx="0" cy="0"/>
        </a:xfrm>
      </p:grpSpPr>
      <p:sp>
        <p:nvSpPr>
          <p:cNvPr id="1634" name="Google Shape;1634;gfb168689d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fb168689d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6"/>
        <p:cNvGrpSpPr/>
        <p:nvPr/>
      </p:nvGrpSpPr>
      <p:grpSpPr>
        <a:xfrm>
          <a:off x="0" y="0"/>
          <a:ext cx="0" cy="0"/>
          <a:chOff x="0" y="0"/>
          <a:chExt cx="0" cy="0"/>
        </a:xfrm>
      </p:grpSpPr>
      <p:sp>
        <p:nvSpPr>
          <p:cNvPr id="1647" name="Google Shape;1647;g1380bf0f2b8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1380bf0f2b8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0"/>
        <p:cNvGrpSpPr/>
        <p:nvPr/>
      </p:nvGrpSpPr>
      <p:grpSpPr>
        <a:xfrm>
          <a:off x="0" y="0"/>
          <a:ext cx="0" cy="0"/>
          <a:chOff x="0" y="0"/>
          <a:chExt cx="0" cy="0"/>
        </a:xfrm>
      </p:grpSpPr>
      <p:sp>
        <p:nvSpPr>
          <p:cNvPr id="1661" name="Google Shape;1661;gfb168689d4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fb168689d4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6"/>
        <p:cNvGrpSpPr/>
        <p:nvPr/>
      </p:nvGrpSpPr>
      <p:grpSpPr>
        <a:xfrm>
          <a:off x="0" y="0"/>
          <a:ext cx="0" cy="0"/>
          <a:chOff x="0" y="0"/>
          <a:chExt cx="0" cy="0"/>
        </a:xfrm>
      </p:grpSpPr>
      <p:sp>
        <p:nvSpPr>
          <p:cNvPr id="1707" name="Google Shape;1707;g1380bf0f2b8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80bf0f2b8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5"/>
        <p:cNvGrpSpPr/>
        <p:nvPr/>
      </p:nvGrpSpPr>
      <p:grpSpPr>
        <a:xfrm>
          <a:off x="0" y="0"/>
          <a:ext cx="0" cy="0"/>
          <a:chOff x="0" y="0"/>
          <a:chExt cx="0" cy="0"/>
        </a:xfrm>
      </p:grpSpPr>
      <p:sp>
        <p:nvSpPr>
          <p:cNvPr id="1716" name="Google Shape;1716;gfb168689d4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fb168689d4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9"/>
        <p:cNvGrpSpPr/>
        <p:nvPr/>
      </p:nvGrpSpPr>
      <p:grpSpPr>
        <a:xfrm>
          <a:off x="0" y="0"/>
          <a:ext cx="0" cy="0"/>
          <a:chOff x="0" y="0"/>
          <a:chExt cx="0" cy="0"/>
        </a:xfrm>
      </p:grpSpPr>
      <p:sp>
        <p:nvSpPr>
          <p:cNvPr id="1750" name="Google Shape;1750;g1380bf0f2b8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1380bf0f2b8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3"/>
        <p:cNvGrpSpPr/>
        <p:nvPr/>
      </p:nvGrpSpPr>
      <p:grpSpPr>
        <a:xfrm>
          <a:off x="0" y="0"/>
          <a:ext cx="0" cy="0"/>
          <a:chOff x="0" y="0"/>
          <a:chExt cx="0" cy="0"/>
        </a:xfrm>
      </p:grpSpPr>
      <p:sp>
        <p:nvSpPr>
          <p:cNvPr id="1804" name="Google Shape;1804;g1380bf0f2b8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1380bf0f2b8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6"/>
        <p:cNvGrpSpPr/>
        <p:nvPr/>
      </p:nvGrpSpPr>
      <p:grpSpPr>
        <a:xfrm>
          <a:off x="0" y="0"/>
          <a:ext cx="0" cy="0"/>
          <a:chOff x="0" y="0"/>
          <a:chExt cx="0" cy="0"/>
        </a:xfrm>
      </p:grpSpPr>
      <p:sp>
        <p:nvSpPr>
          <p:cNvPr id="1817" name="Google Shape;1817;g1380bf0f2b8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380bf0f2b8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0"/>
        <p:cNvGrpSpPr/>
        <p:nvPr/>
      </p:nvGrpSpPr>
      <p:grpSpPr>
        <a:xfrm>
          <a:off x="0" y="0"/>
          <a:ext cx="0" cy="0"/>
          <a:chOff x="0" y="0"/>
          <a:chExt cx="0" cy="0"/>
        </a:xfrm>
      </p:grpSpPr>
      <p:sp>
        <p:nvSpPr>
          <p:cNvPr id="681" name="Google Shape;681;g137fdd20d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fdd20d9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7"/>
        <p:cNvGrpSpPr/>
        <p:nvPr/>
      </p:nvGrpSpPr>
      <p:grpSpPr>
        <a:xfrm>
          <a:off x="0" y="0"/>
          <a:ext cx="0" cy="0"/>
          <a:chOff x="0" y="0"/>
          <a:chExt cx="0" cy="0"/>
        </a:xfrm>
      </p:grpSpPr>
      <p:sp>
        <p:nvSpPr>
          <p:cNvPr id="1858" name="Google Shape;1858;g149544f496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149544f496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6"/>
        <p:cNvGrpSpPr/>
        <p:nvPr/>
      </p:nvGrpSpPr>
      <p:grpSpPr>
        <a:xfrm>
          <a:off x="0" y="0"/>
          <a:ext cx="0" cy="0"/>
          <a:chOff x="0" y="0"/>
          <a:chExt cx="0" cy="0"/>
        </a:xfrm>
      </p:grpSpPr>
      <p:sp>
        <p:nvSpPr>
          <p:cNvPr id="1867" name="Google Shape;1867;g149544f496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149544f496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6"/>
        <p:cNvGrpSpPr/>
        <p:nvPr/>
      </p:nvGrpSpPr>
      <p:grpSpPr>
        <a:xfrm>
          <a:off x="0" y="0"/>
          <a:ext cx="0" cy="0"/>
          <a:chOff x="0" y="0"/>
          <a:chExt cx="0" cy="0"/>
        </a:xfrm>
      </p:grpSpPr>
      <p:sp>
        <p:nvSpPr>
          <p:cNvPr id="1877" name="Google Shape;1877;gfb168689d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fb168689d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1"/>
        <p:cNvGrpSpPr/>
        <p:nvPr/>
      </p:nvGrpSpPr>
      <p:grpSpPr>
        <a:xfrm>
          <a:off x="0" y="0"/>
          <a:ext cx="0" cy="0"/>
          <a:chOff x="0" y="0"/>
          <a:chExt cx="0" cy="0"/>
        </a:xfrm>
      </p:grpSpPr>
      <p:sp>
        <p:nvSpPr>
          <p:cNvPr id="1932" name="Google Shape;1932;g1380bf0f2b8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380bf0f2b8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7"/>
        <p:cNvGrpSpPr/>
        <p:nvPr/>
      </p:nvGrpSpPr>
      <p:grpSpPr>
        <a:xfrm>
          <a:off x="0" y="0"/>
          <a:ext cx="0" cy="0"/>
          <a:chOff x="0" y="0"/>
          <a:chExt cx="0" cy="0"/>
        </a:xfrm>
      </p:grpSpPr>
      <p:sp>
        <p:nvSpPr>
          <p:cNvPr id="1948" name="Google Shape;1948;g1380bf0f2b8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80bf0f2b8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1"/>
        <p:cNvGrpSpPr/>
        <p:nvPr/>
      </p:nvGrpSpPr>
      <p:grpSpPr>
        <a:xfrm>
          <a:off x="0" y="0"/>
          <a:ext cx="0" cy="0"/>
          <a:chOff x="0" y="0"/>
          <a:chExt cx="0" cy="0"/>
        </a:xfrm>
      </p:grpSpPr>
      <p:sp>
        <p:nvSpPr>
          <p:cNvPr id="1962" name="Google Shape;1962;g1380bf0f2b8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380bf0f2b8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2"/>
        <p:cNvGrpSpPr/>
        <p:nvPr/>
      </p:nvGrpSpPr>
      <p:grpSpPr>
        <a:xfrm>
          <a:off x="0" y="0"/>
          <a:ext cx="0" cy="0"/>
          <a:chOff x="0" y="0"/>
          <a:chExt cx="0" cy="0"/>
        </a:xfrm>
      </p:grpSpPr>
      <p:sp>
        <p:nvSpPr>
          <p:cNvPr id="1973" name="Google Shape;1973;gfb168689d4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fb168689d4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0"/>
        <p:cNvGrpSpPr/>
        <p:nvPr/>
      </p:nvGrpSpPr>
      <p:grpSpPr>
        <a:xfrm>
          <a:off x="0" y="0"/>
          <a:ext cx="0" cy="0"/>
          <a:chOff x="0" y="0"/>
          <a:chExt cx="0" cy="0"/>
        </a:xfrm>
      </p:grpSpPr>
      <p:sp>
        <p:nvSpPr>
          <p:cNvPr id="1991" name="Google Shape;1991;g1380bf0f2b8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380bf0f2b8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3"/>
        <p:cNvGrpSpPr/>
        <p:nvPr/>
      </p:nvGrpSpPr>
      <p:grpSpPr>
        <a:xfrm>
          <a:off x="0" y="0"/>
          <a:ext cx="0" cy="0"/>
          <a:chOff x="0" y="0"/>
          <a:chExt cx="0" cy="0"/>
        </a:xfrm>
      </p:grpSpPr>
      <p:sp>
        <p:nvSpPr>
          <p:cNvPr id="2014" name="Google Shape;2014;gfb168689d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fb168689d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4"/>
        <p:cNvGrpSpPr/>
        <p:nvPr/>
      </p:nvGrpSpPr>
      <p:grpSpPr>
        <a:xfrm>
          <a:off x="0" y="0"/>
          <a:ext cx="0" cy="0"/>
          <a:chOff x="0" y="0"/>
          <a:chExt cx="0" cy="0"/>
        </a:xfrm>
      </p:grpSpPr>
      <p:sp>
        <p:nvSpPr>
          <p:cNvPr id="2055" name="Google Shape;2055;g1380bf0f2b8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1380bf0f2b8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7"/>
        <p:cNvGrpSpPr/>
        <p:nvPr/>
      </p:nvGrpSpPr>
      <p:grpSpPr>
        <a:xfrm>
          <a:off x="0" y="0"/>
          <a:ext cx="0" cy="0"/>
          <a:chOff x="0" y="0"/>
          <a:chExt cx="0" cy="0"/>
        </a:xfrm>
      </p:grpSpPr>
      <p:sp>
        <p:nvSpPr>
          <p:cNvPr id="658" name="Google Shape;658;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8"/>
        <p:cNvGrpSpPr/>
        <p:nvPr/>
      </p:nvGrpSpPr>
      <p:grpSpPr>
        <a:xfrm>
          <a:off x="0" y="0"/>
          <a:ext cx="0" cy="0"/>
          <a:chOff x="0" y="0"/>
          <a:chExt cx="0" cy="0"/>
        </a:xfrm>
      </p:grpSpPr>
      <p:sp>
        <p:nvSpPr>
          <p:cNvPr id="2369" name="Google Shape;2369;g1380bf0f2b8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1380bf0f2b8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7"/>
        <p:cNvGrpSpPr/>
        <p:nvPr/>
      </p:nvGrpSpPr>
      <p:grpSpPr>
        <a:xfrm>
          <a:off x="0" y="0"/>
          <a:ext cx="0" cy="0"/>
          <a:chOff x="0" y="0"/>
          <a:chExt cx="0" cy="0"/>
        </a:xfrm>
      </p:grpSpPr>
      <p:sp>
        <p:nvSpPr>
          <p:cNvPr id="2408" name="Google Shape;2408;gfb168689d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fb168689d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18"/>
        <p:cNvGrpSpPr/>
        <p:nvPr/>
      </p:nvGrpSpPr>
      <p:grpSpPr>
        <a:xfrm>
          <a:off x="0" y="0"/>
          <a:ext cx="0" cy="0"/>
          <a:chOff x="0" y="0"/>
          <a:chExt cx="0" cy="0"/>
        </a:xfrm>
      </p:grpSpPr>
      <p:sp>
        <p:nvSpPr>
          <p:cNvPr id="2419" name="Google Shape;2419;g1380bf0f2b8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1380bf0f2b8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36"/>
        <p:cNvGrpSpPr/>
        <p:nvPr/>
      </p:nvGrpSpPr>
      <p:grpSpPr>
        <a:xfrm>
          <a:off x="0" y="0"/>
          <a:ext cx="0" cy="0"/>
          <a:chOff x="0" y="0"/>
          <a:chExt cx="0" cy="0"/>
        </a:xfrm>
      </p:grpSpPr>
      <p:sp>
        <p:nvSpPr>
          <p:cNvPr id="2437" name="Google Shape;2437;gfb168689d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fb168689d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4"/>
        <p:cNvGrpSpPr/>
        <p:nvPr/>
      </p:nvGrpSpPr>
      <p:grpSpPr>
        <a:xfrm>
          <a:off x="0" y="0"/>
          <a:ext cx="0" cy="0"/>
          <a:chOff x="0" y="0"/>
          <a:chExt cx="0" cy="0"/>
        </a:xfrm>
      </p:grpSpPr>
      <p:sp>
        <p:nvSpPr>
          <p:cNvPr id="2445" name="Google Shape;2445;g1380bf0f2b8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1380bf0f2b8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2"/>
        <p:cNvGrpSpPr/>
        <p:nvPr/>
      </p:nvGrpSpPr>
      <p:grpSpPr>
        <a:xfrm>
          <a:off x="0" y="0"/>
          <a:ext cx="0" cy="0"/>
          <a:chOff x="0" y="0"/>
          <a:chExt cx="0" cy="0"/>
        </a:xfrm>
      </p:grpSpPr>
      <p:sp>
        <p:nvSpPr>
          <p:cNvPr id="2453" name="Google Shape;2453;SLIDES_API26895843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SLIDES_API26895843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9"/>
        <p:cNvGrpSpPr/>
        <p:nvPr/>
      </p:nvGrpSpPr>
      <p:grpSpPr>
        <a:xfrm>
          <a:off x="0" y="0"/>
          <a:ext cx="0" cy="0"/>
          <a:chOff x="0" y="0"/>
          <a:chExt cx="0" cy="0"/>
        </a:xfrm>
      </p:grpSpPr>
      <p:sp>
        <p:nvSpPr>
          <p:cNvPr id="2460" name="Google Shape;2460;g1389e3237f1_0_8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1389e3237f1_0_8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6"/>
        <p:cNvGrpSpPr/>
        <p:nvPr/>
      </p:nvGrpSpPr>
      <p:grpSpPr>
        <a:xfrm>
          <a:off x="0" y="0"/>
          <a:ext cx="0" cy="0"/>
          <a:chOff x="0" y="0"/>
          <a:chExt cx="0" cy="0"/>
        </a:xfrm>
      </p:grpSpPr>
      <p:sp>
        <p:nvSpPr>
          <p:cNvPr id="2467" name="Google Shape;2467;g1389e3237f1_0_8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1389e3237f1_0_8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84"/>
        <p:cNvGrpSpPr/>
        <p:nvPr/>
      </p:nvGrpSpPr>
      <p:grpSpPr>
        <a:xfrm>
          <a:off x="0" y="0"/>
          <a:ext cx="0" cy="0"/>
          <a:chOff x="0" y="0"/>
          <a:chExt cx="0" cy="0"/>
        </a:xfrm>
      </p:grpSpPr>
      <p:sp>
        <p:nvSpPr>
          <p:cNvPr id="2485" name="Google Shape;2485;g1389e3237f1_0_8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1389e3237f1_0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00"/>
        <p:cNvGrpSpPr/>
        <p:nvPr/>
      </p:nvGrpSpPr>
      <p:grpSpPr>
        <a:xfrm>
          <a:off x="0" y="0"/>
          <a:ext cx="0" cy="0"/>
          <a:chOff x="0" y="0"/>
          <a:chExt cx="0" cy="0"/>
        </a:xfrm>
      </p:grpSpPr>
      <p:sp>
        <p:nvSpPr>
          <p:cNvPr id="2501" name="Google Shape;2501;g1389e3237f1_0_8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1389e3237f1_0_8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0"/>
        <p:cNvGrpSpPr/>
        <p:nvPr/>
      </p:nvGrpSpPr>
      <p:grpSpPr>
        <a:xfrm>
          <a:off x="0" y="0"/>
          <a:ext cx="0" cy="0"/>
          <a:chOff x="0" y="0"/>
          <a:chExt cx="0" cy="0"/>
        </a:xfrm>
      </p:grpSpPr>
      <p:sp>
        <p:nvSpPr>
          <p:cNvPr id="681" name="Google Shape;681;g137fdd20d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fdd20d9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9"/>
        <p:cNvGrpSpPr/>
        <p:nvPr/>
      </p:nvGrpSpPr>
      <p:grpSpPr>
        <a:xfrm>
          <a:off x="0" y="0"/>
          <a:ext cx="0" cy="0"/>
          <a:chOff x="0" y="0"/>
          <a:chExt cx="0" cy="0"/>
        </a:xfrm>
      </p:grpSpPr>
      <p:sp>
        <p:nvSpPr>
          <p:cNvPr id="2840" name="Google Shape;2840;g1389e3237f1_0_9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1389e3237f1_0_9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40"/>
        <p:cNvGrpSpPr/>
        <p:nvPr/>
      </p:nvGrpSpPr>
      <p:grpSpPr>
        <a:xfrm>
          <a:off x="0" y="0"/>
          <a:ext cx="0" cy="0"/>
          <a:chOff x="0" y="0"/>
          <a:chExt cx="0" cy="0"/>
        </a:xfrm>
      </p:grpSpPr>
      <p:sp>
        <p:nvSpPr>
          <p:cNvPr id="5041" name="Google Shape;5041;g1389e3237f1_0_1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2" name="Google Shape;5042;g1389e3237f1_0_1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59"/>
        <p:cNvGrpSpPr/>
        <p:nvPr/>
      </p:nvGrpSpPr>
      <p:grpSpPr>
        <a:xfrm>
          <a:off x="0" y="0"/>
          <a:ext cx="0" cy="0"/>
          <a:chOff x="0" y="0"/>
          <a:chExt cx="0" cy="0"/>
        </a:xfrm>
      </p:grpSpPr>
      <p:sp>
        <p:nvSpPr>
          <p:cNvPr id="5460" name="Google Shape;5460;g1389e3237f1_0_11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1" name="Google Shape;5461;g1389e3237f1_0_11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29"/>
        <p:cNvGrpSpPr/>
        <p:nvPr/>
      </p:nvGrpSpPr>
      <p:grpSpPr>
        <a:xfrm>
          <a:off x="0" y="0"/>
          <a:ext cx="0" cy="0"/>
          <a:chOff x="0" y="0"/>
          <a:chExt cx="0" cy="0"/>
        </a:xfrm>
      </p:grpSpPr>
      <p:sp>
        <p:nvSpPr>
          <p:cNvPr id="5630" name="Google Shape;5630;g1389e3237f1_0_11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1" name="Google Shape;5631;g1389e3237f1_0_1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34"/>
        <p:cNvGrpSpPr/>
        <p:nvPr/>
      </p:nvGrpSpPr>
      <p:grpSpPr>
        <a:xfrm>
          <a:off x="0" y="0"/>
          <a:ext cx="0" cy="0"/>
          <a:chOff x="0" y="0"/>
          <a:chExt cx="0" cy="0"/>
        </a:xfrm>
      </p:grpSpPr>
      <p:sp>
        <p:nvSpPr>
          <p:cNvPr id="6035" name="Google Shape;6035;g1389e3237f1_0_12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6" name="Google Shape;6036;g1389e3237f1_0_12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14"/>
        <p:cNvGrpSpPr/>
        <p:nvPr/>
      </p:nvGrpSpPr>
      <p:grpSpPr>
        <a:xfrm>
          <a:off x="0" y="0"/>
          <a:ext cx="0" cy="0"/>
          <a:chOff x="0" y="0"/>
          <a:chExt cx="0" cy="0"/>
        </a:xfrm>
      </p:grpSpPr>
      <p:sp>
        <p:nvSpPr>
          <p:cNvPr id="6415" name="Google Shape;6415;g1389e3237f1_0_12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6" name="Google Shape;6416;g1389e3237f1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28"/>
        <p:cNvGrpSpPr/>
        <p:nvPr/>
      </p:nvGrpSpPr>
      <p:grpSpPr>
        <a:xfrm>
          <a:off x="0" y="0"/>
          <a:ext cx="0" cy="0"/>
          <a:chOff x="0" y="0"/>
          <a:chExt cx="0" cy="0"/>
        </a:xfrm>
      </p:grpSpPr>
      <p:sp>
        <p:nvSpPr>
          <p:cNvPr id="6829" name="Google Shape;6829;g1389e3237f1_0_13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0" name="Google Shape;6830;g1389e3237f1_0_13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89"/>
        <p:cNvGrpSpPr/>
        <p:nvPr/>
      </p:nvGrpSpPr>
      <p:grpSpPr>
        <a:xfrm>
          <a:off x="0" y="0"/>
          <a:ext cx="0" cy="0"/>
          <a:chOff x="0" y="0"/>
          <a:chExt cx="0" cy="0"/>
        </a:xfrm>
      </p:grpSpPr>
      <p:sp>
        <p:nvSpPr>
          <p:cNvPr id="7190" name="Google Shape;7190;g1389e3237f1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1" name="Google Shape;7191;g1389e3237f1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99"/>
        <p:cNvGrpSpPr/>
        <p:nvPr/>
      </p:nvGrpSpPr>
      <p:grpSpPr>
        <a:xfrm>
          <a:off x="0" y="0"/>
          <a:ext cx="0" cy="0"/>
          <a:chOff x="0" y="0"/>
          <a:chExt cx="0" cy="0"/>
        </a:xfrm>
      </p:grpSpPr>
      <p:sp>
        <p:nvSpPr>
          <p:cNvPr id="7700" name="Google Shape;7700;g1389e3237f1_0_13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1" name="Google Shape;7701;g1389e3237f1_0_13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19"/>
        <p:cNvGrpSpPr/>
        <p:nvPr/>
      </p:nvGrpSpPr>
      <p:grpSpPr>
        <a:xfrm>
          <a:off x="0" y="0"/>
          <a:ext cx="0" cy="0"/>
          <a:chOff x="0" y="0"/>
          <a:chExt cx="0" cy="0"/>
        </a:xfrm>
      </p:grpSpPr>
      <p:sp>
        <p:nvSpPr>
          <p:cNvPr id="8320" name="Google Shape;8320;g1389e3237f1_0_14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1" name="Google Shape;8321;g1389e3237f1_0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7"/>
        <p:cNvGrpSpPr/>
        <p:nvPr/>
      </p:nvGrpSpPr>
      <p:grpSpPr>
        <a:xfrm>
          <a:off x="0" y="0"/>
          <a:ext cx="0" cy="0"/>
          <a:chOff x="0" y="0"/>
          <a:chExt cx="0" cy="0"/>
        </a:xfrm>
      </p:grpSpPr>
      <p:sp>
        <p:nvSpPr>
          <p:cNvPr id="798" name="Google Shape;798;g145ed1ca0c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45ed1ca0c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13"/>
        <p:cNvGrpSpPr/>
        <p:nvPr/>
      </p:nvGrpSpPr>
      <p:grpSpPr>
        <a:xfrm>
          <a:off x="0" y="0"/>
          <a:ext cx="0" cy="0"/>
          <a:chOff x="0" y="0"/>
          <a:chExt cx="0" cy="0"/>
        </a:xfrm>
      </p:grpSpPr>
      <p:sp>
        <p:nvSpPr>
          <p:cNvPr id="8914" name="Google Shape;8914;g1389e3237f1_0_15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5" name="Google Shape;8915;g1389e3237f1_0_15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34"/>
        <p:cNvGrpSpPr/>
        <p:nvPr/>
      </p:nvGrpSpPr>
      <p:grpSpPr>
        <a:xfrm>
          <a:off x="0" y="0"/>
          <a:ext cx="0" cy="0"/>
          <a:chOff x="0" y="0"/>
          <a:chExt cx="0" cy="0"/>
        </a:xfrm>
      </p:grpSpPr>
      <p:sp>
        <p:nvSpPr>
          <p:cNvPr id="9235" name="Google Shape;9235;g1389e3237f1_0_15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6" name="Google Shape;9236;g1389e3237f1_0_15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42"/>
        <p:cNvGrpSpPr/>
        <p:nvPr/>
      </p:nvGrpSpPr>
      <p:grpSpPr>
        <a:xfrm>
          <a:off x="0" y="0"/>
          <a:ext cx="0" cy="0"/>
          <a:chOff x="0" y="0"/>
          <a:chExt cx="0" cy="0"/>
        </a:xfrm>
      </p:grpSpPr>
      <p:sp>
        <p:nvSpPr>
          <p:cNvPr id="9543" name="Google Shape;9543;g1389e3237f1_0_17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4" name="Google Shape;9544;g1389e3237f1_0_17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6.png"/><Relationship Id="rId7" Type="http://schemas.openxmlformats.org/officeDocument/2006/relationships/image" Target="../media/image2.png"/><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3.png"/><Relationship Id="rId7" Type="http://schemas.openxmlformats.org/officeDocument/2006/relationships/image" Target="../media/image2.png"/><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4.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4.png"/><Relationship Id="rId7" Type="http://schemas.openxmlformats.org/officeDocument/2006/relationships/image" Target="../media/image17.png"/><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png"/><Relationship Id="rId3" Type="http://schemas.openxmlformats.org/officeDocument/2006/relationships/image" Target="../media/image16.png"/><Relationship Id="rId2" Type="http://schemas.openxmlformats.org/officeDocument/2006/relationships/image" Target="../media/image7.png"/><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4.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3.png"/><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3.png"/><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png"/><Relationship Id="rId7" Type="http://schemas.openxmlformats.org/officeDocument/2006/relationships/image" Target="../media/image23.png"/><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1.png"/><Relationship Id="rId7" Type="http://schemas.openxmlformats.org/officeDocument/2006/relationships/image" Target="../media/image19.png"/><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7" Type="http://schemas.openxmlformats.org/officeDocument/2006/relationships/image" Target="../media/image17.png"/><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1.png"/><Relationship Id="rId7" Type="http://schemas.openxmlformats.org/officeDocument/2006/relationships/image" Target="../media/image19.png"/><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7" Type="http://schemas.openxmlformats.org/officeDocument/2006/relationships/image" Target="../media/image17.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0.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1.png"/><Relationship Id="rId7" Type="http://schemas.openxmlformats.org/officeDocument/2006/relationships/image" Target="../media/image19.png"/><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20.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17.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19.png"/><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6.png"/><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4.png"/><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hyperlink" Target="http://bit.ly/2TtBDfr" TargetMode="Externa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3.png"/><Relationship Id="rId7" Type="http://schemas.openxmlformats.org/officeDocument/2006/relationships/image" Target="../media/image2.png"/><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t="34167"/>
          <a:stretch>
            <a:fillRect/>
          </a:stretch>
        </p:blipFill>
        <p:spPr>
          <a:xfrm>
            <a:off x="-72425" y="1771649"/>
            <a:ext cx="6918400" cy="3413775"/>
          </a:xfrm>
          <a:prstGeom prst="rect">
            <a:avLst/>
          </a:prstGeom>
          <a:noFill/>
          <a:ln>
            <a:noFill/>
          </a:ln>
        </p:spPr>
      </p:pic>
      <p:pic>
        <p:nvPicPr>
          <p:cNvPr id="10" name="Google Shape;10;p2"/>
          <p:cNvPicPr preferRelativeResize="0"/>
          <p:nvPr/>
        </p:nvPicPr>
        <p:blipFill rotWithShape="1">
          <a:blip r:embed="rId2">
            <a:alphaModFix amt="31000"/>
          </a:blip>
          <a:srcRect b="71614"/>
          <a:stretch>
            <a:fillRect/>
          </a:stretch>
        </p:blipFill>
        <p:spPr>
          <a:xfrm>
            <a:off x="2285950" y="-49902"/>
            <a:ext cx="6918400" cy="1471927"/>
          </a:xfrm>
          <a:prstGeom prst="rect">
            <a:avLst/>
          </a:prstGeom>
          <a:noFill/>
          <a:ln>
            <a:noFill/>
          </a:ln>
        </p:spPr>
      </p:pic>
      <p:pic>
        <p:nvPicPr>
          <p:cNvPr id="11" name="Google Shape;11;p2"/>
          <p:cNvPicPr preferRelativeResize="0"/>
          <p:nvPr/>
        </p:nvPicPr>
        <p:blipFill rotWithShape="1">
          <a:blip r:embed="rId3">
            <a:alphaModFix amt="75000"/>
          </a:blip>
          <a:srcRect/>
          <a:stretch>
            <a:fillRect/>
          </a:stretch>
        </p:blipFill>
        <p:spPr>
          <a:xfrm rot="8953326">
            <a:off x="-487738" y="-262179"/>
            <a:ext cx="1290974" cy="1290969"/>
          </a:xfrm>
          <a:prstGeom prst="rect">
            <a:avLst/>
          </a:prstGeom>
          <a:noFill/>
          <a:ln>
            <a:noFill/>
          </a:ln>
        </p:spPr>
      </p:pic>
      <p:pic>
        <p:nvPicPr>
          <p:cNvPr id="12" name="Google Shape;12;p2"/>
          <p:cNvPicPr preferRelativeResize="0"/>
          <p:nvPr/>
        </p:nvPicPr>
        <p:blipFill rotWithShape="1">
          <a:blip r:embed="rId4">
            <a:alphaModFix amt="69000"/>
          </a:blip>
          <a:srcRect/>
          <a:stretch>
            <a:fillRect/>
          </a:stretch>
        </p:blipFill>
        <p:spPr>
          <a:xfrm rot="-487124">
            <a:off x="3826789" y="4430947"/>
            <a:ext cx="1301204" cy="1301204"/>
          </a:xfrm>
          <a:prstGeom prst="rect">
            <a:avLst/>
          </a:prstGeom>
          <a:noFill/>
          <a:ln>
            <a:noFill/>
          </a:ln>
        </p:spPr>
      </p:pic>
      <p:pic>
        <p:nvPicPr>
          <p:cNvPr id="13" name="Google Shape;13;p2"/>
          <p:cNvPicPr preferRelativeResize="0"/>
          <p:nvPr/>
        </p:nvPicPr>
        <p:blipFill rotWithShape="1">
          <a:blip r:embed="rId5">
            <a:alphaModFix amt="66000"/>
          </a:blip>
          <a:srcRect/>
          <a:stretch>
            <a:fillRect/>
          </a:stretch>
        </p:blipFill>
        <p:spPr>
          <a:xfrm rot="-487112">
            <a:off x="3690080" y="429499"/>
            <a:ext cx="633792" cy="633797"/>
          </a:xfrm>
          <a:prstGeom prst="rect">
            <a:avLst/>
          </a:prstGeom>
          <a:noFill/>
          <a:ln>
            <a:noFill/>
          </a:ln>
        </p:spPr>
      </p:pic>
      <p:pic>
        <p:nvPicPr>
          <p:cNvPr id="14" name="Google Shape;14;p2"/>
          <p:cNvPicPr preferRelativeResize="0"/>
          <p:nvPr/>
        </p:nvPicPr>
        <p:blipFill rotWithShape="1">
          <a:blip r:embed="rId4">
            <a:alphaModFix amt="69000"/>
          </a:blip>
          <a:srcRect/>
          <a:stretch>
            <a:fillRect/>
          </a:stretch>
        </p:blipFill>
        <p:spPr>
          <a:xfrm rot="-487123">
            <a:off x="8440039" y="4295079"/>
            <a:ext cx="971953" cy="971953"/>
          </a:xfrm>
          <a:prstGeom prst="rect">
            <a:avLst/>
          </a:prstGeom>
          <a:noFill/>
          <a:ln>
            <a:noFill/>
          </a:ln>
        </p:spPr>
      </p:pic>
      <p:sp>
        <p:nvSpPr>
          <p:cNvPr id="15" name="Google Shape;15;p2"/>
          <p:cNvSpPr txBox="1">
            <a:spLocks noGrp="1"/>
          </p:cNvSpPr>
          <p:nvPr>
            <p:ph type="ctrTitle"/>
          </p:nvPr>
        </p:nvSpPr>
        <p:spPr>
          <a:xfrm>
            <a:off x="713100" y="993875"/>
            <a:ext cx="4651200" cy="2387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a:spLocks noGrp="1"/>
          </p:cNvSpPr>
          <p:nvPr>
            <p:ph type="subTitle" idx="1"/>
          </p:nvPr>
        </p:nvSpPr>
        <p:spPr>
          <a:xfrm>
            <a:off x="713100" y="3673825"/>
            <a:ext cx="46512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pic>
        <p:nvPicPr>
          <p:cNvPr id="80" name="Google Shape;80;p11"/>
          <p:cNvPicPr preferRelativeResize="0"/>
          <p:nvPr/>
        </p:nvPicPr>
        <p:blipFill rotWithShape="1">
          <a:blip r:embed="rId2">
            <a:alphaModFix amt="31000"/>
          </a:blip>
          <a:srcRect t="34167"/>
          <a:stretch>
            <a:fillRect/>
          </a:stretch>
        </p:blipFill>
        <p:spPr>
          <a:xfrm rot="10800000">
            <a:off x="2740049" y="-382614"/>
            <a:ext cx="6918400" cy="3413775"/>
          </a:xfrm>
          <a:prstGeom prst="rect">
            <a:avLst/>
          </a:prstGeom>
          <a:noFill/>
          <a:ln>
            <a:noFill/>
          </a:ln>
        </p:spPr>
      </p:pic>
      <p:pic>
        <p:nvPicPr>
          <p:cNvPr id="81" name="Google Shape;81;p11"/>
          <p:cNvPicPr preferRelativeResize="0"/>
          <p:nvPr/>
        </p:nvPicPr>
        <p:blipFill rotWithShape="1">
          <a:blip r:embed="rId3">
            <a:alphaModFix amt="38000"/>
          </a:blip>
          <a:srcRect t="37942"/>
          <a:stretch>
            <a:fillRect/>
          </a:stretch>
        </p:blipFill>
        <p:spPr>
          <a:xfrm flipH="1">
            <a:off x="-8175" y="592505"/>
            <a:ext cx="9871124" cy="4591304"/>
          </a:xfrm>
          <a:prstGeom prst="rect">
            <a:avLst/>
          </a:prstGeom>
          <a:noFill/>
          <a:ln>
            <a:noFill/>
          </a:ln>
        </p:spPr>
      </p:pic>
      <p:pic>
        <p:nvPicPr>
          <p:cNvPr id="82" name="Google Shape;82;p11"/>
          <p:cNvPicPr preferRelativeResize="0"/>
          <p:nvPr/>
        </p:nvPicPr>
        <p:blipFill rotWithShape="1">
          <a:blip r:embed="rId4">
            <a:alphaModFix amt="87000"/>
          </a:blip>
          <a:srcRect/>
          <a:stretch>
            <a:fillRect/>
          </a:stretch>
        </p:blipFill>
        <p:spPr>
          <a:xfrm rot="10682364" flipH="1">
            <a:off x="7298902" y="2929394"/>
            <a:ext cx="3037322" cy="3037340"/>
          </a:xfrm>
          <a:prstGeom prst="rect">
            <a:avLst/>
          </a:prstGeom>
          <a:noFill/>
          <a:ln>
            <a:noFill/>
          </a:ln>
        </p:spPr>
      </p:pic>
      <p:pic>
        <p:nvPicPr>
          <p:cNvPr id="83" name="Google Shape;83;p11"/>
          <p:cNvPicPr preferRelativeResize="0"/>
          <p:nvPr/>
        </p:nvPicPr>
        <p:blipFill>
          <a:blip r:embed="rId5">
            <a:alphaModFix amt="82000"/>
          </a:blip>
          <a:stretch>
            <a:fillRect/>
          </a:stretch>
        </p:blipFill>
        <p:spPr>
          <a:xfrm rot="-6283850" flipH="1">
            <a:off x="-1029320" y="-1659286"/>
            <a:ext cx="3250139" cy="3250139"/>
          </a:xfrm>
          <a:prstGeom prst="rect">
            <a:avLst/>
          </a:prstGeom>
          <a:noFill/>
          <a:ln>
            <a:noFill/>
          </a:ln>
        </p:spPr>
      </p:pic>
      <p:pic>
        <p:nvPicPr>
          <p:cNvPr id="84" name="Google Shape;84;p11"/>
          <p:cNvPicPr preferRelativeResize="0"/>
          <p:nvPr/>
        </p:nvPicPr>
        <p:blipFill rotWithShape="1">
          <a:blip r:embed="rId6">
            <a:alphaModFix amt="69000"/>
          </a:blip>
          <a:srcRect/>
          <a:stretch>
            <a:fillRect/>
          </a:stretch>
        </p:blipFill>
        <p:spPr>
          <a:xfrm rot="-10312878" flipH="1">
            <a:off x="6176692" y="4553551"/>
            <a:ext cx="1005191" cy="1005192"/>
          </a:xfrm>
          <a:prstGeom prst="rect">
            <a:avLst/>
          </a:prstGeom>
          <a:noFill/>
          <a:ln>
            <a:noFill/>
          </a:ln>
        </p:spPr>
      </p:pic>
      <p:pic>
        <p:nvPicPr>
          <p:cNvPr id="85" name="Google Shape;85;p11"/>
          <p:cNvPicPr preferRelativeResize="0"/>
          <p:nvPr/>
        </p:nvPicPr>
        <p:blipFill rotWithShape="1">
          <a:blip r:embed="rId7">
            <a:alphaModFix amt="75000"/>
          </a:blip>
          <a:srcRect/>
          <a:stretch>
            <a:fillRect/>
          </a:stretch>
        </p:blipFill>
        <p:spPr>
          <a:xfrm rot="-10312857" flipH="1">
            <a:off x="1943700" y="-323091"/>
            <a:ext cx="907356" cy="907372"/>
          </a:xfrm>
          <a:prstGeom prst="rect">
            <a:avLst/>
          </a:prstGeom>
          <a:noFill/>
          <a:ln>
            <a:noFill/>
          </a:ln>
        </p:spPr>
      </p:pic>
      <p:pic>
        <p:nvPicPr>
          <p:cNvPr id="86" name="Google Shape;86;p11"/>
          <p:cNvPicPr preferRelativeResize="0"/>
          <p:nvPr/>
        </p:nvPicPr>
        <p:blipFill rotWithShape="1">
          <a:blip r:embed="rId8">
            <a:alphaModFix amt="60000"/>
          </a:blip>
          <a:srcRect/>
          <a:stretch>
            <a:fillRect/>
          </a:stretch>
        </p:blipFill>
        <p:spPr>
          <a:xfrm rot="-487117">
            <a:off x="7262455" y="1035194"/>
            <a:ext cx="223202" cy="223203"/>
          </a:xfrm>
          <a:prstGeom prst="rect">
            <a:avLst/>
          </a:prstGeom>
          <a:noFill/>
          <a:ln>
            <a:noFill/>
          </a:ln>
        </p:spPr>
      </p:pic>
      <p:pic>
        <p:nvPicPr>
          <p:cNvPr id="87" name="Google Shape;87;p11"/>
          <p:cNvPicPr preferRelativeResize="0"/>
          <p:nvPr/>
        </p:nvPicPr>
        <p:blipFill rotWithShape="1">
          <a:blip r:embed="rId9">
            <a:alphaModFix amt="60000"/>
          </a:blip>
          <a:srcRect/>
          <a:stretch>
            <a:fillRect/>
          </a:stretch>
        </p:blipFill>
        <p:spPr>
          <a:xfrm rot="-487117">
            <a:off x="1223605" y="3885094"/>
            <a:ext cx="223202" cy="223203"/>
          </a:xfrm>
          <a:prstGeom prst="rect">
            <a:avLst/>
          </a:prstGeom>
          <a:noFill/>
          <a:ln>
            <a:noFill/>
          </a:ln>
        </p:spPr>
      </p:pic>
      <p:sp>
        <p:nvSpPr>
          <p:cNvPr id="88" name="Google Shape;88;p11"/>
          <p:cNvSpPr txBox="1">
            <a:spLocks noGrp="1"/>
          </p:cNvSpPr>
          <p:nvPr>
            <p:ph type="title" hasCustomPrompt="1"/>
          </p:nvPr>
        </p:nvSpPr>
        <p:spPr>
          <a:xfrm>
            <a:off x="2423100" y="1273050"/>
            <a:ext cx="4297800" cy="210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a:spLocks noGrp="1"/>
          </p:cNvSpPr>
          <p:nvPr>
            <p:ph type="subTitle" idx="1"/>
          </p:nvPr>
        </p:nvSpPr>
        <p:spPr>
          <a:xfrm>
            <a:off x="2423100" y="3373350"/>
            <a:ext cx="4297800" cy="4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2">
            <a:alphaModFix amt="31000"/>
          </a:blip>
          <a:srcRect t="34167"/>
          <a:stretch>
            <a:fillRect/>
          </a:stretch>
        </p:blipFill>
        <p:spPr>
          <a:xfrm>
            <a:off x="-72425" y="1771649"/>
            <a:ext cx="6918400" cy="3413775"/>
          </a:xfrm>
          <a:prstGeom prst="rect">
            <a:avLst/>
          </a:prstGeom>
          <a:noFill/>
          <a:ln>
            <a:noFill/>
          </a:ln>
        </p:spPr>
      </p:pic>
      <p:pic>
        <p:nvPicPr>
          <p:cNvPr id="93" name="Google Shape;93;p13"/>
          <p:cNvPicPr preferRelativeResize="0"/>
          <p:nvPr/>
        </p:nvPicPr>
        <p:blipFill rotWithShape="1">
          <a:blip r:embed="rId2">
            <a:alphaModFix amt="31000"/>
          </a:blip>
          <a:srcRect b="71614"/>
          <a:stretch>
            <a:fillRect/>
          </a:stretch>
        </p:blipFill>
        <p:spPr>
          <a:xfrm rot="10800000" flipH="1">
            <a:off x="2285950" y="3826423"/>
            <a:ext cx="6918400" cy="1471927"/>
          </a:xfrm>
          <a:prstGeom prst="rect">
            <a:avLst/>
          </a:prstGeom>
          <a:noFill/>
          <a:ln>
            <a:noFill/>
          </a:ln>
        </p:spPr>
      </p:pic>
      <p:pic>
        <p:nvPicPr>
          <p:cNvPr id="94" name="Google Shape;94;p13"/>
          <p:cNvPicPr preferRelativeResize="0"/>
          <p:nvPr/>
        </p:nvPicPr>
        <p:blipFill rotWithShape="1">
          <a:blip r:embed="rId3">
            <a:alphaModFix amt="87000"/>
          </a:blip>
          <a:srcRect/>
          <a:stretch>
            <a:fillRect/>
          </a:stretch>
        </p:blipFill>
        <p:spPr>
          <a:xfrm rot="117637">
            <a:off x="7826036" y="-354560"/>
            <a:ext cx="1583266" cy="1583281"/>
          </a:xfrm>
          <a:prstGeom prst="rect">
            <a:avLst/>
          </a:prstGeom>
          <a:noFill/>
          <a:ln>
            <a:noFill/>
          </a:ln>
        </p:spPr>
      </p:pic>
      <p:pic>
        <p:nvPicPr>
          <p:cNvPr id="95" name="Google Shape;95;p13"/>
          <p:cNvPicPr preferRelativeResize="0"/>
          <p:nvPr/>
        </p:nvPicPr>
        <p:blipFill>
          <a:blip r:embed="rId4">
            <a:alphaModFix amt="82000"/>
          </a:blip>
          <a:stretch>
            <a:fillRect/>
          </a:stretch>
        </p:blipFill>
        <p:spPr>
          <a:xfrm rot="-4516150">
            <a:off x="-349807" y="-274908"/>
            <a:ext cx="1423990" cy="1423990"/>
          </a:xfrm>
          <a:prstGeom prst="rect">
            <a:avLst/>
          </a:prstGeom>
          <a:noFill/>
          <a:ln>
            <a:noFill/>
          </a:ln>
        </p:spPr>
      </p:pic>
      <p:pic>
        <p:nvPicPr>
          <p:cNvPr id="96" name="Google Shape;96;p13"/>
          <p:cNvPicPr preferRelativeResize="0"/>
          <p:nvPr/>
        </p:nvPicPr>
        <p:blipFill rotWithShape="1">
          <a:blip r:embed="rId5">
            <a:alphaModFix amt="69000"/>
          </a:blip>
          <a:srcRect/>
          <a:stretch>
            <a:fillRect/>
          </a:stretch>
        </p:blipFill>
        <p:spPr>
          <a:xfrm rot="-487133">
            <a:off x="8273767" y="660130"/>
            <a:ext cx="1055868" cy="1055890"/>
          </a:xfrm>
          <a:prstGeom prst="rect">
            <a:avLst/>
          </a:prstGeom>
          <a:noFill/>
          <a:ln>
            <a:noFill/>
          </a:ln>
        </p:spPr>
      </p:pic>
      <p:pic>
        <p:nvPicPr>
          <p:cNvPr id="97" name="Google Shape;97;p13"/>
          <p:cNvPicPr preferRelativeResize="0"/>
          <p:nvPr/>
        </p:nvPicPr>
        <p:blipFill rotWithShape="1">
          <a:blip r:embed="rId6">
            <a:alphaModFix amt="75000"/>
          </a:blip>
          <a:srcRect/>
          <a:stretch>
            <a:fillRect/>
          </a:stretch>
        </p:blipFill>
        <p:spPr>
          <a:xfrm rot="-487125">
            <a:off x="-76613" y="749269"/>
            <a:ext cx="877613" cy="877598"/>
          </a:xfrm>
          <a:prstGeom prst="rect">
            <a:avLst/>
          </a:prstGeom>
          <a:noFill/>
          <a:ln>
            <a:noFill/>
          </a:ln>
        </p:spPr>
      </p:pic>
      <p:sp>
        <p:nvSpPr>
          <p:cNvPr id="98" name="Google Shape;98;p13"/>
          <p:cNvSpPr txBox="1">
            <a:spLocks noGrp="1"/>
          </p:cNvSpPr>
          <p:nvPr>
            <p:ph type="title"/>
          </p:nvPr>
        </p:nvSpPr>
        <p:spPr>
          <a:xfrm>
            <a:off x="2205075" y="1637300"/>
            <a:ext cx="2114700" cy="46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9" name="Google Shape;99;p13"/>
          <p:cNvSpPr txBox="1">
            <a:spLocks noGrp="1"/>
          </p:cNvSpPr>
          <p:nvPr>
            <p:ph type="title" idx="2" hasCustomPrompt="1"/>
          </p:nvPr>
        </p:nvSpPr>
        <p:spPr>
          <a:xfrm>
            <a:off x="1147400" y="1960125"/>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0" name="Google Shape;100;p13"/>
          <p:cNvSpPr txBox="1">
            <a:spLocks noGrp="1"/>
          </p:cNvSpPr>
          <p:nvPr>
            <p:ph type="subTitle" idx="1"/>
          </p:nvPr>
        </p:nvSpPr>
        <p:spPr>
          <a:xfrm>
            <a:off x="2205075" y="2099350"/>
            <a:ext cx="21147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1" name="Google Shape;101;p13"/>
          <p:cNvSpPr txBox="1">
            <a:spLocks noGrp="1"/>
          </p:cNvSpPr>
          <p:nvPr>
            <p:ph type="title" idx="3"/>
          </p:nvPr>
        </p:nvSpPr>
        <p:spPr>
          <a:xfrm>
            <a:off x="5881900" y="1637300"/>
            <a:ext cx="2114700" cy="46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2" name="Google Shape;102;p13"/>
          <p:cNvSpPr txBox="1">
            <a:spLocks noGrp="1"/>
          </p:cNvSpPr>
          <p:nvPr>
            <p:ph type="title" idx="4" hasCustomPrompt="1"/>
          </p:nvPr>
        </p:nvSpPr>
        <p:spPr>
          <a:xfrm>
            <a:off x="4824213" y="1960125"/>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subTitle" idx="5"/>
          </p:nvPr>
        </p:nvSpPr>
        <p:spPr>
          <a:xfrm>
            <a:off x="5881900" y="2099350"/>
            <a:ext cx="21147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4" name="Google Shape;104;p13"/>
          <p:cNvSpPr txBox="1">
            <a:spLocks noGrp="1"/>
          </p:cNvSpPr>
          <p:nvPr>
            <p:ph type="title" idx="6"/>
          </p:nvPr>
        </p:nvSpPr>
        <p:spPr>
          <a:xfrm>
            <a:off x="2205075" y="3181225"/>
            <a:ext cx="2114700" cy="46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5" name="Google Shape;105;p13"/>
          <p:cNvSpPr txBox="1">
            <a:spLocks noGrp="1"/>
          </p:cNvSpPr>
          <p:nvPr>
            <p:ph type="title" idx="7" hasCustomPrompt="1"/>
          </p:nvPr>
        </p:nvSpPr>
        <p:spPr>
          <a:xfrm>
            <a:off x="1147400" y="3501950"/>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6" name="Google Shape;106;p13"/>
          <p:cNvSpPr txBox="1">
            <a:spLocks noGrp="1"/>
          </p:cNvSpPr>
          <p:nvPr>
            <p:ph type="subTitle" idx="8"/>
          </p:nvPr>
        </p:nvSpPr>
        <p:spPr>
          <a:xfrm>
            <a:off x="2205075" y="3643250"/>
            <a:ext cx="21147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7" name="Google Shape;107;p13"/>
          <p:cNvSpPr txBox="1">
            <a:spLocks noGrp="1"/>
          </p:cNvSpPr>
          <p:nvPr>
            <p:ph type="title" idx="9"/>
          </p:nvPr>
        </p:nvSpPr>
        <p:spPr>
          <a:xfrm>
            <a:off x="5881900" y="3181225"/>
            <a:ext cx="2114700" cy="46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8" name="Google Shape;108;p13"/>
          <p:cNvSpPr txBox="1">
            <a:spLocks noGrp="1"/>
          </p:cNvSpPr>
          <p:nvPr>
            <p:ph type="title" idx="13" hasCustomPrompt="1"/>
          </p:nvPr>
        </p:nvSpPr>
        <p:spPr>
          <a:xfrm>
            <a:off x="4824213" y="3501950"/>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9" name="Google Shape;109;p13"/>
          <p:cNvSpPr txBox="1">
            <a:spLocks noGrp="1"/>
          </p:cNvSpPr>
          <p:nvPr>
            <p:ph type="subTitle" idx="14"/>
          </p:nvPr>
        </p:nvSpPr>
        <p:spPr>
          <a:xfrm>
            <a:off x="5881900" y="3643250"/>
            <a:ext cx="21147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0" name="Google Shape;110;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11"/>
        <p:cNvGrpSpPr/>
        <p:nvPr/>
      </p:nvGrpSpPr>
      <p:grpSpPr>
        <a:xfrm>
          <a:off x="0" y="0"/>
          <a:ext cx="0" cy="0"/>
          <a:chOff x="0" y="0"/>
          <a:chExt cx="0" cy="0"/>
        </a:xfrm>
      </p:grpSpPr>
      <p:pic>
        <p:nvPicPr>
          <p:cNvPr id="112" name="Google Shape;112;p14"/>
          <p:cNvPicPr preferRelativeResize="0"/>
          <p:nvPr/>
        </p:nvPicPr>
        <p:blipFill rotWithShape="1">
          <a:blip r:embed="rId2">
            <a:alphaModFix amt="31000"/>
          </a:blip>
          <a:srcRect t="34167"/>
          <a:stretch>
            <a:fillRect/>
          </a:stretch>
        </p:blipFill>
        <p:spPr>
          <a:xfrm rot="10800000">
            <a:off x="3411850" y="-260652"/>
            <a:ext cx="6918400" cy="3413775"/>
          </a:xfrm>
          <a:prstGeom prst="rect">
            <a:avLst/>
          </a:prstGeom>
          <a:noFill/>
          <a:ln>
            <a:noFill/>
          </a:ln>
        </p:spPr>
      </p:pic>
      <p:pic>
        <p:nvPicPr>
          <p:cNvPr id="113" name="Google Shape;113;p14"/>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sp>
        <p:nvSpPr>
          <p:cNvPr id="114" name="Google Shape;114;p14"/>
          <p:cNvSpPr txBox="1">
            <a:spLocks noGrp="1"/>
          </p:cNvSpPr>
          <p:nvPr>
            <p:ph type="title"/>
          </p:nvPr>
        </p:nvSpPr>
        <p:spPr>
          <a:xfrm>
            <a:off x="713100" y="2570288"/>
            <a:ext cx="1926000" cy="46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5" name="Google Shape;115;p14"/>
          <p:cNvSpPr txBox="1">
            <a:spLocks noGrp="1"/>
          </p:cNvSpPr>
          <p:nvPr>
            <p:ph type="title" idx="2" hasCustomPrompt="1"/>
          </p:nvPr>
        </p:nvSpPr>
        <p:spPr>
          <a:xfrm>
            <a:off x="1213500" y="1796838"/>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6" name="Google Shape;116;p14"/>
          <p:cNvSpPr txBox="1">
            <a:spLocks noGrp="1"/>
          </p:cNvSpPr>
          <p:nvPr>
            <p:ph type="subTitle" idx="1"/>
          </p:nvPr>
        </p:nvSpPr>
        <p:spPr>
          <a:xfrm>
            <a:off x="713100" y="3032338"/>
            <a:ext cx="1926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7" name="Google Shape;117;p14"/>
          <p:cNvSpPr txBox="1">
            <a:spLocks noGrp="1"/>
          </p:cNvSpPr>
          <p:nvPr>
            <p:ph type="title" idx="3"/>
          </p:nvPr>
        </p:nvSpPr>
        <p:spPr>
          <a:xfrm>
            <a:off x="2639100" y="3039525"/>
            <a:ext cx="1926000" cy="46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8" name="Google Shape;118;p14"/>
          <p:cNvSpPr txBox="1">
            <a:spLocks noGrp="1"/>
          </p:cNvSpPr>
          <p:nvPr>
            <p:ph type="title" idx="4" hasCustomPrompt="1"/>
          </p:nvPr>
        </p:nvSpPr>
        <p:spPr>
          <a:xfrm>
            <a:off x="3155088" y="2260250"/>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9" name="Google Shape;119;p14"/>
          <p:cNvSpPr txBox="1">
            <a:spLocks noGrp="1"/>
          </p:cNvSpPr>
          <p:nvPr>
            <p:ph type="subTitle" idx="5"/>
          </p:nvPr>
        </p:nvSpPr>
        <p:spPr>
          <a:xfrm>
            <a:off x="2639100" y="3501575"/>
            <a:ext cx="1926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20" name="Google Shape;120;p14"/>
          <p:cNvSpPr txBox="1">
            <a:spLocks noGrp="1"/>
          </p:cNvSpPr>
          <p:nvPr>
            <p:ph type="title" idx="6"/>
          </p:nvPr>
        </p:nvSpPr>
        <p:spPr>
          <a:xfrm>
            <a:off x="4565100" y="2570288"/>
            <a:ext cx="1926000" cy="46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1" name="Google Shape;121;p14"/>
          <p:cNvSpPr txBox="1">
            <a:spLocks noGrp="1"/>
          </p:cNvSpPr>
          <p:nvPr>
            <p:ph type="title" idx="7" hasCustomPrompt="1"/>
          </p:nvPr>
        </p:nvSpPr>
        <p:spPr>
          <a:xfrm>
            <a:off x="5081100" y="1792463"/>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22" name="Google Shape;122;p14"/>
          <p:cNvSpPr txBox="1">
            <a:spLocks noGrp="1"/>
          </p:cNvSpPr>
          <p:nvPr>
            <p:ph type="subTitle" idx="8"/>
          </p:nvPr>
        </p:nvSpPr>
        <p:spPr>
          <a:xfrm>
            <a:off x="4565100" y="3032313"/>
            <a:ext cx="1926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23" name="Google Shape;123;p14"/>
          <p:cNvSpPr txBox="1">
            <a:spLocks noGrp="1"/>
          </p:cNvSpPr>
          <p:nvPr>
            <p:ph type="title" idx="9"/>
          </p:nvPr>
        </p:nvSpPr>
        <p:spPr>
          <a:xfrm>
            <a:off x="6491100" y="3039525"/>
            <a:ext cx="1926000" cy="46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4" name="Google Shape;124;p14"/>
          <p:cNvSpPr txBox="1">
            <a:spLocks noGrp="1"/>
          </p:cNvSpPr>
          <p:nvPr>
            <p:ph type="title" idx="13" hasCustomPrompt="1"/>
          </p:nvPr>
        </p:nvSpPr>
        <p:spPr>
          <a:xfrm>
            <a:off x="7056438" y="2260125"/>
            <a:ext cx="894000" cy="46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25" name="Google Shape;125;p14"/>
          <p:cNvSpPr txBox="1">
            <a:spLocks noGrp="1"/>
          </p:cNvSpPr>
          <p:nvPr>
            <p:ph type="subTitle" idx="14"/>
          </p:nvPr>
        </p:nvSpPr>
        <p:spPr>
          <a:xfrm>
            <a:off x="6491100" y="3501550"/>
            <a:ext cx="1926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26" name="Google Shape;126;p1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7"/>
        <p:cNvGrpSpPr/>
        <p:nvPr/>
      </p:nvGrpSpPr>
      <p:grpSpPr>
        <a:xfrm>
          <a:off x="0" y="0"/>
          <a:ext cx="0" cy="0"/>
          <a:chOff x="0" y="0"/>
          <a:chExt cx="0" cy="0"/>
        </a:xfrm>
      </p:grpSpPr>
      <p:pic>
        <p:nvPicPr>
          <p:cNvPr id="128" name="Google Shape;128;p15"/>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pic>
        <p:nvPicPr>
          <p:cNvPr id="129" name="Google Shape;129;p15"/>
          <p:cNvPicPr preferRelativeResize="0"/>
          <p:nvPr/>
        </p:nvPicPr>
        <p:blipFill rotWithShape="1">
          <a:blip r:embed="rId3">
            <a:alphaModFix amt="38000"/>
          </a:blip>
          <a:srcRect t="37942"/>
          <a:stretch>
            <a:fillRect/>
          </a:stretch>
        </p:blipFill>
        <p:spPr>
          <a:xfrm rot="10800000" flipH="1">
            <a:off x="-363550" y="0"/>
            <a:ext cx="9871124" cy="4591304"/>
          </a:xfrm>
          <a:prstGeom prst="rect">
            <a:avLst/>
          </a:prstGeom>
          <a:noFill/>
          <a:ln>
            <a:noFill/>
          </a:ln>
        </p:spPr>
      </p:pic>
      <p:pic>
        <p:nvPicPr>
          <p:cNvPr id="130" name="Google Shape;130;p15"/>
          <p:cNvPicPr preferRelativeResize="0"/>
          <p:nvPr/>
        </p:nvPicPr>
        <p:blipFill rotWithShape="1">
          <a:blip r:embed="rId4">
            <a:alphaModFix amt="87000"/>
          </a:blip>
          <a:srcRect/>
          <a:stretch>
            <a:fillRect/>
          </a:stretch>
        </p:blipFill>
        <p:spPr>
          <a:xfrm rot="-117636" flipH="1">
            <a:off x="-836824" y="-782924"/>
            <a:ext cx="3037322" cy="3037340"/>
          </a:xfrm>
          <a:prstGeom prst="rect">
            <a:avLst/>
          </a:prstGeom>
          <a:noFill/>
          <a:ln>
            <a:noFill/>
          </a:ln>
        </p:spPr>
      </p:pic>
      <p:pic>
        <p:nvPicPr>
          <p:cNvPr id="131" name="Google Shape;131;p15"/>
          <p:cNvPicPr preferRelativeResize="0"/>
          <p:nvPr/>
        </p:nvPicPr>
        <p:blipFill>
          <a:blip r:embed="rId5">
            <a:alphaModFix amt="82000"/>
          </a:blip>
          <a:stretch>
            <a:fillRect/>
          </a:stretch>
        </p:blipFill>
        <p:spPr>
          <a:xfrm rot="4516150" flipH="1">
            <a:off x="6777356" y="2981482"/>
            <a:ext cx="3250139" cy="3250139"/>
          </a:xfrm>
          <a:prstGeom prst="rect">
            <a:avLst/>
          </a:prstGeom>
          <a:noFill/>
          <a:ln>
            <a:noFill/>
          </a:ln>
        </p:spPr>
      </p:pic>
      <p:pic>
        <p:nvPicPr>
          <p:cNvPr id="132" name="Google Shape;132;p15"/>
          <p:cNvPicPr preferRelativeResize="0"/>
          <p:nvPr/>
        </p:nvPicPr>
        <p:blipFill rotWithShape="1">
          <a:blip r:embed="rId6">
            <a:alphaModFix amt="69000"/>
          </a:blip>
          <a:srcRect/>
          <a:stretch>
            <a:fillRect/>
          </a:stretch>
        </p:blipFill>
        <p:spPr>
          <a:xfrm rot="487122" flipH="1">
            <a:off x="2317517" y="-374933"/>
            <a:ext cx="1005191" cy="1005192"/>
          </a:xfrm>
          <a:prstGeom prst="rect">
            <a:avLst/>
          </a:prstGeom>
          <a:noFill/>
          <a:ln>
            <a:noFill/>
          </a:ln>
        </p:spPr>
      </p:pic>
      <p:pic>
        <p:nvPicPr>
          <p:cNvPr id="133" name="Google Shape;133;p15"/>
          <p:cNvPicPr preferRelativeResize="0"/>
          <p:nvPr/>
        </p:nvPicPr>
        <p:blipFill rotWithShape="1">
          <a:blip r:embed="rId7">
            <a:alphaModFix amt="75000"/>
          </a:blip>
          <a:srcRect/>
          <a:stretch>
            <a:fillRect/>
          </a:stretch>
        </p:blipFill>
        <p:spPr>
          <a:xfrm rot="487143" flipH="1">
            <a:off x="6242368" y="4449328"/>
            <a:ext cx="907356" cy="907372"/>
          </a:xfrm>
          <a:prstGeom prst="rect">
            <a:avLst/>
          </a:prstGeom>
          <a:noFill/>
          <a:ln>
            <a:noFill/>
          </a:ln>
        </p:spPr>
      </p:pic>
      <p:pic>
        <p:nvPicPr>
          <p:cNvPr id="134" name="Google Shape;134;p15"/>
          <p:cNvPicPr preferRelativeResize="0"/>
          <p:nvPr/>
        </p:nvPicPr>
        <p:blipFill rotWithShape="1">
          <a:blip r:embed="rId8">
            <a:alphaModFix amt="60000"/>
          </a:blip>
          <a:srcRect/>
          <a:stretch>
            <a:fillRect/>
          </a:stretch>
        </p:blipFill>
        <p:spPr>
          <a:xfrm rot="-487117">
            <a:off x="6773980" y="840644"/>
            <a:ext cx="223202" cy="223203"/>
          </a:xfrm>
          <a:prstGeom prst="rect">
            <a:avLst/>
          </a:prstGeom>
          <a:noFill/>
          <a:ln>
            <a:noFill/>
          </a:ln>
        </p:spPr>
      </p:pic>
      <p:pic>
        <p:nvPicPr>
          <p:cNvPr id="135" name="Google Shape;135;p15"/>
          <p:cNvPicPr preferRelativeResize="0"/>
          <p:nvPr/>
        </p:nvPicPr>
        <p:blipFill rotWithShape="1">
          <a:blip r:embed="rId9">
            <a:alphaModFix amt="60000"/>
          </a:blip>
          <a:srcRect/>
          <a:stretch>
            <a:fillRect/>
          </a:stretch>
        </p:blipFill>
        <p:spPr>
          <a:xfrm rot="-487117">
            <a:off x="1573330" y="3945794"/>
            <a:ext cx="223202" cy="223203"/>
          </a:xfrm>
          <a:prstGeom prst="rect">
            <a:avLst/>
          </a:prstGeom>
          <a:noFill/>
          <a:ln>
            <a:noFill/>
          </a:ln>
        </p:spPr>
      </p:pic>
      <p:sp>
        <p:nvSpPr>
          <p:cNvPr id="136" name="Google Shape;136;p15"/>
          <p:cNvSpPr txBox="1">
            <a:spLocks noGrp="1"/>
          </p:cNvSpPr>
          <p:nvPr>
            <p:ph type="title"/>
          </p:nvPr>
        </p:nvSpPr>
        <p:spPr>
          <a:xfrm>
            <a:off x="2063550" y="1711625"/>
            <a:ext cx="5016900" cy="99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37" name="Google Shape;137;p15"/>
          <p:cNvSpPr txBox="1">
            <a:spLocks noGrp="1"/>
          </p:cNvSpPr>
          <p:nvPr>
            <p:ph type="subTitle" idx="1"/>
          </p:nvPr>
        </p:nvSpPr>
        <p:spPr>
          <a:xfrm>
            <a:off x="2063550" y="2810450"/>
            <a:ext cx="50169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8"/>
        <p:cNvGrpSpPr/>
        <p:nvPr/>
      </p:nvGrpSpPr>
      <p:grpSpPr>
        <a:xfrm>
          <a:off x="0" y="0"/>
          <a:ext cx="0" cy="0"/>
          <a:chOff x="0" y="0"/>
          <a:chExt cx="0" cy="0"/>
        </a:xfrm>
      </p:grpSpPr>
      <p:pic>
        <p:nvPicPr>
          <p:cNvPr id="139" name="Google Shape;139;p16"/>
          <p:cNvPicPr preferRelativeResize="0"/>
          <p:nvPr/>
        </p:nvPicPr>
        <p:blipFill rotWithShape="1">
          <a:blip r:embed="rId2">
            <a:alphaModFix amt="31000"/>
          </a:blip>
          <a:srcRect t="34167"/>
          <a:stretch>
            <a:fillRect/>
          </a:stretch>
        </p:blipFill>
        <p:spPr>
          <a:xfrm rot="10800000">
            <a:off x="2384674" y="0"/>
            <a:ext cx="6918400" cy="3413775"/>
          </a:xfrm>
          <a:prstGeom prst="rect">
            <a:avLst/>
          </a:prstGeom>
          <a:noFill/>
          <a:ln>
            <a:noFill/>
          </a:ln>
        </p:spPr>
      </p:pic>
      <p:pic>
        <p:nvPicPr>
          <p:cNvPr id="140" name="Google Shape;140;p16"/>
          <p:cNvPicPr preferRelativeResize="0"/>
          <p:nvPr/>
        </p:nvPicPr>
        <p:blipFill rotWithShape="1">
          <a:blip r:embed="rId3">
            <a:alphaModFix amt="38000"/>
          </a:blip>
          <a:srcRect t="37942"/>
          <a:stretch>
            <a:fillRect/>
          </a:stretch>
        </p:blipFill>
        <p:spPr>
          <a:xfrm flipH="1">
            <a:off x="-363550" y="2123345"/>
            <a:ext cx="9871124" cy="4591304"/>
          </a:xfrm>
          <a:prstGeom prst="rect">
            <a:avLst/>
          </a:prstGeom>
          <a:noFill/>
          <a:ln>
            <a:noFill/>
          </a:ln>
        </p:spPr>
      </p:pic>
      <p:sp>
        <p:nvSpPr>
          <p:cNvPr id="141" name="Google Shape;141;p16"/>
          <p:cNvSpPr txBox="1">
            <a:spLocks noGrp="1"/>
          </p:cNvSpPr>
          <p:nvPr>
            <p:ph type="title"/>
          </p:nvPr>
        </p:nvSpPr>
        <p:spPr>
          <a:xfrm>
            <a:off x="2984200" y="3062550"/>
            <a:ext cx="5446800" cy="4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2" name="Google Shape;142;p16"/>
          <p:cNvSpPr txBox="1">
            <a:spLocks noGrp="1"/>
          </p:cNvSpPr>
          <p:nvPr>
            <p:ph type="subTitle" idx="1"/>
          </p:nvPr>
        </p:nvSpPr>
        <p:spPr>
          <a:xfrm>
            <a:off x="2984200" y="1584150"/>
            <a:ext cx="54468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p:txBody>
      </p:sp>
      <p:pic>
        <p:nvPicPr>
          <p:cNvPr id="143" name="Google Shape;143;p16"/>
          <p:cNvPicPr preferRelativeResize="0"/>
          <p:nvPr/>
        </p:nvPicPr>
        <p:blipFill rotWithShape="1">
          <a:blip r:embed="rId4">
            <a:alphaModFix amt="87000"/>
          </a:blip>
          <a:srcRect/>
          <a:stretch>
            <a:fillRect/>
          </a:stretch>
        </p:blipFill>
        <p:spPr>
          <a:xfrm rot="117638">
            <a:off x="7922272" y="4080992"/>
            <a:ext cx="2073707" cy="2073742"/>
          </a:xfrm>
          <a:prstGeom prst="rect">
            <a:avLst/>
          </a:prstGeom>
          <a:noFill/>
          <a:ln>
            <a:noFill/>
          </a:ln>
        </p:spPr>
      </p:pic>
      <p:pic>
        <p:nvPicPr>
          <p:cNvPr id="144" name="Google Shape;144;p16"/>
          <p:cNvPicPr preferRelativeResize="0"/>
          <p:nvPr/>
        </p:nvPicPr>
        <p:blipFill rotWithShape="1">
          <a:blip r:embed="rId5">
            <a:alphaModFix amt="75000"/>
          </a:blip>
          <a:srcRect/>
          <a:stretch>
            <a:fillRect/>
          </a:stretch>
        </p:blipFill>
        <p:spPr>
          <a:xfrm rot="-487116">
            <a:off x="5598628" y="225959"/>
            <a:ext cx="626900" cy="626876"/>
          </a:xfrm>
          <a:prstGeom prst="rect">
            <a:avLst/>
          </a:prstGeom>
          <a:noFill/>
          <a:ln>
            <a:noFill/>
          </a:ln>
        </p:spPr>
      </p:pic>
      <p:pic>
        <p:nvPicPr>
          <p:cNvPr id="145" name="Google Shape;145;p16"/>
          <p:cNvPicPr preferRelativeResize="0"/>
          <p:nvPr/>
        </p:nvPicPr>
        <p:blipFill rotWithShape="1">
          <a:blip r:embed="rId6">
            <a:alphaModFix amt="69000"/>
          </a:blip>
          <a:srcRect/>
          <a:stretch>
            <a:fillRect/>
          </a:stretch>
        </p:blipFill>
        <p:spPr>
          <a:xfrm rot="487119" flipH="1">
            <a:off x="3612619" y="4307468"/>
            <a:ext cx="593262" cy="59326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46"/>
        <p:cNvGrpSpPr/>
        <p:nvPr/>
      </p:nvGrpSpPr>
      <p:grpSpPr>
        <a:xfrm>
          <a:off x="0" y="0"/>
          <a:ext cx="0" cy="0"/>
          <a:chOff x="0" y="0"/>
          <a:chExt cx="0" cy="0"/>
        </a:xfrm>
      </p:grpSpPr>
      <p:pic>
        <p:nvPicPr>
          <p:cNvPr id="147" name="Google Shape;147;p17"/>
          <p:cNvPicPr preferRelativeResize="0"/>
          <p:nvPr/>
        </p:nvPicPr>
        <p:blipFill rotWithShape="1">
          <a:blip r:embed="rId2">
            <a:alphaModFix amt="31000"/>
          </a:blip>
          <a:srcRect t="34167"/>
          <a:stretch>
            <a:fillRect/>
          </a:stretch>
        </p:blipFill>
        <p:spPr>
          <a:xfrm rot="10800000">
            <a:off x="2384674" y="0"/>
            <a:ext cx="6918400" cy="3413775"/>
          </a:xfrm>
          <a:prstGeom prst="rect">
            <a:avLst/>
          </a:prstGeom>
          <a:noFill/>
          <a:ln>
            <a:noFill/>
          </a:ln>
        </p:spPr>
      </p:pic>
      <p:pic>
        <p:nvPicPr>
          <p:cNvPr id="148" name="Google Shape;148;p17"/>
          <p:cNvPicPr preferRelativeResize="0"/>
          <p:nvPr/>
        </p:nvPicPr>
        <p:blipFill rotWithShape="1">
          <a:blip r:embed="rId3">
            <a:alphaModFix amt="38000"/>
          </a:blip>
          <a:srcRect t="37942"/>
          <a:stretch>
            <a:fillRect/>
          </a:stretch>
        </p:blipFill>
        <p:spPr>
          <a:xfrm flipH="1">
            <a:off x="-363550" y="975120"/>
            <a:ext cx="9871124" cy="4591304"/>
          </a:xfrm>
          <a:prstGeom prst="rect">
            <a:avLst/>
          </a:prstGeom>
          <a:noFill/>
          <a:ln>
            <a:noFill/>
          </a:ln>
        </p:spPr>
      </p:pic>
      <p:pic>
        <p:nvPicPr>
          <p:cNvPr id="149" name="Google Shape;149;p17"/>
          <p:cNvPicPr preferRelativeResize="0"/>
          <p:nvPr/>
        </p:nvPicPr>
        <p:blipFill>
          <a:blip r:embed="rId4"/>
          <a:stretch>
            <a:fillRect/>
          </a:stretch>
        </p:blipFill>
        <p:spPr>
          <a:xfrm>
            <a:off x="7082086" y="-661275"/>
            <a:ext cx="2697625" cy="2177225"/>
          </a:xfrm>
          <a:prstGeom prst="rect">
            <a:avLst/>
          </a:prstGeom>
          <a:noFill/>
          <a:ln>
            <a:noFill/>
          </a:ln>
        </p:spPr>
      </p:pic>
      <p:pic>
        <p:nvPicPr>
          <p:cNvPr id="150" name="Google Shape;150;p17"/>
          <p:cNvPicPr preferRelativeResize="0"/>
          <p:nvPr/>
        </p:nvPicPr>
        <p:blipFill rotWithShape="1">
          <a:blip r:embed="rId5">
            <a:alphaModFix amt="75000"/>
          </a:blip>
          <a:srcRect/>
          <a:stretch>
            <a:fillRect/>
          </a:stretch>
        </p:blipFill>
        <p:spPr>
          <a:xfrm rot="-6053346">
            <a:off x="6854232" y="222412"/>
            <a:ext cx="1027184" cy="1027179"/>
          </a:xfrm>
          <a:prstGeom prst="rect">
            <a:avLst/>
          </a:prstGeom>
          <a:noFill/>
          <a:ln>
            <a:noFill/>
          </a:ln>
        </p:spPr>
      </p:pic>
      <p:pic>
        <p:nvPicPr>
          <p:cNvPr id="151" name="Google Shape;151;p17"/>
          <p:cNvPicPr preferRelativeResize="0"/>
          <p:nvPr/>
        </p:nvPicPr>
        <p:blipFill>
          <a:blip r:embed="rId6"/>
          <a:stretch>
            <a:fillRect/>
          </a:stretch>
        </p:blipFill>
        <p:spPr>
          <a:xfrm>
            <a:off x="238091" y="342275"/>
            <a:ext cx="1230028" cy="992750"/>
          </a:xfrm>
          <a:prstGeom prst="rect">
            <a:avLst/>
          </a:prstGeom>
          <a:noFill/>
          <a:ln>
            <a:noFill/>
          </a:ln>
        </p:spPr>
      </p:pic>
      <p:pic>
        <p:nvPicPr>
          <p:cNvPr id="152" name="Google Shape;152;p17"/>
          <p:cNvPicPr preferRelativeResize="0"/>
          <p:nvPr/>
        </p:nvPicPr>
        <p:blipFill>
          <a:blip r:embed="rId7"/>
          <a:stretch>
            <a:fillRect/>
          </a:stretch>
        </p:blipFill>
        <p:spPr>
          <a:xfrm>
            <a:off x="-564761" y="3722511"/>
            <a:ext cx="3083588" cy="2488762"/>
          </a:xfrm>
          <a:prstGeom prst="rect">
            <a:avLst/>
          </a:prstGeom>
          <a:noFill/>
          <a:ln>
            <a:noFill/>
          </a:ln>
        </p:spPr>
      </p:pic>
      <p:pic>
        <p:nvPicPr>
          <p:cNvPr id="153" name="Google Shape;153;p17"/>
          <p:cNvPicPr preferRelativeResize="0"/>
          <p:nvPr/>
        </p:nvPicPr>
        <p:blipFill>
          <a:blip r:embed="rId8"/>
          <a:stretch>
            <a:fillRect/>
          </a:stretch>
        </p:blipFill>
        <p:spPr>
          <a:xfrm>
            <a:off x="-564772" y="3194723"/>
            <a:ext cx="1740416" cy="1404705"/>
          </a:xfrm>
          <a:prstGeom prst="rect">
            <a:avLst/>
          </a:prstGeom>
          <a:noFill/>
          <a:ln>
            <a:noFill/>
          </a:ln>
        </p:spPr>
      </p:pic>
      <p:pic>
        <p:nvPicPr>
          <p:cNvPr id="154" name="Google Shape;154;p17"/>
          <p:cNvPicPr preferRelativeResize="0"/>
          <p:nvPr/>
        </p:nvPicPr>
        <p:blipFill rotWithShape="1">
          <a:blip r:embed="rId9">
            <a:alphaModFix amt="75000"/>
          </a:blip>
          <a:srcRect/>
          <a:stretch>
            <a:fillRect/>
          </a:stretch>
        </p:blipFill>
        <p:spPr>
          <a:xfrm rot="-6053346">
            <a:off x="7917307" y="3733212"/>
            <a:ext cx="1027184" cy="1027179"/>
          </a:xfrm>
          <a:prstGeom prst="rect">
            <a:avLst/>
          </a:prstGeom>
          <a:noFill/>
          <a:ln>
            <a:noFill/>
          </a:ln>
        </p:spPr>
      </p:pic>
      <p:sp>
        <p:nvSpPr>
          <p:cNvPr id="155" name="Google Shape;155;p17"/>
          <p:cNvSpPr txBox="1">
            <a:spLocks noGrp="1"/>
          </p:cNvSpPr>
          <p:nvPr>
            <p:ph type="title"/>
          </p:nvPr>
        </p:nvSpPr>
        <p:spPr>
          <a:xfrm>
            <a:off x="1318350" y="2938000"/>
            <a:ext cx="6507300" cy="49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56" name="Google Shape;156;p17"/>
          <p:cNvSpPr txBox="1">
            <a:spLocks noGrp="1"/>
          </p:cNvSpPr>
          <p:nvPr>
            <p:ph type="subTitle" idx="1"/>
          </p:nvPr>
        </p:nvSpPr>
        <p:spPr>
          <a:xfrm>
            <a:off x="1318350" y="1708700"/>
            <a:ext cx="6507300" cy="12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57"/>
        <p:cNvGrpSpPr/>
        <p:nvPr/>
      </p:nvGrpSpPr>
      <p:grpSpPr>
        <a:xfrm>
          <a:off x="0" y="0"/>
          <a:ext cx="0" cy="0"/>
          <a:chOff x="0" y="0"/>
          <a:chExt cx="0" cy="0"/>
        </a:xfrm>
      </p:grpSpPr>
      <p:pic>
        <p:nvPicPr>
          <p:cNvPr id="158" name="Google Shape;158;p18"/>
          <p:cNvPicPr preferRelativeResize="0"/>
          <p:nvPr/>
        </p:nvPicPr>
        <p:blipFill rotWithShape="1">
          <a:blip r:embed="rId2">
            <a:alphaModFix amt="38000"/>
          </a:blip>
          <a:srcRect t="37942"/>
          <a:stretch>
            <a:fillRect/>
          </a:stretch>
        </p:blipFill>
        <p:spPr>
          <a:xfrm rot="10800000">
            <a:off x="-714678" y="-955727"/>
            <a:ext cx="10188677" cy="4739002"/>
          </a:xfrm>
          <a:prstGeom prst="rect">
            <a:avLst/>
          </a:prstGeom>
          <a:noFill/>
          <a:ln>
            <a:noFill/>
          </a:ln>
        </p:spPr>
      </p:pic>
      <p:pic>
        <p:nvPicPr>
          <p:cNvPr id="159" name="Google Shape;159;p18"/>
          <p:cNvPicPr preferRelativeResize="0"/>
          <p:nvPr/>
        </p:nvPicPr>
        <p:blipFill rotWithShape="1">
          <a:blip r:embed="rId3">
            <a:alphaModFix amt="31000"/>
          </a:blip>
          <a:srcRect t="34167"/>
          <a:stretch>
            <a:fillRect/>
          </a:stretch>
        </p:blipFill>
        <p:spPr>
          <a:xfrm flipH="1">
            <a:off x="2994549" y="2209799"/>
            <a:ext cx="6918400" cy="3413775"/>
          </a:xfrm>
          <a:prstGeom prst="rect">
            <a:avLst/>
          </a:prstGeom>
          <a:noFill/>
          <a:ln>
            <a:noFill/>
          </a:ln>
        </p:spPr>
      </p:pic>
      <p:pic>
        <p:nvPicPr>
          <p:cNvPr id="160" name="Google Shape;160;p18"/>
          <p:cNvPicPr preferRelativeResize="0"/>
          <p:nvPr/>
        </p:nvPicPr>
        <p:blipFill rotWithShape="1">
          <a:blip r:embed="rId4">
            <a:alphaModFix amt="75000"/>
          </a:blip>
          <a:srcRect/>
          <a:stretch>
            <a:fillRect/>
          </a:stretch>
        </p:blipFill>
        <p:spPr>
          <a:xfrm rot="-6847915" flipH="1">
            <a:off x="2457654" y="4336771"/>
            <a:ext cx="534664" cy="534659"/>
          </a:xfrm>
          <a:prstGeom prst="rect">
            <a:avLst/>
          </a:prstGeom>
          <a:noFill/>
          <a:ln>
            <a:noFill/>
          </a:ln>
        </p:spPr>
      </p:pic>
      <p:sp>
        <p:nvSpPr>
          <p:cNvPr id="161" name="Google Shape;161;p18"/>
          <p:cNvSpPr txBox="1">
            <a:spLocks noGrp="1"/>
          </p:cNvSpPr>
          <p:nvPr>
            <p:ph type="title"/>
          </p:nvPr>
        </p:nvSpPr>
        <p:spPr>
          <a:xfrm>
            <a:off x="4476600" y="1289075"/>
            <a:ext cx="3954300" cy="156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a:spLocks noGrp="1"/>
          </p:cNvSpPr>
          <p:nvPr>
            <p:ph type="subTitle" idx="1"/>
          </p:nvPr>
        </p:nvSpPr>
        <p:spPr>
          <a:xfrm>
            <a:off x="4476600" y="2849675"/>
            <a:ext cx="39543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63"/>
        <p:cNvGrpSpPr/>
        <p:nvPr/>
      </p:nvGrpSpPr>
      <p:grpSpPr>
        <a:xfrm>
          <a:off x="0" y="0"/>
          <a:ext cx="0" cy="0"/>
          <a:chOff x="0" y="0"/>
          <a:chExt cx="0" cy="0"/>
        </a:xfrm>
      </p:grpSpPr>
      <p:pic>
        <p:nvPicPr>
          <p:cNvPr id="164" name="Google Shape;164;p19"/>
          <p:cNvPicPr preferRelativeResize="0"/>
          <p:nvPr/>
        </p:nvPicPr>
        <p:blipFill rotWithShape="1">
          <a:blip r:embed="rId2">
            <a:alphaModFix amt="31000"/>
          </a:blip>
          <a:srcRect t="34167"/>
          <a:stretch>
            <a:fillRect/>
          </a:stretch>
        </p:blipFill>
        <p:spPr>
          <a:xfrm>
            <a:off x="-72425" y="1771649"/>
            <a:ext cx="6918400" cy="3413775"/>
          </a:xfrm>
          <a:prstGeom prst="rect">
            <a:avLst/>
          </a:prstGeom>
          <a:noFill/>
          <a:ln>
            <a:noFill/>
          </a:ln>
        </p:spPr>
      </p:pic>
      <p:pic>
        <p:nvPicPr>
          <p:cNvPr id="165" name="Google Shape;165;p19"/>
          <p:cNvPicPr preferRelativeResize="0"/>
          <p:nvPr/>
        </p:nvPicPr>
        <p:blipFill rotWithShape="1">
          <a:blip r:embed="rId2">
            <a:alphaModFix amt="31000"/>
          </a:blip>
          <a:srcRect b="71614"/>
          <a:stretch>
            <a:fillRect/>
          </a:stretch>
        </p:blipFill>
        <p:spPr>
          <a:xfrm>
            <a:off x="2285950" y="-49902"/>
            <a:ext cx="6918400" cy="1471927"/>
          </a:xfrm>
          <a:prstGeom prst="rect">
            <a:avLst/>
          </a:prstGeom>
          <a:noFill/>
          <a:ln>
            <a:noFill/>
          </a:ln>
        </p:spPr>
      </p:pic>
      <p:pic>
        <p:nvPicPr>
          <p:cNvPr id="166" name="Google Shape;166;p19"/>
          <p:cNvPicPr preferRelativeResize="0"/>
          <p:nvPr/>
        </p:nvPicPr>
        <p:blipFill rotWithShape="1">
          <a:blip r:embed="rId3">
            <a:alphaModFix amt="87000"/>
          </a:blip>
          <a:srcRect/>
          <a:stretch>
            <a:fillRect/>
          </a:stretch>
        </p:blipFill>
        <p:spPr>
          <a:xfrm rot="1020443" flipH="1">
            <a:off x="-596584" y="-717775"/>
            <a:ext cx="2175543" cy="2175578"/>
          </a:xfrm>
          <a:prstGeom prst="rect">
            <a:avLst/>
          </a:prstGeom>
          <a:noFill/>
          <a:ln>
            <a:noFill/>
          </a:ln>
        </p:spPr>
      </p:pic>
      <p:pic>
        <p:nvPicPr>
          <p:cNvPr id="167" name="Google Shape;167;p19"/>
          <p:cNvPicPr preferRelativeResize="0"/>
          <p:nvPr/>
        </p:nvPicPr>
        <p:blipFill rotWithShape="1">
          <a:blip r:embed="rId4">
            <a:alphaModFix amt="69000"/>
          </a:blip>
          <a:srcRect/>
          <a:stretch>
            <a:fillRect/>
          </a:stretch>
        </p:blipFill>
        <p:spPr>
          <a:xfrm rot="1625203" flipH="1">
            <a:off x="658883" y="3947047"/>
            <a:ext cx="1055868" cy="1055889"/>
          </a:xfrm>
          <a:prstGeom prst="rect">
            <a:avLst/>
          </a:prstGeom>
          <a:noFill/>
          <a:ln>
            <a:noFill/>
          </a:ln>
        </p:spPr>
      </p:pic>
      <p:pic>
        <p:nvPicPr>
          <p:cNvPr id="168" name="Google Shape;168;p19"/>
          <p:cNvPicPr preferRelativeResize="0"/>
          <p:nvPr/>
        </p:nvPicPr>
        <p:blipFill rotWithShape="1">
          <a:blip r:embed="rId5">
            <a:alphaModFix amt="75000"/>
          </a:blip>
          <a:srcRect/>
          <a:stretch>
            <a:fillRect/>
          </a:stretch>
        </p:blipFill>
        <p:spPr>
          <a:xfrm rot="-10312853" flipH="1">
            <a:off x="6511022" y="-228876"/>
            <a:ext cx="720961" cy="720978"/>
          </a:xfrm>
          <a:prstGeom prst="rect">
            <a:avLst/>
          </a:prstGeom>
          <a:noFill/>
          <a:ln>
            <a:noFill/>
          </a:ln>
        </p:spPr>
      </p:pic>
      <p:sp>
        <p:nvSpPr>
          <p:cNvPr id="169" name="Google Shape;169;p19"/>
          <p:cNvSpPr txBox="1">
            <a:spLocks noGrp="1"/>
          </p:cNvSpPr>
          <p:nvPr>
            <p:ph type="title"/>
          </p:nvPr>
        </p:nvSpPr>
        <p:spPr>
          <a:xfrm>
            <a:off x="720000" y="1642350"/>
            <a:ext cx="29967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 name="Google Shape;170;p19"/>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171"/>
        <p:cNvGrpSpPr/>
        <p:nvPr/>
      </p:nvGrpSpPr>
      <p:grpSpPr>
        <a:xfrm>
          <a:off x="0" y="0"/>
          <a:ext cx="0" cy="0"/>
          <a:chOff x="0" y="0"/>
          <a:chExt cx="0" cy="0"/>
        </a:xfrm>
      </p:grpSpPr>
      <p:pic>
        <p:nvPicPr>
          <p:cNvPr id="172" name="Google Shape;172;p20"/>
          <p:cNvPicPr preferRelativeResize="0"/>
          <p:nvPr/>
        </p:nvPicPr>
        <p:blipFill rotWithShape="1">
          <a:blip r:embed="rId2">
            <a:alphaModFix amt="38000"/>
          </a:blip>
          <a:srcRect t="37942"/>
          <a:stretch>
            <a:fillRect/>
          </a:stretch>
        </p:blipFill>
        <p:spPr>
          <a:xfrm flipH="1">
            <a:off x="-363550" y="2123345"/>
            <a:ext cx="9871124" cy="4591304"/>
          </a:xfrm>
          <a:prstGeom prst="rect">
            <a:avLst/>
          </a:prstGeom>
          <a:noFill/>
          <a:ln>
            <a:noFill/>
          </a:ln>
        </p:spPr>
      </p:pic>
      <p:pic>
        <p:nvPicPr>
          <p:cNvPr id="173" name="Google Shape;173;p20"/>
          <p:cNvPicPr preferRelativeResize="0"/>
          <p:nvPr/>
        </p:nvPicPr>
        <p:blipFill>
          <a:blip r:embed="rId3"/>
          <a:stretch>
            <a:fillRect/>
          </a:stretch>
        </p:blipFill>
        <p:spPr>
          <a:xfrm>
            <a:off x="-618375" y="3472494"/>
            <a:ext cx="3023900" cy="2440575"/>
          </a:xfrm>
          <a:prstGeom prst="rect">
            <a:avLst/>
          </a:prstGeom>
          <a:noFill/>
          <a:ln>
            <a:noFill/>
          </a:ln>
        </p:spPr>
      </p:pic>
      <p:pic>
        <p:nvPicPr>
          <p:cNvPr id="174" name="Google Shape;174;p20"/>
          <p:cNvPicPr preferRelativeResize="0"/>
          <p:nvPr/>
        </p:nvPicPr>
        <p:blipFill rotWithShape="1">
          <a:blip r:embed="rId4">
            <a:alphaModFix amt="31000"/>
          </a:blip>
          <a:srcRect t="34167"/>
          <a:stretch>
            <a:fillRect/>
          </a:stretch>
        </p:blipFill>
        <p:spPr>
          <a:xfrm rot="10800000">
            <a:off x="2280399" y="-130325"/>
            <a:ext cx="6918400" cy="3413775"/>
          </a:xfrm>
          <a:prstGeom prst="rect">
            <a:avLst/>
          </a:prstGeom>
          <a:noFill/>
          <a:ln>
            <a:noFill/>
          </a:ln>
        </p:spPr>
      </p:pic>
      <p:pic>
        <p:nvPicPr>
          <p:cNvPr id="175" name="Google Shape;175;p20"/>
          <p:cNvPicPr preferRelativeResize="0"/>
          <p:nvPr/>
        </p:nvPicPr>
        <p:blipFill rotWithShape="1">
          <a:blip r:embed="rId5">
            <a:alphaModFix amt="75000"/>
          </a:blip>
          <a:srcRect/>
          <a:stretch>
            <a:fillRect/>
          </a:stretch>
        </p:blipFill>
        <p:spPr>
          <a:xfrm rot="-487116">
            <a:off x="4955703" y="225959"/>
            <a:ext cx="626900" cy="626876"/>
          </a:xfrm>
          <a:prstGeom prst="rect">
            <a:avLst/>
          </a:prstGeom>
          <a:noFill/>
          <a:ln>
            <a:noFill/>
          </a:ln>
        </p:spPr>
      </p:pic>
      <p:pic>
        <p:nvPicPr>
          <p:cNvPr id="176" name="Google Shape;176;p20"/>
          <p:cNvPicPr preferRelativeResize="0"/>
          <p:nvPr/>
        </p:nvPicPr>
        <p:blipFill rotWithShape="1">
          <a:blip r:embed="rId6">
            <a:alphaModFix amt="69000"/>
          </a:blip>
          <a:srcRect/>
          <a:stretch>
            <a:fillRect/>
          </a:stretch>
        </p:blipFill>
        <p:spPr>
          <a:xfrm rot="487119" flipH="1">
            <a:off x="1279328" y="3252441"/>
            <a:ext cx="1470293" cy="1470296"/>
          </a:xfrm>
          <a:prstGeom prst="rect">
            <a:avLst/>
          </a:prstGeom>
          <a:noFill/>
          <a:ln>
            <a:noFill/>
          </a:ln>
        </p:spPr>
      </p:pic>
      <p:pic>
        <p:nvPicPr>
          <p:cNvPr id="177" name="Google Shape;177;p20"/>
          <p:cNvPicPr preferRelativeResize="0"/>
          <p:nvPr/>
        </p:nvPicPr>
        <p:blipFill>
          <a:blip r:embed="rId7"/>
          <a:stretch>
            <a:fillRect/>
          </a:stretch>
        </p:blipFill>
        <p:spPr>
          <a:xfrm>
            <a:off x="7283534" y="-718500"/>
            <a:ext cx="2771424" cy="2236825"/>
          </a:xfrm>
          <a:prstGeom prst="rect">
            <a:avLst/>
          </a:prstGeom>
          <a:noFill/>
          <a:ln>
            <a:noFill/>
          </a:ln>
        </p:spPr>
      </p:pic>
      <p:pic>
        <p:nvPicPr>
          <p:cNvPr id="178" name="Google Shape;178;p20"/>
          <p:cNvPicPr preferRelativeResize="0"/>
          <p:nvPr/>
        </p:nvPicPr>
        <p:blipFill>
          <a:blip r:embed="rId8"/>
          <a:stretch>
            <a:fillRect/>
          </a:stretch>
        </p:blipFill>
        <p:spPr>
          <a:xfrm>
            <a:off x="6108323" y="-439525"/>
            <a:ext cx="1773300" cy="1431200"/>
          </a:xfrm>
          <a:prstGeom prst="rect">
            <a:avLst/>
          </a:prstGeom>
          <a:noFill/>
          <a:ln>
            <a:noFill/>
          </a:ln>
        </p:spPr>
      </p:pic>
      <p:pic>
        <p:nvPicPr>
          <p:cNvPr id="179" name="Google Shape;179;p20"/>
          <p:cNvPicPr preferRelativeResize="0"/>
          <p:nvPr/>
        </p:nvPicPr>
        <p:blipFill rotWithShape="1">
          <a:blip r:embed="rId9">
            <a:alphaModFix amt="75000"/>
          </a:blip>
          <a:srcRect/>
          <a:stretch>
            <a:fillRect/>
          </a:stretch>
        </p:blipFill>
        <p:spPr>
          <a:xfrm rot="-487116">
            <a:off x="8014003" y="4105572"/>
            <a:ext cx="626900" cy="626876"/>
          </a:xfrm>
          <a:prstGeom prst="rect">
            <a:avLst/>
          </a:prstGeom>
          <a:noFill/>
          <a:ln>
            <a:noFill/>
          </a:ln>
        </p:spPr>
      </p:pic>
      <p:pic>
        <p:nvPicPr>
          <p:cNvPr id="180" name="Google Shape;180;p20"/>
          <p:cNvPicPr preferRelativeResize="0"/>
          <p:nvPr/>
        </p:nvPicPr>
        <p:blipFill rotWithShape="1">
          <a:blip r:embed="rId10">
            <a:alphaModFix amt="69000"/>
          </a:blip>
          <a:srcRect/>
          <a:stretch>
            <a:fillRect/>
          </a:stretch>
        </p:blipFill>
        <p:spPr>
          <a:xfrm rot="487117" flipH="1">
            <a:off x="387809" y="398631"/>
            <a:ext cx="556531" cy="556533"/>
          </a:xfrm>
          <a:prstGeom prst="rect">
            <a:avLst/>
          </a:prstGeom>
          <a:noFill/>
          <a:ln>
            <a:noFill/>
          </a:ln>
        </p:spPr>
      </p:pic>
      <p:sp>
        <p:nvSpPr>
          <p:cNvPr id="181" name="Google Shape;181;p20"/>
          <p:cNvSpPr txBox="1">
            <a:spLocks noGrp="1"/>
          </p:cNvSpPr>
          <p:nvPr>
            <p:ph type="title"/>
          </p:nvPr>
        </p:nvSpPr>
        <p:spPr>
          <a:xfrm>
            <a:off x="1346925" y="1873350"/>
            <a:ext cx="1987800" cy="139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82" name="Google Shape;182;p20"/>
          <p:cNvSpPr txBox="1">
            <a:spLocks noGrp="1"/>
          </p:cNvSpPr>
          <p:nvPr>
            <p:ph type="subTitle" idx="1"/>
          </p:nvPr>
        </p:nvSpPr>
        <p:spPr>
          <a:xfrm>
            <a:off x="3334825" y="1873350"/>
            <a:ext cx="4659300" cy="13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mt="31000"/>
          </a:blip>
          <a:srcRect t="34167"/>
          <a:stretch>
            <a:fillRect/>
          </a:stretch>
        </p:blipFill>
        <p:spPr>
          <a:xfrm rot="10800000">
            <a:off x="2308425" y="-49902"/>
            <a:ext cx="6918400" cy="3413775"/>
          </a:xfrm>
          <a:prstGeom prst="rect">
            <a:avLst/>
          </a:prstGeom>
          <a:noFill/>
          <a:ln>
            <a:noFill/>
          </a:ln>
        </p:spPr>
      </p:pic>
      <p:pic>
        <p:nvPicPr>
          <p:cNvPr id="19" name="Google Shape;19;p3"/>
          <p:cNvPicPr preferRelativeResize="0"/>
          <p:nvPr/>
        </p:nvPicPr>
        <p:blipFill rotWithShape="1">
          <a:blip r:embed="rId2">
            <a:alphaModFix amt="31000"/>
          </a:blip>
          <a:srcRect b="71614"/>
          <a:stretch>
            <a:fillRect/>
          </a:stretch>
        </p:blipFill>
        <p:spPr>
          <a:xfrm rot="10800000">
            <a:off x="0" y="3763547"/>
            <a:ext cx="6918400" cy="1471927"/>
          </a:xfrm>
          <a:prstGeom prst="rect">
            <a:avLst/>
          </a:prstGeom>
          <a:noFill/>
          <a:ln>
            <a:noFill/>
          </a:ln>
        </p:spPr>
      </p:pic>
      <p:pic>
        <p:nvPicPr>
          <p:cNvPr id="20" name="Google Shape;20;p3"/>
          <p:cNvPicPr preferRelativeResize="0"/>
          <p:nvPr/>
        </p:nvPicPr>
        <p:blipFill rotWithShape="1">
          <a:blip r:embed="rId3">
            <a:alphaModFix amt="75000"/>
          </a:blip>
          <a:srcRect/>
          <a:stretch>
            <a:fillRect/>
          </a:stretch>
        </p:blipFill>
        <p:spPr>
          <a:xfrm rot="6847917">
            <a:off x="304136" y="135192"/>
            <a:ext cx="1151626" cy="1151611"/>
          </a:xfrm>
          <a:prstGeom prst="rect">
            <a:avLst/>
          </a:prstGeom>
          <a:noFill/>
          <a:ln>
            <a:noFill/>
          </a:ln>
        </p:spPr>
      </p:pic>
      <p:pic>
        <p:nvPicPr>
          <p:cNvPr id="21" name="Google Shape;21;p3"/>
          <p:cNvPicPr preferRelativeResize="0"/>
          <p:nvPr/>
        </p:nvPicPr>
        <p:blipFill rotWithShape="1">
          <a:blip r:embed="rId4">
            <a:alphaModFix amt="84000"/>
          </a:blip>
          <a:srcRect/>
          <a:stretch>
            <a:fillRect/>
          </a:stretch>
        </p:blipFill>
        <p:spPr>
          <a:xfrm rot="-487111">
            <a:off x="2774155" y="4477458"/>
            <a:ext cx="993653" cy="993634"/>
          </a:xfrm>
          <a:prstGeom prst="rect">
            <a:avLst/>
          </a:prstGeom>
          <a:noFill/>
          <a:ln>
            <a:noFill/>
          </a:ln>
        </p:spPr>
      </p:pic>
      <p:pic>
        <p:nvPicPr>
          <p:cNvPr id="22" name="Google Shape;22;p3"/>
          <p:cNvPicPr preferRelativeResize="0"/>
          <p:nvPr/>
        </p:nvPicPr>
        <p:blipFill rotWithShape="1">
          <a:blip r:embed="rId5">
            <a:alphaModFix amt="60000"/>
          </a:blip>
          <a:srcRect/>
          <a:stretch>
            <a:fillRect/>
          </a:stretch>
        </p:blipFill>
        <p:spPr>
          <a:xfrm rot="-487117">
            <a:off x="211180" y="4054344"/>
            <a:ext cx="223202" cy="223203"/>
          </a:xfrm>
          <a:prstGeom prst="rect">
            <a:avLst/>
          </a:prstGeom>
          <a:noFill/>
          <a:ln>
            <a:noFill/>
          </a:ln>
        </p:spPr>
      </p:pic>
      <p:sp>
        <p:nvSpPr>
          <p:cNvPr id="23" name="Google Shape;23;p3"/>
          <p:cNvSpPr txBox="1">
            <a:spLocks noGrp="1"/>
          </p:cNvSpPr>
          <p:nvPr>
            <p:ph type="title"/>
          </p:nvPr>
        </p:nvSpPr>
        <p:spPr>
          <a:xfrm>
            <a:off x="720000" y="2604575"/>
            <a:ext cx="3598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4" name="Google Shape;24;p3"/>
          <p:cNvSpPr txBox="1">
            <a:spLocks noGrp="1"/>
          </p:cNvSpPr>
          <p:nvPr>
            <p:ph type="title" idx="2" hasCustomPrompt="1"/>
          </p:nvPr>
        </p:nvSpPr>
        <p:spPr>
          <a:xfrm>
            <a:off x="1893150" y="162377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720000" y="3446375"/>
            <a:ext cx="3598200" cy="4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17">
    <p:spTree>
      <p:nvGrpSpPr>
        <p:cNvPr id="1" name="Shape 183"/>
        <p:cNvGrpSpPr/>
        <p:nvPr/>
      </p:nvGrpSpPr>
      <p:grpSpPr>
        <a:xfrm>
          <a:off x="0" y="0"/>
          <a:ext cx="0" cy="0"/>
          <a:chOff x="0" y="0"/>
          <a:chExt cx="0" cy="0"/>
        </a:xfrm>
      </p:grpSpPr>
      <p:pic>
        <p:nvPicPr>
          <p:cNvPr id="184" name="Google Shape;184;p21"/>
          <p:cNvPicPr preferRelativeResize="0"/>
          <p:nvPr/>
        </p:nvPicPr>
        <p:blipFill rotWithShape="1">
          <a:blip r:embed="rId2">
            <a:alphaModFix amt="31000"/>
          </a:blip>
          <a:srcRect t="34167"/>
          <a:stretch>
            <a:fillRect/>
          </a:stretch>
        </p:blipFill>
        <p:spPr>
          <a:xfrm rot="10800000">
            <a:off x="2384674" y="0"/>
            <a:ext cx="6918400" cy="3413775"/>
          </a:xfrm>
          <a:prstGeom prst="rect">
            <a:avLst/>
          </a:prstGeom>
          <a:noFill/>
          <a:ln>
            <a:noFill/>
          </a:ln>
        </p:spPr>
      </p:pic>
      <p:pic>
        <p:nvPicPr>
          <p:cNvPr id="185" name="Google Shape;185;p21"/>
          <p:cNvPicPr preferRelativeResize="0"/>
          <p:nvPr/>
        </p:nvPicPr>
        <p:blipFill rotWithShape="1">
          <a:blip r:embed="rId3">
            <a:alphaModFix amt="38000"/>
          </a:blip>
          <a:srcRect t="37942"/>
          <a:stretch>
            <a:fillRect/>
          </a:stretch>
        </p:blipFill>
        <p:spPr>
          <a:xfrm flipH="1">
            <a:off x="-363550" y="975120"/>
            <a:ext cx="9871124" cy="4591304"/>
          </a:xfrm>
          <a:prstGeom prst="rect">
            <a:avLst/>
          </a:prstGeom>
          <a:noFill/>
          <a:ln>
            <a:noFill/>
          </a:ln>
        </p:spPr>
      </p:pic>
      <p:pic>
        <p:nvPicPr>
          <p:cNvPr id="186" name="Google Shape;186;p21"/>
          <p:cNvPicPr preferRelativeResize="0"/>
          <p:nvPr/>
        </p:nvPicPr>
        <p:blipFill>
          <a:blip r:embed="rId4"/>
          <a:stretch>
            <a:fillRect/>
          </a:stretch>
        </p:blipFill>
        <p:spPr>
          <a:xfrm>
            <a:off x="7082086" y="-661275"/>
            <a:ext cx="2697625" cy="2177225"/>
          </a:xfrm>
          <a:prstGeom prst="rect">
            <a:avLst/>
          </a:prstGeom>
          <a:noFill/>
          <a:ln>
            <a:noFill/>
          </a:ln>
        </p:spPr>
      </p:pic>
      <p:pic>
        <p:nvPicPr>
          <p:cNvPr id="187" name="Google Shape;187;p21"/>
          <p:cNvPicPr preferRelativeResize="0"/>
          <p:nvPr/>
        </p:nvPicPr>
        <p:blipFill>
          <a:blip r:embed="rId5"/>
          <a:stretch>
            <a:fillRect/>
          </a:stretch>
        </p:blipFill>
        <p:spPr>
          <a:xfrm>
            <a:off x="7528175" y="3716462"/>
            <a:ext cx="2800800" cy="2260506"/>
          </a:xfrm>
          <a:prstGeom prst="rect">
            <a:avLst/>
          </a:prstGeom>
          <a:noFill/>
          <a:ln>
            <a:noFill/>
          </a:ln>
        </p:spPr>
      </p:pic>
      <p:pic>
        <p:nvPicPr>
          <p:cNvPr id="188" name="Google Shape;188;p21"/>
          <p:cNvPicPr preferRelativeResize="0"/>
          <p:nvPr/>
        </p:nvPicPr>
        <p:blipFill rotWithShape="1">
          <a:blip r:embed="rId6">
            <a:alphaModFix amt="75000"/>
          </a:blip>
          <a:srcRect/>
          <a:stretch>
            <a:fillRect/>
          </a:stretch>
        </p:blipFill>
        <p:spPr>
          <a:xfrm rot="-6053346">
            <a:off x="6854232" y="222412"/>
            <a:ext cx="1027184" cy="1027179"/>
          </a:xfrm>
          <a:prstGeom prst="rect">
            <a:avLst/>
          </a:prstGeom>
          <a:noFill/>
          <a:ln>
            <a:noFill/>
          </a:ln>
        </p:spPr>
      </p:pic>
      <p:sp>
        <p:nvSpPr>
          <p:cNvPr id="189" name="Google Shape;189;p21"/>
          <p:cNvSpPr txBox="1">
            <a:spLocks noGrp="1"/>
          </p:cNvSpPr>
          <p:nvPr>
            <p:ph type="title"/>
          </p:nvPr>
        </p:nvSpPr>
        <p:spPr>
          <a:xfrm>
            <a:off x="3877800" y="1711625"/>
            <a:ext cx="4553100" cy="99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90" name="Google Shape;190;p21"/>
          <p:cNvSpPr txBox="1">
            <a:spLocks noGrp="1"/>
          </p:cNvSpPr>
          <p:nvPr>
            <p:ph type="subTitle" idx="1"/>
          </p:nvPr>
        </p:nvSpPr>
        <p:spPr>
          <a:xfrm>
            <a:off x="3877800" y="2810450"/>
            <a:ext cx="4553100" cy="7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17_1_1">
    <p:spTree>
      <p:nvGrpSpPr>
        <p:cNvPr id="1" name="Shape 191"/>
        <p:cNvGrpSpPr/>
        <p:nvPr/>
      </p:nvGrpSpPr>
      <p:grpSpPr>
        <a:xfrm>
          <a:off x="0" y="0"/>
          <a:ext cx="0" cy="0"/>
          <a:chOff x="0" y="0"/>
          <a:chExt cx="0" cy="0"/>
        </a:xfrm>
      </p:grpSpPr>
      <p:pic>
        <p:nvPicPr>
          <p:cNvPr id="192" name="Google Shape;192;p22"/>
          <p:cNvPicPr preferRelativeResize="0"/>
          <p:nvPr/>
        </p:nvPicPr>
        <p:blipFill rotWithShape="1">
          <a:blip r:embed="rId2">
            <a:alphaModFix amt="31000"/>
          </a:blip>
          <a:srcRect t="34167"/>
          <a:stretch>
            <a:fillRect/>
          </a:stretch>
        </p:blipFill>
        <p:spPr>
          <a:xfrm flipH="1">
            <a:off x="2480642" y="2515299"/>
            <a:ext cx="6918400" cy="3413775"/>
          </a:xfrm>
          <a:prstGeom prst="rect">
            <a:avLst/>
          </a:prstGeom>
          <a:noFill/>
          <a:ln>
            <a:noFill/>
          </a:ln>
        </p:spPr>
      </p:pic>
      <p:pic>
        <p:nvPicPr>
          <p:cNvPr id="193" name="Google Shape;193;p22"/>
          <p:cNvPicPr preferRelativeResize="0"/>
          <p:nvPr/>
        </p:nvPicPr>
        <p:blipFill rotWithShape="1">
          <a:blip r:embed="rId3">
            <a:alphaModFix amt="38000"/>
          </a:blip>
          <a:srcRect t="37942"/>
          <a:stretch>
            <a:fillRect/>
          </a:stretch>
        </p:blipFill>
        <p:spPr>
          <a:xfrm rot="10800000">
            <a:off x="-267582" y="-785575"/>
            <a:ext cx="9871124" cy="4591304"/>
          </a:xfrm>
          <a:prstGeom prst="rect">
            <a:avLst/>
          </a:prstGeom>
          <a:noFill/>
          <a:ln>
            <a:noFill/>
          </a:ln>
        </p:spPr>
      </p:pic>
      <p:pic>
        <p:nvPicPr>
          <p:cNvPr id="194" name="Google Shape;194;p22"/>
          <p:cNvPicPr preferRelativeResize="0"/>
          <p:nvPr/>
        </p:nvPicPr>
        <p:blipFill rotWithShape="1">
          <a:blip r:embed="rId4">
            <a:alphaModFix amt="60000"/>
          </a:blip>
          <a:srcRect/>
          <a:stretch>
            <a:fillRect/>
          </a:stretch>
        </p:blipFill>
        <p:spPr>
          <a:xfrm rot="-487117">
            <a:off x="466373" y="2460094"/>
            <a:ext cx="223202" cy="223203"/>
          </a:xfrm>
          <a:prstGeom prst="rect">
            <a:avLst/>
          </a:prstGeom>
          <a:noFill/>
          <a:ln>
            <a:noFill/>
          </a:ln>
        </p:spPr>
      </p:pic>
      <p:pic>
        <p:nvPicPr>
          <p:cNvPr id="195" name="Google Shape;195;p22"/>
          <p:cNvPicPr preferRelativeResize="0"/>
          <p:nvPr/>
        </p:nvPicPr>
        <p:blipFill>
          <a:blip r:embed="rId5"/>
          <a:stretch>
            <a:fillRect/>
          </a:stretch>
        </p:blipFill>
        <p:spPr>
          <a:xfrm>
            <a:off x="7750698" y="-753555"/>
            <a:ext cx="2522550" cy="2035950"/>
          </a:xfrm>
          <a:prstGeom prst="rect">
            <a:avLst/>
          </a:prstGeom>
          <a:noFill/>
          <a:ln>
            <a:noFill/>
          </a:ln>
        </p:spPr>
      </p:pic>
      <p:pic>
        <p:nvPicPr>
          <p:cNvPr id="196" name="Google Shape;196;p22"/>
          <p:cNvPicPr preferRelativeResize="0"/>
          <p:nvPr/>
        </p:nvPicPr>
        <p:blipFill>
          <a:blip r:embed="rId6"/>
          <a:stretch>
            <a:fillRect/>
          </a:stretch>
        </p:blipFill>
        <p:spPr>
          <a:xfrm flipH="1">
            <a:off x="-1083900" y="-692650"/>
            <a:ext cx="2812550" cy="2270000"/>
          </a:xfrm>
          <a:prstGeom prst="rect">
            <a:avLst/>
          </a:prstGeom>
          <a:noFill/>
          <a:ln>
            <a:noFill/>
          </a:ln>
        </p:spPr>
      </p:pic>
      <p:sp>
        <p:nvSpPr>
          <p:cNvPr id="197" name="Google Shape;197;p22"/>
          <p:cNvSpPr txBox="1">
            <a:spLocks noGrp="1"/>
          </p:cNvSpPr>
          <p:nvPr>
            <p:ph type="title"/>
          </p:nvPr>
        </p:nvSpPr>
        <p:spPr>
          <a:xfrm>
            <a:off x="2236650" y="537700"/>
            <a:ext cx="4670700" cy="1053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2"/>
          <p:cNvSpPr txBox="1">
            <a:spLocks noGrp="1"/>
          </p:cNvSpPr>
          <p:nvPr>
            <p:ph type="subTitle" idx="1"/>
          </p:nvPr>
        </p:nvSpPr>
        <p:spPr>
          <a:xfrm>
            <a:off x="2236650" y="1591525"/>
            <a:ext cx="4670700" cy="10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CUSTOM_17_1_1_1">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mt="31000"/>
          </a:blip>
          <a:srcRect t="34167"/>
          <a:stretch>
            <a:fillRect/>
          </a:stretch>
        </p:blipFill>
        <p:spPr>
          <a:xfrm flipH="1">
            <a:off x="2480642" y="2515299"/>
            <a:ext cx="6918400" cy="3413775"/>
          </a:xfrm>
          <a:prstGeom prst="rect">
            <a:avLst/>
          </a:prstGeom>
          <a:noFill/>
          <a:ln>
            <a:noFill/>
          </a:ln>
        </p:spPr>
      </p:pic>
      <p:pic>
        <p:nvPicPr>
          <p:cNvPr id="201" name="Google Shape;201;p23"/>
          <p:cNvPicPr preferRelativeResize="0"/>
          <p:nvPr/>
        </p:nvPicPr>
        <p:blipFill rotWithShape="1">
          <a:blip r:embed="rId3">
            <a:alphaModFix amt="38000"/>
          </a:blip>
          <a:srcRect t="37942"/>
          <a:stretch>
            <a:fillRect/>
          </a:stretch>
        </p:blipFill>
        <p:spPr>
          <a:xfrm rot="10800000">
            <a:off x="-267582" y="-785575"/>
            <a:ext cx="9871124" cy="4591304"/>
          </a:xfrm>
          <a:prstGeom prst="rect">
            <a:avLst/>
          </a:prstGeom>
          <a:noFill/>
          <a:ln>
            <a:noFill/>
          </a:ln>
        </p:spPr>
      </p:pic>
      <p:pic>
        <p:nvPicPr>
          <p:cNvPr id="202" name="Google Shape;202;p23"/>
          <p:cNvPicPr preferRelativeResize="0"/>
          <p:nvPr/>
        </p:nvPicPr>
        <p:blipFill rotWithShape="1">
          <a:blip r:embed="rId4">
            <a:alphaModFix amt="60000"/>
          </a:blip>
          <a:srcRect/>
          <a:stretch>
            <a:fillRect/>
          </a:stretch>
        </p:blipFill>
        <p:spPr>
          <a:xfrm rot="-487117">
            <a:off x="466373" y="2460094"/>
            <a:ext cx="223202" cy="223203"/>
          </a:xfrm>
          <a:prstGeom prst="rect">
            <a:avLst/>
          </a:prstGeom>
          <a:noFill/>
          <a:ln>
            <a:noFill/>
          </a:ln>
        </p:spPr>
      </p:pic>
      <p:pic>
        <p:nvPicPr>
          <p:cNvPr id="203" name="Google Shape;203;p23"/>
          <p:cNvPicPr preferRelativeResize="0"/>
          <p:nvPr/>
        </p:nvPicPr>
        <p:blipFill>
          <a:blip r:embed="rId5"/>
          <a:stretch>
            <a:fillRect/>
          </a:stretch>
        </p:blipFill>
        <p:spPr>
          <a:xfrm>
            <a:off x="7462673" y="3964745"/>
            <a:ext cx="2522550" cy="2035950"/>
          </a:xfrm>
          <a:prstGeom prst="rect">
            <a:avLst/>
          </a:prstGeom>
          <a:noFill/>
          <a:ln>
            <a:noFill/>
          </a:ln>
        </p:spPr>
      </p:pic>
      <p:pic>
        <p:nvPicPr>
          <p:cNvPr id="204" name="Google Shape;204;p23"/>
          <p:cNvPicPr preferRelativeResize="0"/>
          <p:nvPr/>
        </p:nvPicPr>
        <p:blipFill>
          <a:blip r:embed="rId6"/>
          <a:stretch>
            <a:fillRect/>
          </a:stretch>
        </p:blipFill>
        <p:spPr>
          <a:xfrm flipH="1">
            <a:off x="-1166200" y="-896538"/>
            <a:ext cx="2812550" cy="2270000"/>
          </a:xfrm>
          <a:prstGeom prst="rect">
            <a:avLst/>
          </a:prstGeom>
          <a:noFill/>
          <a:ln>
            <a:noFill/>
          </a:ln>
        </p:spPr>
      </p:pic>
      <p:pic>
        <p:nvPicPr>
          <p:cNvPr id="205" name="Google Shape;205;p23"/>
          <p:cNvPicPr preferRelativeResize="0"/>
          <p:nvPr/>
        </p:nvPicPr>
        <p:blipFill rotWithShape="1">
          <a:blip r:embed="rId7">
            <a:alphaModFix amt="69000"/>
          </a:blip>
          <a:srcRect/>
          <a:stretch>
            <a:fillRect/>
          </a:stretch>
        </p:blipFill>
        <p:spPr>
          <a:xfrm rot="1625203" flipH="1">
            <a:off x="7527383" y="11447"/>
            <a:ext cx="1055868" cy="1055889"/>
          </a:xfrm>
          <a:prstGeom prst="rect">
            <a:avLst/>
          </a:prstGeom>
          <a:noFill/>
          <a:ln>
            <a:noFill/>
          </a:ln>
        </p:spPr>
      </p:pic>
      <p:pic>
        <p:nvPicPr>
          <p:cNvPr id="206" name="Google Shape;206;p23"/>
          <p:cNvPicPr preferRelativeResize="0"/>
          <p:nvPr/>
        </p:nvPicPr>
        <p:blipFill rotWithShape="1">
          <a:blip r:embed="rId8">
            <a:alphaModFix amt="75000"/>
          </a:blip>
          <a:srcRect/>
          <a:stretch>
            <a:fillRect/>
          </a:stretch>
        </p:blipFill>
        <p:spPr>
          <a:xfrm rot="-10312853" flipH="1">
            <a:off x="434822" y="4475724"/>
            <a:ext cx="720961" cy="720978"/>
          </a:xfrm>
          <a:prstGeom prst="rect">
            <a:avLst/>
          </a:prstGeom>
          <a:noFill/>
          <a:ln>
            <a:noFill/>
          </a:ln>
        </p:spPr>
      </p:pic>
      <p:sp>
        <p:nvSpPr>
          <p:cNvPr id="207" name="Google Shape;207;p23"/>
          <p:cNvSpPr txBox="1">
            <a:spLocks noGrp="1"/>
          </p:cNvSpPr>
          <p:nvPr>
            <p:ph type="title"/>
          </p:nvPr>
        </p:nvSpPr>
        <p:spPr>
          <a:xfrm>
            <a:off x="5434200" y="1360813"/>
            <a:ext cx="1910700" cy="1117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23"/>
          <p:cNvSpPr txBox="1">
            <a:spLocks noGrp="1"/>
          </p:cNvSpPr>
          <p:nvPr>
            <p:ph type="subTitle" idx="1"/>
          </p:nvPr>
        </p:nvSpPr>
        <p:spPr>
          <a:xfrm>
            <a:off x="5434200" y="24785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7">
  <p:cSld name="CUSTOM_17_1_1_1_1">
    <p:spTree>
      <p:nvGrpSpPr>
        <p:cNvPr id="1" name="Shape 209"/>
        <p:cNvGrpSpPr/>
        <p:nvPr/>
      </p:nvGrpSpPr>
      <p:grpSpPr>
        <a:xfrm>
          <a:off x="0" y="0"/>
          <a:ext cx="0" cy="0"/>
          <a:chOff x="0" y="0"/>
          <a:chExt cx="0" cy="0"/>
        </a:xfrm>
      </p:grpSpPr>
      <p:pic>
        <p:nvPicPr>
          <p:cNvPr id="210" name="Google Shape;210;p24"/>
          <p:cNvPicPr preferRelativeResize="0"/>
          <p:nvPr/>
        </p:nvPicPr>
        <p:blipFill rotWithShape="1">
          <a:blip r:embed="rId2">
            <a:alphaModFix amt="31000"/>
          </a:blip>
          <a:srcRect t="34167"/>
          <a:stretch>
            <a:fillRect/>
          </a:stretch>
        </p:blipFill>
        <p:spPr>
          <a:xfrm>
            <a:off x="-36869" y="2515299"/>
            <a:ext cx="6918400" cy="3413775"/>
          </a:xfrm>
          <a:prstGeom prst="rect">
            <a:avLst/>
          </a:prstGeom>
          <a:noFill/>
          <a:ln>
            <a:noFill/>
          </a:ln>
        </p:spPr>
      </p:pic>
      <p:pic>
        <p:nvPicPr>
          <p:cNvPr id="211" name="Google Shape;211;p24"/>
          <p:cNvPicPr preferRelativeResize="0"/>
          <p:nvPr/>
        </p:nvPicPr>
        <p:blipFill rotWithShape="1">
          <a:blip r:embed="rId3">
            <a:alphaModFix amt="38000"/>
          </a:blip>
          <a:srcRect t="37942"/>
          <a:stretch>
            <a:fillRect/>
          </a:stretch>
        </p:blipFill>
        <p:spPr>
          <a:xfrm rot="10800000" flipH="1">
            <a:off x="-241369" y="-785575"/>
            <a:ext cx="9871124" cy="4591304"/>
          </a:xfrm>
          <a:prstGeom prst="rect">
            <a:avLst/>
          </a:prstGeom>
          <a:noFill/>
          <a:ln>
            <a:noFill/>
          </a:ln>
        </p:spPr>
      </p:pic>
      <p:pic>
        <p:nvPicPr>
          <p:cNvPr id="212" name="Google Shape;212;p24"/>
          <p:cNvPicPr preferRelativeResize="0"/>
          <p:nvPr/>
        </p:nvPicPr>
        <p:blipFill rotWithShape="1">
          <a:blip r:embed="rId4">
            <a:alphaModFix amt="60000"/>
          </a:blip>
          <a:srcRect/>
          <a:stretch>
            <a:fillRect/>
          </a:stretch>
        </p:blipFill>
        <p:spPr>
          <a:xfrm rot="487117" flipH="1">
            <a:off x="8672598" y="2460094"/>
            <a:ext cx="223202" cy="223203"/>
          </a:xfrm>
          <a:prstGeom prst="rect">
            <a:avLst/>
          </a:prstGeom>
          <a:noFill/>
          <a:ln>
            <a:noFill/>
          </a:ln>
        </p:spPr>
      </p:pic>
      <p:pic>
        <p:nvPicPr>
          <p:cNvPr id="213" name="Google Shape;213;p24"/>
          <p:cNvPicPr preferRelativeResize="0"/>
          <p:nvPr/>
        </p:nvPicPr>
        <p:blipFill>
          <a:blip r:embed="rId5"/>
          <a:stretch>
            <a:fillRect/>
          </a:stretch>
        </p:blipFill>
        <p:spPr>
          <a:xfrm flipH="1">
            <a:off x="-623050" y="3964745"/>
            <a:ext cx="2522550" cy="2035950"/>
          </a:xfrm>
          <a:prstGeom prst="rect">
            <a:avLst/>
          </a:prstGeom>
          <a:noFill/>
          <a:ln>
            <a:noFill/>
          </a:ln>
        </p:spPr>
      </p:pic>
      <p:pic>
        <p:nvPicPr>
          <p:cNvPr id="214" name="Google Shape;214;p24"/>
          <p:cNvPicPr preferRelativeResize="0"/>
          <p:nvPr/>
        </p:nvPicPr>
        <p:blipFill>
          <a:blip r:embed="rId6"/>
          <a:stretch>
            <a:fillRect/>
          </a:stretch>
        </p:blipFill>
        <p:spPr>
          <a:xfrm>
            <a:off x="7811824" y="-1129713"/>
            <a:ext cx="2812550" cy="2270000"/>
          </a:xfrm>
          <a:prstGeom prst="rect">
            <a:avLst/>
          </a:prstGeom>
          <a:noFill/>
          <a:ln>
            <a:noFill/>
          </a:ln>
        </p:spPr>
      </p:pic>
      <p:pic>
        <p:nvPicPr>
          <p:cNvPr id="215" name="Google Shape;215;p24"/>
          <p:cNvPicPr preferRelativeResize="0"/>
          <p:nvPr/>
        </p:nvPicPr>
        <p:blipFill rotWithShape="1">
          <a:blip r:embed="rId7">
            <a:alphaModFix amt="69000"/>
          </a:blip>
          <a:srcRect/>
          <a:stretch>
            <a:fillRect/>
          </a:stretch>
        </p:blipFill>
        <p:spPr>
          <a:xfrm rot="-1625203">
            <a:off x="778922" y="11447"/>
            <a:ext cx="1055868" cy="1055889"/>
          </a:xfrm>
          <a:prstGeom prst="rect">
            <a:avLst/>
          </a:prstGeom>
          <a:noFill/>
          <a:ln>
            <a:noFill/>
          </a:ln>
        </p:spPr>
      </p:pic>
      <p:pic>
        <p:nvPicPr>
          <p:cNvPr id="216" name="Google Shape;216;p24"/>
          <p:cNvPicPr preferRelativeResize="0"/>
          <p:nvPr/>
        </p:nvPicPr>
        <p:blipFill rotWithShape="1">
          <a:blip r:embed="rId8">
            <a:alphaModFix amt="75000"/>
          </a:blip>
          <a:srcRect/>
          <a:stretch>
            <a:fillRect/>
          </a:stretch>
        </p:blipFill>
        <p:spPr>
          <a:xfrm rot="10312853">
            <a:off x="8206390" y="4475724"/>
            <a:ext cx="720961" cy="720978"/>
          </a:xfrm>
          <a:prstGeom prst="rect">
            <a:avLst/>
          </a:prstGeom>
          <a:noFill/>
          <a:ln>
            <a:noFill/>
          </a:ln>
        </p:spPr>
      </p:pic>
      <p:sp>
        <p:nvSpPr>
          <p:cNvPr id="217" name="Google Shape;217;p24"/>
          <p:cNvSpPr txBox="1">
            <a:spLocks noGrp="1"/>
          </p:cNvSpPr>
          <p:nvPr>
            <p:ph type="title"/>
          </p:nvPr>
        </p:nvSpPr>
        <p:spPr>
          <a:xfrm>
            <a:off x="1488175" y="1360825"/>
            <a:ext cx="2221500" cy="111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p:txBody>
      </p:sp>
      <p:sp>
        <p:nvSpPr>
          <p:cNvPr id="218" name="Google Shape;218;p24"/>
          <p:cNvSpPr txBox="1">
            <a:spLocks noGrp="1"/>
          </p:cNvSpPr>
          <p:nvPr>
            <p:ph type="subTitle" idx="1"/>
          </p:nvPr>
        </p:nvSpPr>
        <p:spPr>
          <a:xfrm>
            <a:off x="713100" y="2478625"/>
            <a:ext cx="2996700" cy="130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3">
    <p:spTree>
      <p:nvGrpSpPr>
        <p:cNvPr id="1" name="Shape 219"/>
        <p:cNvGrpSpPr/>
        <p:nvPr/>
      </p:nvGrpSpPr>
      <p:grpSpPr>
        <a:xfrm>
          <a:off x="0" y="0"/>
          <a:ext cx="0" cy="0"/>
          <a:chOff x="0" y="0"/>
          <a:chExt cx="0" cy="0"/>
        </a:xfrm>
      </p:grpSpPr>
      <p:pic>
        <p:nvPicPr>
          <p:cNvPr id="220" name="Google Shape;220;p25"/>
          <p:cNvPicPr preferRelativeResize="0"/>
          <p:nvPr/>
        </p:nvPicPr>
        <p:blipFill rotWithShape="1">
          <a:blip r:embed="rId2">
            <a:alphaModFix amt="38000"/>
          </a:blip>
          <a:srcRect t="37942"/>
          <a:stretch>
            <a:fillRect/>
          </a:stretch>
        </p:blipFill>
        <p:spPr>
          <a:xfrm rot="10800000" flipH="1">
            <a:off x="-363550" y="0"/>
            <a:ext cx="9871124" cy="4591304"/>
          </a:xfrm>
          <a:prstGeom prst="rect">
            <a:avLst/>
          </a:prstGeom>
          <a:noFill/>
          <a:ln>
            <a:noFill/>
          </a:ln>
        </p:spPr>
      </p:pic>
      <p:pic>
        <p:nvPicPr>
          <p:cNvPr id="221" name="Google Shape;221;p25"/>
          <p:cNvPicPr preferRelativeResize="0"/>
          <p:nvPr/>
        </p:nvPicPr>
        <p:blipFill>
          <a:blip r:embed="rId3"/>
          <a:stretch>
            <a:fillRect/>
          </a:stretch>
        </p:blipFill>
        <p:spPr>
          <a:xfrm flipH="1">
            <a:off x="6903875" y="-693050"/>
            <a:ext cx="3054025" cy="2464900"/>
          </a:xfrm>
          <a:prstGeom prst="rect">
            <a:avLst/>
          </a:prstGeom>
          <a:noFill/>
          <a:ln>
            <a:noFill/>
          </a:ln>
        </p:spPr>
      </p:pic>
      <p:pic>
        <p:nvPicPr>
          <p:cNvPr id="222" name="Google Shape;222;p25"/>
          <p:cNvPicPr preferRelativeResize="0"/>
          <p:nvPr/>
        </p:nvPicPr>
        <p:blipFill rotWithShape="1">
          <a:blip r:embed="rId4"/>
          <a:srcRect l="15266" t="3832" r="9641" b="5125"/>
          <a:stretch>
            <a:fillRect/>
          </a:stretch>
        </p:blipFill>
        <p:spPr>
          <a:xfrm flipH="1">
            <a:off x="7911086" y="1391108"/>
            <a:ext cx="1039625" cy="1017300"/>
          </a:xfrm>
          <a:prstGeom prst="rect">
            <a:avLst/>
          </a:prstGeom>
          <a:noFill/>
          <a:ln>
            <a:noFill/>
          </a:ln>
        </p:spPr>
      </p:pic>
      <p:pic>
        <p:nvPicPr>
          <p:cNvPr id="223" name="Google Shape;223;p25"/>
          <p:cNvPicPr preferRelativeResize="0"/>
          <p:nvPr/>
        </p:nvPicPr>
        <p:blipFill rotWithShape="1">
          <a:blip r:embed="rId5">
            <a:alphaModFix amt="31000"/>
          </a:blip>
          <a:srcRect t="34167"/>
          <a:stretch>
            <a:fillRect/>
          </a:stretch>
        </p:blipFill>
        <p:spPr>
          <a:xfrm>
            <a:off x="-159050" y="2152649"/>
            <a:ext cx="6918400" cy="3413775"/>
          </a:xfrm>
          <a:prstGeom prst="rect">
            <a:avLst/>
          </a:prstGeom>
          <a:noFill/>
          <a:ln>
            <a:noFill/>
          </a:ln>
        </p:spPr>
      </p:pic>
      <p:pic>
        <p:nvPicPr>
          <p:cNvPr id="224" name="Google Shape;224;p25"/>
          <p:cNvPicPr preferRelativeResize="0"/>
          <p:nvPr/>
        </p:nvPicPr>
        <p:blipFill>
          <a:blip r:embed="rId6">
            <a:alphaModFix amt="83000"/>
          </a:blip>
          <a:stretch>
            <a:fillRect/>
          </a:stretch>
        </p:blipFill>
        <p:spPr>
          <a:xfrm flipH="1">
            <a:off x="-1294302" y="3453625"/>
            <a:ext cx="3059725" cy="2469550"/>
          </a:xfrm>
          <a:prstGeom prst="rect">
            <a:avLst/>
          </a:prstGeom>
          <a:noFill/>
          <a:ln>
            <a:noFill/>
          </a:ln>
        </p:spPr>
      </p:pic>
      <p:pic>
        <p:nvPicPr>
          <p:cNvPr id="225" name="Google Shape;225;p25"/>
          <p:cNvPicPr preferRelativeResize="0"/>
          <p:nvPr/>
        </p:nvPicPr>
        <p:blipFill rotWithShape="1">
          <a:blip r:embed="rId7">
            <a:alphaModFix amt="79000"/>
          </a:blip>
          <a:srcRect l="15266" t="3832" r="9641" b="5125"/>
          <a:stretch>
            <a:fillRect/>
          </a:stretch>
        </p:blipFill>
        <p:spPr>
          <a:xfrm flipH="1">
            <a:off x="943574" y="4001308"/>
            <a:ext cx="1039625" cy="1017300"/>
          </a:xfrm>
          <a:prstGeom prst="rect">
            <a:avLst/>
          </a:prstGeom>
          <a:noFill/>
          <a:ln>
            <a:noFill/>
          </a:ln>
        </p:spPr>
      </p:pic>
      <p:pic>
        <p:nvPicPr>
          <p:cNvPr id="226" name="Google Shape;226;p25"/>
          <p:cNvPicPr preferRelativeResize="0"/>
          <p:nvPr/>
        </p:nvPicPr>
        <p:blipFill rotWithShape="1">
          <a:blip r:embed="rId8">
            <a:alphaModFix amt="75000"/>
          </a:blip>
          <a:srcRect/>
          <a:stretch>
            <a:fillRect/>
          </a:stretch>
        </p:blipFill>
        <p:spPr>
          <a:xfrm rot="-487125">
            <a:off x="135862" y="1028769"/>
            <a:ext cx="877613" cy="877598"/>
          </a:xfrm>
          <a:prstGeom prst="rect">
            <a:avLst/>
          </a:prstGeom>
          <a:noFill/>
          <a:ln>
            <a:noFill/>
          </a:ln>
        </p:spPr>
      </p:pic>
      <p:pic>
        <p:nvPicPr>
          <p:cNvPr id="227" name="Google Shape;227;p25"/>
          <p:cNvPicPr preferRelativeResize="0"/>
          <p:nvPr/>
        </p:nvPicPr>
        <p:blipFill rotWithShape="1">
          <a:blip r:embed="rId9">
            <a:alphaModFix amt="75000"/>
          </a:blip>
          <a:srcRect/>
          <a:stretch>
            <a:fillRect/>
          </a:stretch>
        </p:blipFill>
        <p:spPr>
          <a:xfrm rot="-2529436">
            <a:off x="8115612" y="3871094"/>
            <a:ext cx="877614" cy="877598"/>
          </a:xfrm>
          <a:prstGeom prst="rect">
            <a:avLst/>
          </a:prstGeom>
          <a:noFill/>
          <a:ln>
            <a:noFill/>
          </a:ln>
        </p:spPr>
      </p:pic>
      <p:sp>
        <p:nvSpPr>
          <p:cNvPr id="228" name="Google Shape;228;p25"/>
          <p:cNvSpPr txBox="1">
            <a:spLocks noGrp="1"/>
          </p:cNvSpPr>
          <p:nvPr>
            <p:ph type="title"/>
          </p:nvPr>
        </p:nvSpPr>
        <p:spPr>
          <a:xfrm>
            <a:off x="2246400" y="1566600"/>
            <a:ext cx="465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29" name="Google Shape;229;p25"/>
          <p:cNvSpPr txBox="1">
            <a:spLocks noGrp="1"/>
          </p:cNvSpPr>
          <p:nvPr>
            <p:ph type="subTitle" idx="1"/>
          </p:nvPr>
        </p:nvSpPr>
        <p:spPr>
          <a:xfrm>
            <a:off x="2246400" y="2408400"/>
            <a:ext cx="4651200" cy="11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1">
  <p:cSld name="CUSTOM_19">
    <p:spTree>
      <p:nvGrpSpPr>
        <p:cNvPr id="1" name="Shape 230"/>
        <p:cNvGrpSpPr/>
        <p:nvPr/>
      </p:nvGrpSpPr>
      <p:grpSpPr>
        <a:xfrm>
          <a:off x="0" y="0"/>
          <a:ext cx="0" cy="0"/>
          <a:chOff x="0" y="0"/>
          <a:chExt cx="0" cy="0"/>
        </a:xfrm>
      </p:grpSpPr>
      <p:pic>
        <p:nvPicPr>
          <p:cNvPr id="231" name="Google Shape;231;p26"/>
          <p:cNvPicPr preferRelativeResize="0"/>
          <p:nvPr/>
        </p:nvPicPr>
        <p:blipFill rotWithShape="1">
          <a:blip r:embed="rId2">
            <a:alphaModFix amt="31000"/>
          </a:blip>
          <a:srcRect t="34167"/>
          <a:stretch>
            <a:fillRect/>
          </a:stretch>
        </p:blipFill>
        <p:spPr>
          <a:xfrm rot="10800000" flipH="1">
            <a:off x="-469500" y="-260652"/>
            <a:ext cx="6918400" cy="3413775"/>
          </a:xfrm>
          <a:prstGeom prst="rect">
            <a:avLst/>
          </a:prstGeom>
          <a:noFill/>
          <a:ln>
            <a:noFill/>
          </a:ln>
        </p:spPr>
      </p:pic>
      <p:pic>
        <p:nvPicPr>
          <p:cNvPr id="232" name="Google Shape;232;p26"/>
          <p:cNvPicPr preferRelativeResize="0"/>
          <p:nvPr/>
        </p:nvPicPr>
        <p:blipFill rotWithShape="1">
          <a:blip r:embed="rId2">
            <a:alphaModFix amt="31000"/>
          </a:blip>
          <a:srcRect t="34167"/>
          <a:stretch>
            <a:fillRect/>
          </a:stretch>
        </p:blipFill>
        <p:spPr>
          <a:xfrm flipH="1">
            <a:off x="3101400" y="2152649"/>
            <a:ext cx="6918400" cy="3413775"/>
          </a:xfrm>
          <a:prstGeom prst="rect">
            <a:avLst/>
          </a:prstGeom>
          <a:noFill/>
          <a:ln>
            <a:noFill/>
          </a:ln>
        </p:spPr>
      </p:pic>
      <p:sp>
        <p:nvSpPr>
          <p:cNvPr id="233" name="Google Shape;233;p26"/>
          <p:cNvSpPr txBox="1">
            <a:spLocks noGrp="1"/>
          </p:cNvSpPr>
          <p:nvPr>
            <p:ph type="title"/>
          </p:nvPr>
        </p:nvSpPr>
        <p:spPr>
          <a:xfrm>
            <a:off x="713100" y="3891300"/>
            <a:ext cx="7710900" cy="7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pic>
        <p:nvPicPr>
          <p:cNvPr id="234" name="Google Shape;234;p26"/>
          <p:cNvPicPr preferRelativeResize="0"/>
          <p:nvPr/>
        </p:nvPicPr>
        <p:blipFill>
          <a:blip r:embed="rId3"/>
          <a:stretch>
            <a:fillRect/>
          </a:stretch>
        </p:blipFill>
        <p:spPr>
          <a:xfrm flipH="1">
            <a:off x="7403880" y="-336928"/>
            <a:ext cx="2054050" cy="1657825"/>
          </a:xfrm>
          <a:prstGeom prst="rect">
            <a:avLst/>
          </a:prstGeom>
          <a:noFill/>
          <a:ln>
            <a:noFill/>
          </a:ln>
        </p:spPr>
      </p:pic>
      <p:pic>
        <p:nvPicPr>
          <p:cNvPr id="235" name="Google Shape;235;p26"/>
          <p:cNvPicPr preferRelativeResize="0"/>
          <p:nvPr/>
        </p:nvPicPr>
        <p:blipFill>
          <a:blip r:embed="rId4"/>
          <a:stretch>
            <a:fillRect/>
          </a:stretch>
        </p:blipFill>
        <p:spPr>
          <a:xfrm flipH="1">
            <a:off x="-722265" y="-327230"/>
            <a:ext cx="2147500" cy="1733275"/>
          </a:xfrm>
          <a:prstGeom prst="rect">
            <a:avLst/>
          </a:prstGeom>
          <a:noFill/>
          <a:ln>
            <a:noFill/>
          </a:ln>
        </p:spPr>
      </p:pic>
      <p:pic>
        <p:nvPicPr>
          <p:cNvPr id="236" name="Google Shape;236;p26"/>
          <p:cNvPicPr preferRelativeResize="0"/>
          <p:nvPr/>
        </p:nvPicPr>
        <p:blipFill rotWithShape="1">
          <a:blip r:embed="rId5">
            <a:alphaModFix amt="75000"/>
          </a:blip>
          <a:srcRect/>
          <a:stretch>
            <a:fillRect/>
          </a:stretch>
        </p:blipFill>
        <p:spPr>
          <a:xfrm rot="6847915">
            <a:off x="7489794" y="1052396"/>
            <a:ext cx="534664" cy="534659"/>
          </a:xfrm>
          <a:prstGeom prst="rect">
            <a:avLst/>
          </a:prstGeom>
          <a:noFill/>
          <a:ln>
            <a:noFill/>
          </a:ln>
        </p:spPr>
      </p:pic>
      <p:pic>
        <p:nvPicPr>
          <p:cNvPr id="237" name="Google Shape;237;p26"/>
          <p:cNvPicPr preferRelativeResize="0"/>
          <p:nvPr/>
        </p:nvPicPr>
        <p:blipFill rotWithShape="1">
          <a:blip r:embed="rId6">
            <a:alphaModFix amt="75000"/>
          </a:blip>
          <a:srcRect/>
          <a:stretch>
            <a:fillRect/>
          </a:stretch>
        </p:blipFill>
        <p:spPr>
          <a:xfrm rot="-364509">
            <a:off x="1337344" y="92821"/>
            <a:ext cx="534664" cy="53465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1">
  <p:cSld name="CUSTOM_20">
    <p:spTree>
      <p:nvGrpSpPr>
        <p:cNvPr id="1" name="Shape 238"/>
        <p:cNvGrpSpPr/>
        <p:nvPr/>
      </p:nvGrpSpPr>
      <p:grpSpPr>
        <a:xfrm>
          <a:off x="0" y="0"/>
          <a:ext cx="0" cy="0"/>
          <a:chOff x="0" y="0"/>
          <a:chExt cx="0" cy="0"/>
        </a:xfrm>
      </p:grpSpPr>
      <p:pic>
        <p:nvPicPr>
          <p:cNvPr id="239" name="Google Shape;239;p27"/>
          <p:cNvPicPr preferRelativeResize="0"/>
          <p:nvPr/>
        </p:nvPicPr>
        <p:blipFill rotWithShape="1">
          <a:blip r:embed="rId2">
            <a:alphaModFix amt="31000"/>
          </a:blip>
          <a:srcRect t="34167"/>
          <a:stretch>
            <a:fillRect/>
          </a:stretch>
        </p:blipFill>
        <p:spPr>
          <a:xfrm>
            <a:off x="-209694" y="2515299"/>
            <a:ext cx="6918400" cy="3413775"/>
          </a:xfrm>
          <a:prstGeom prst="rect">
            <a:avLst/>
          </a:prstGeom>
          <a:noFill/>
          <a:ln>
            <a:noFill/>
          </a:ln>
        </p:spPr>
      </p:pic>
      <p:pic>
        <p:nvPicPr>
          <p:cNvPr id="240" name="Google Shape;240;p27"/>
          <p:cNvPicPr preferRelativeResize="0"/>
          <p:nvPr/>
        </p:nvPicPr>
        <p:blipFill rotWithShape="1">
          <a:blip r:embed="rId3">
            <a:alphaModFix amt="38000"/>
          </a:blip>
          <a:srcRect t="37942"/>
          <a:stretch>
            <a:fillRect/>
          </a:stretch>
        </p:blipFill>
        <p:spPr>
          <a:xfrm rot="10800000" flipH="1">
            <a:off x="-414194" y="-785575"/>
            <a:ext cx="9871124" cy="4591304"/>
          </a:xfrm>
          <a:prstGeom prst="rect">
            <a:avLst/>
          </a:prstGeom>
          <a:noFill/>
          <a:ln>
            <a:noFill/>
          </a:ln>
        </p:spPr>
      </p:pic>
      <p:pic>
        <p:nvPicPr>
          <p:cNvPr id="241" name="Google Shape;241;p27"/>
          <p:cNvPicPr preferRelativeResize="0"/>
          <p:nvPr/>
        </p:nvPicPr>
        <p:blipFill rotWithShape="1">
          <a:blip r:embed="rId4">
            <a:alphaModFix amt="60000"/>
          </a:blip>
          <a:srcRect/>
          <a:stretch>
            <a:fillRect/>
          </a:stretch>
        </p:blipFill>
        <p:spPr>
          <a:xfrm rot="487117" flipH="1">
            <a:off x="8499773" y="2460094"/>
            <a:ext cx="223202" cy="223203"/>
          </a:xfrm>
          <a:prstGeom prst="rect">
            <a:avLst/>
          </a:prstGeom>
          <a:noFill/>
          <a:ln>
            <a:noFill/>
          </a:ln>
        </p:spPr>
      </p:pic>
      <p:pic>
        <p:nvPicPr>
          <p:cNvPr id="242" name="Google Shape;242;p27"/>
          <p:cNvPicPr preferRelativeResize="0"/>
          <p:nvPr/>
        </p:nvPicPr>
        <p:blipFill>
          <a:blip r:embed="rId5"/>
          <a:stretch>
            <a:fillRect/>
          </a:stretch>
        </p:blipFill>
        <p:spPr>
          <a:xfrm flipH="1">
            <a:off x="-1083900" y="-753555"/>
            <a:ext cx="2522550" cy="2035950"/>
          </a:xfrm>
          <a:prstGeom prst="rect">
            <a:avLst/>
          </a:prstGeom>
          <a:noFill/>
          <a:ln>
            <a:noFill/>
          </a:ln>
        </p:spPr>
      </p:pic>
      <p:pic>
        <p:nvPicPr>
          <p:cNvPr id="243" name="Google Shape;243;p27"/>
          <p:cNvPicPr preferRelativeResize="0"/>
          <p:nvPr/>
        </p:nvPicPr>
        <p:blipFill>
          <a:blip r:embed="rId6"/>
          <a:stretch>
            <a:fillRect/>
          </a:stretch>
        </p:blipFill>
        <p:spPr>
          <a:xfrm>
            <a:off x="-895000" y="3362248"/>
            <a:ext cx="2705501" cy="2183575"/>
          </a:xfrm>
          <a:prstGeom prst="rect">
            <a:avLst/>
          </a:prstGeom>
          <a:noFill/>
          <a:ln>
            <a:noFill/>
          </a:ln>
        </p:spPr>
      </p:pic>
      <p:pic>
        <p:nvPicPr>
          <p:cNvPr id="244" name="Google Shape;244;p27"/>
          <p:cNvPicPr preferRelativeResize="0"/>
          <p:nvPr/>
        </p:nvPicPr>
        <p:blipFill>
          <a:blip r:embed="rId7"/>
          <a:stretch>
            <a:fillRect/>
          </a:stretch>
        </p:blipFill>
        <p:spPr>
          <a:xfrm>
            <a:off x="7460699" y="-692650"/>
            <a:ext cx="2812550" cy="2270000"/>
          </a:xfrm>
          <a:prstGeom prst="rect">
            <a:avLst/>
          </a:prstGeom>
          <a:noFill/>
          <a:ln>
            <a:noFill/>
          </a:ln>
        </p:spPr>
      </p:pic>
      <p:pic>
        <p:nvPicPr>
          <p:cNvPr id="245" name="Google Shape;245;p27"/>
          <p:cNvPicPr preferRelativeResize="0"/>
          <p:nvPr/>
        </p:nvPicPr>
        <p:blipFill>
          <a:blip r:embed="rId8"/>
          <a:stretch>
            <a:fillRect/>
          </a:stretch>
        </p:blipFill>
        <p:spPr>
          <a:xfrm>
            <a:off x="7721752" y="4035752"/>
            <a:ext cx="2038475" cy="1645248"/>
          </a:xfrm>
          <a:prstGeom prst="rect">
            <a:avLst/>
          </a:prstGeom>
          <a:noFill/>
          <a:ln>
            <a:noFill/>
          </a:ln>
        </p:spPr>
      </p:pic>
      <p:pic>
        <p:nvPicPr>
          <p:cNvPr id="246" name="Google Shape;246;p27"/>
          <p:cNvPicPr preferRelativeResize="0"/>
          <p:nvPr/>
        </p:nvPicPr>
        <p:blipFill>
          <a:blip r:embed="rId5"/>
          <a:stretch>
            <a:fillRect/>
          </a:stretch>
        </p:blipFill>
        <p:spPr>
          <a:xfrm flipH="1">
            <a:off x="424850" y="4433497"/>
            <a:ext cx="1317074" cy="1063000"/>
          </a:xfrm>
          <a:prstGeom prst="rect">
            <a:avLst/>
          </a:prstGeom>
          <a:noFill/>
          <a:ln>
            <a:noFill/>
          </a:ln>
        </p:spPr>
      </p:pic>
      <p:sp>
        <p:nvSpPr>
          <p:cNvPr id="247" name="Google Shape;247;p27"/>
          <p:cNvSpPr txBox="1">
            <a:spLocks noGrp="1"/>
          </p:cNvSpPr>
          <p:nvPr>
            <p:ph type="title"/>
          </p:nvPr>
        </p:nvSpPr>
        <p:spPr>
          <a:xfrm>
            <a:off x="2271000" y="1307100"/>
            <a:ext cx="46020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248"/>
        <p:cNvGrpSpPr/>
        <p:nvPr/>
      </p:nvGrpSpPr>
      <p:grpSpPr>
        <a:xfrm>
          <a:off x="0" y="0"/>
          <a:ext cx="0" cy="0"/>
          <a:chOff x="0" y="0"/>
          <a:chExt cx="0" cy="0"/>
        </a:xfrm>
      </p:grpSpPr>
      <p:pic>
        <p:nvPicPr>
          <p:cNvPr id="249" name="Google Shape;249;p28"/>
          <p:cNvPicPr preferRelativeResize="0"/>
          <p:nvPr/>
        </p:nvPicPr>
        <p:blipFill rotWithShape="1">
          <a:blip r:embed="rId2">
            <a:alphaModFix amt="38000"/>
          </a:blip>
          <a:srcRect t="37942"/>
          <a:stretch>
            <a:fillRect/>
          </a:stretch>
        </p:blipFill>
        <p:spPr>
          <a:xfrm rot="10800000">
            <a:off x="-363550" y="-713755"/>
            <a:ext cx="9871124" cy="4591304"/>
          </a:xfrm>
          <a:prstGeom prst="rect">
            <a:avLst/>
          </a:prstGeom>
          <a:noFill/>
          <a:ln>
            <a:noFill/>
          </a:ln>
        </p:spPr>
      </p:pic>
      <p:pic>
        <p:nvPicPr>
          <p:cNvPr id="250" name="Google Shape;250;p28"/>
          <p:cNvPicPr preferRelativeResize="0"/>
          <p:nvPr/>
        </p:nvPicPr>
        <p:blipFill rotWithShape="1">
          <a:blip r:embed="rId3">
            <a:alphaModFix amt="75000"/>
          </a:blip>
          <a:srcRect/>
          <a:stretch>
            <a:fillRect/>
          </a:stretch>
        </p:blipFill>
        <p:spPr>
          <a:xfrm rot="-326146" flipH="1">
            <a:off x="8304531" y="3815832"/>
            <a:ext cx="1502102" cy="1502081"/>
          </a:xfrm>
          <a:prstGeom prst="rect">
            <a:avLst/>
          </a:prstGeom>
          <a:noFill/>
          <a:ln>
            <a:noFill/>
          </a:ln>
        </p:spPr>
      </p:pic>
      <p:pic>
        <p:nvPicPr>
          <p:cNvPr id="251" name="Google Shape;251;p28"/>
          <p:cNvPicPr preferRelativeResize="0"/>
          <p:nvPr/>
        </p:nvPicPr>
        <p:blipFill rotWithShape="1">
          <a:blip r:embed="rId4">
            <a:alphaModFix amt="75000"/>
          </a:blip>
          <a:srcRect/>
          <a:stretch>
            <a:fillRect/>
          </a:stretch>
        </p:blipFill>
        <p:spPr>
          <a:xfrm rot="6564088" flipH="1">
            <a:off x="-413094" y="4084383"/>
            <a:ext cx="1502102" cy="1502080"/>
          </a:xfrm>
          <a:prstGeom prst="rect">
            <a:avLst/>
          </a:prstGeom>
          <a:noFill/>
          <a:ln>
            <a:noFill/>
          </a:ln>
        </p:spPr>
      </p:pic>
      <p:pic>
        <p:nvPicPr>
          <p:cNvPr id="252" name="Google Shape;252;p28"/>
          <p:cNvPicPr preferRelativeResize="0"/>
          <p:nvPr/>
        </p:nvPicPr>
        <p:blipFill rotWithShape="1">
          <a:blip r:embed="rId5">
            <a:alphaModFix amt="69000"/>
          </a:blip>
          <a:srcRect/>
          <a:stretch>
            <a:fillRect/>
          </a:stretch>
        </p:blipFill>
        <p:spPr>
          <a:xfrm rot="-487135">
            <a:off x="7932656" y="4573004"/>
            <a:ext cx="1216427" cy="1216472"/>
          </a:xfrm>
          <a:prstGeom prst="rect">
            <a:avLst/>
          </a:prstGeom>
          <a:noFill/>
          <a:ln>
            <a:noFill/>
          </a:ln>
        </p:spPr>
      </p:pic>
      <p:pic>
        <p:nvPicPr>
          <p:cNvPr id="253" name="Google Shape;253;p28"/>
          <p:cNvPicPr preferRelativeResize="0"/>
          <p:nvPr/>
        </p:nvPicPr>
        <p:blipFill rotWithShape="1">
          <a:blip r:embed="rId6">
            <a:alphaModFix amt="69000"/>
          </a:blip>
          <a:srcRect/>
          <a:stretch>
            <a:fillRect/>
          </a:stretch>
        </p:blipFill>
        <p:spPr>
          <a:xfrm rot="-487145">
            <a:off x="-97441" y="3805202"/>
            <a:ext cx="870798" cy="870844"/>
          </a:xfrm>
          <a:prstGeom prst="rect">
            <a:avLst/>
          </a:prstGeom>
          <a:noFill/>
          <a:ln>
            <a:noFill/>
          </a:ln>
        </p:spPr>
      </p:pic>
      <p:sp>
        <p:nvSpPr>
          <p:cNvPr id="254" name="Google Shape;254;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 name="Google Shape;255;p28"/>
          <p:cNvSpPr txBox="1">
            <a:spLocks noGrp="1"/>
          </p:cNvSpPr>
          <p:nvPr>
            <p:ph type="title" idx="2"/>
          </p:nvPr>
        </p:nvSpPr>
        <p:spPr>
          <a:xfrm>
            <a:off x="2230612" y="3541200"/>
            <a:ext cx="1908600" cy="397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56" name="Google Shape;256;p28"/>
          <p:cNvSpPr txBox="1">
            <a:spLocks noGrp="1"/>
          </p:cNvSpPr>
          <p:nvPr>
            <p:ph type="subTitle" idx="1"/>
          </p:nvPr>
        </p:nvSpPr>
        <p:spPr>
          <a:xfrm>
            <a:off x="2230600" y="3938700"/>
            <a:ext cx="1908600" cy="6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57" name="Google Shape;257;p28"/>
          <p:cNvSpPr txBox="1">
            <a:spLocks noGrp="1"/>
          </p:cNvSpPr>
          <p:nvPr>
            <p:ph type="title" idx="3"/>
          </p:nvPr>
        </p:nvSpPr>
        <p:spPr>
          <a:xfrm>
            <a:off x="5004787" y="3541200"/>
            <a:ext cx="1908600" cy="397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58" name="Google Shape;258;p28"/>
          <p:cNvSpPr txBox="1">
            <a:spLocks noGrp="1"/>
          </p:cNvSpPr>
          <p:nvPr>
            <p:ph type="subTitle" idx="4"/>
          </p:nvPr>
        </p:nvSpPr>
        <p:spPr>
          <a:xfrm>
            <a:off x="5004775" y="3938700"/>
            <a:ext cx="1908600" cy="6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259"/>
        <p:cNvGrpSpPr/>
        <p:nvPr/>
      </p:nvGrpSpPr>
      <p:grpSpPr>
        <a:xfrm>
          <a:off x="0" y="0"/>
          <a:ext cx="0" cy="0"/>
          <a:chOff x="0" y="0"/>
          <a:chExt cx="0" cy="0"/>
        </a:xfrm>
      </p:grpSpPr>
      <p:pic>
        <p:nvPicPr>
          <p:cNvPr id="260" name="Google Shape;260;p29"/>
          <p:cNvPicPr preferRelativeResize="0"/>
          <p:nvPr/>
        </p:nvPicPr>
        <p:blipFill rotWithShape="1">
          <a:blip r:embed="rId2">
            <a:alphaModFix amt="31000"/>
          </a:blip>
          <a:srcRect t="34167"/>
          <a:stretch>
            <a:fillRect/>
          </a:stretch>
        </p:blipFill>
        <p:spPr>
          <a:xfrm flipH="1">
            <a:off x="2273876" y="1771649"/>
            <a:ext cx="6918400" cy="3413775"/>
          </a:xfrm>
          <a:prstGeom prst="rect">
            <a:avLst/>
          </a:prstGeom>
          <a:noFill/>
          <a:ln>
            <a:noFill/>
          </a:ln>
        </p:spPr>
      </p:pic>
      <p:pic>
        <p:nvPicPr>
          <p:cNvPr id="261" name="Google Shape;261;p29"/>
          <p:cNvPicPr preferRelativeResize="0"/>
          <p:nvPr/>
        </p:nvPicPr>
        <p:blipFill rotWithShape="1">
          <a:blip r:embed="rId2">
            <a:alphaModFix amt="31000"/>
          </a:blip>
          <a:srcRect b="71614"/>
          <a:stretch>
            <a:fillRect/>
          </a:stretch>
        </p:blipFill>
        <p:spPr>
          <a:xfrm rot="10800000">
            <a:off x="-84499" y="3826423"/>
            <a:ext cx="6918400" cy="1471927"/>
          </a:xfrm>
          <a:prstGeom prst="rect">
            <a:avLst/>
          </a:prstGeom>
          <a:noFill/>
          <a:ln>
            <a:noFill/>
          </a:ln>
        </p:spPr>
      </p:pic>
      <p:pic>
        <p:nvPicPr>
          <p:cNvPr id="262" name="Google Shape;262;p29"/>
          <p:cNvPicPr preferRelativeResize="0"/>
          <p:nvPr/>
        </p:nvPicPr>
        <p:blipFill rotWithShape="1">
          <a:blip r:embed="rId3">
            <a:alphaModFix amt="87000"/>
          </a:blip>
          <a:srcRect/>
          <a:stretch>
            <a:fillRect/>
          </a:stretch>
        </p:blipFill>
        <p:spPr>
          <a:xfrm rot="1020435" flipH="1">
            <a:off x="-299024" y="-376648"/>
            <a:ext cx="1583266" cy="1583280"/>
          </a:xfrm>
          <a:prstGeom prst="rect">
            <a:avLst/>
          </a:prstGeom>
          <a:noFill/>
          <a:ln>
            <a:noFill/>
          </a:ln>
        </p:spPr>
      </p:pic>
      <p:pic>
        <p:nvPicPr>
          <p:cNvPr id="263" name="Google Shape;263;p29"/>
          <p:cNvPicPr preferRelativeResize="0"/>
          <p:nvPr/>
        </p:nvPicPr>
        <p:blipFill>
          <a:blip r:embed="rId4">
            <a:alphaModFix amt="82000"/>
          </a:blip>
          <a:stretch>
            <a:fillRect/>
          </a:stretch>
        </p:blipFill>
        <p:spPr>
          <a:xfrm rot="3932002" flipH="1">
            <a:off x="7795528" y="-393189"/>
            <a:ext cx="1588296" cy="1588307"/>
          </a:xfrm>
          <a:prstGeom prst="rect">
            <a:avLst/>
          </a:prstGeom>
          <a:noFill/>
          <a:ln>
            <a:noFill/>
          </a:ln>
        </p:spPr>
      </p:pic>
      <p:pic>
        <p:nvPicPr>
          <p:cNvPr id="264" name="Google Shape;264;p29"/>
          <p:cNvPicPr preferRelativeResize="0"/>
          <p:nvPr/>
        </p:nvPicPr>
        <p:blipFill rotWithShape="1">
          <a:blip r:embed="rId5">
            <a:alphaModFix amt="69000"/>
          </a:blip>
          <a:srcRect/>
          <a:stretch>
            <a:fillRect/>
          </a:stretch>
        </p:blipFill>
        <p:spPr>
          <a:xfrm rot="1625203" flipH="1">
            <a:off x="-453467" y="537447"/>
            <a:ext cx="1055868" cy="1055889"/>
          </a:xfrm>
          <a:prstGeom prst="rect">
            <a:avLst/>
          </a:prstGeom>
          <a:noFill/>
          <a:ln>
            <a:noFill/>
          </a:ln>
        </p:spPr>
      </p:pic>
      <p:pic>
        <p:nvPicPr>
          <p:cNvPr id="265" name="Google Shape;265;p29"/>
          <p:cNvPicPr preferRelativeResize="0"/>
          <p:nvPr/>
        </p:nvPicPr>
        <p:blipFill rotWithShape="1">
          <a:blip r:embed="rId6">
            <a:alphaModFix amt="75000"/>
          </a:blip>
          <a:srcRect/>
          <a:stretch>
            <a:fillRect/>
          </a:stretch>
        </p:blipFill>
        <p:spPr>
          <a:xfrm rot="-97007" flipH="1">
            <a:off x="8343522" y="737105"/>
            <a:ext cx="978885" cy="978857"/>
          </a:xfrm>
          <a:prstGeom prst="rect">
            <a:avLst/>
          </a:prstGeom>
          <a:noFill/>
          <a:ln>
            <a:noFill/>
          </a:ln>
        </p:spPr>
      </p:pic>
      <p:sp>
        <p:nvSpPr>
          <p:cNvPr id="266" name="Google Shape;266;p29"/>
          <p:cNvSpPr txBox="1">
            <a:spLocks noGrp="1"/>
          </p:cNvSpPr>
          <p:nvPr>
            <p:ph type="body" idx="1"/>
          </p:nvPr>
        </p:nvSpPr>
        <p:spPr>
          <a:xfrm>
            <a:off x="713100" y="1827375"/>
            <a:ext cx="3678300" cy="19359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Clr>
                <a:schemeClr val="lt2"/>
              </a:buClr>
              <a:buSzPts val="1200"/>
              <a:buChar char="●"/>
              <a:defRPr sz="1250"/>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1600"/>
              </a:spcBef>
              <a:spcAft>
                <a:spcPts val="0"/>
              </a:spcAft>
              <a:buSzPts val="1200"/>
              <a:buFont typeface="Roboto Condensed Light" panose="02000000000000000000"/>
              <a:buChar char="■"/>
              <a:defRPr/>
            </a:lvl3pPr>
            <a:lvl4pPr marL="1828800" lvl="3" indent="-304800" rtl="0">
              <a:lnSpc>
                <a:spcPct val="115000"/>
              </a:lnSpc>
              <a:spcBef>
                <a:spcPts val="1600"/>
              </a:spcBef>
              <a:spcAft>
                <a:spcPts val="0"/>
              </a:spcAft>
              <a:buSzPts val="1200"/>
              <a:buFont typeface="Roboto Condensed Light" panose="02000000000000000000"/>
              <a:buChar char="●"/>
              <a:defRPr/>
            </a:lvl4pPr>
            <a:lvl5pPr marL="2286000" lvl="4" indent="-304800" rtl="0">
              <a:lnSpc>
                <a:spcPct val="115000"/>
              </a:lnSpc>
              <a:spcBef>
                <a:spcPts val="1600"/>
              </a:spcBef>
              <a:spcAft>
                <a:spcPts val="0"/>
              </a:spcAft>
              <a:buSzPts val="1200"/>
              <a:buFont typeface="Roboto Condensed Light" panose="02000000000000000000"/>
              <a:buChar char="○"/>
              <a:defRPr/>
            </a:lvl5pPr>
            <a:lvl6pPr marL="2743200" lvl="5" indent="-304800" rtl="0">
              <a:lnSpc>
                <a:spcPct val="115000"/>
              </a:lnSpc>
              <a:spcBef>
                <a:spcPts val="1600"/>
              </a:spcBef>
              <a:spcAft>
                <a:spcPts val="0"/>
              </a:spcAft>
              <a:buSzPts val="1200"/>
              <a:buFont typeface="Roboto Condensed Light" panose="02000000000000000000"/>
              <a:buChar char="■"/>
              <a:defRPr/>
            </a:lvl6pPr>
            <a:lvl7pPr marL="3200400" lvl="6" indent="-304800" rtl="0">
              <a:lnSpc>
                <a:spcPct val="115000"/>
              </a:lnSpc>
              <a:spcBef>
                <a:spcPts val="1600"/>
              </a:spcBef>
              <a:spcAft>
                <a:spcPts val="0"/>
              </a:spcAft>
              <a:buSzPts val="1200"/>
              <a:buFont typeface="Roboto Condensed Light" panose="02000000000000000000"/>
              <a:buChar char="●"/>
              <a:defRPr/>
            </a:lvl7pPr>
            <a:lvl8pPr marL="3657600" lvl="7" indent="-304800" rtl="0">
              <a:lnSpc>
                <a:spcPct val="115000"/>
              </a:lnSpc>
              <a:spcBef>
                <a:spcPts val="1600"/>
              </a:spcBef>
              <a:spcAft>
                <a:spcPts val="0"/>
              </a:spcAft>
              <a:buSzPts val="1200"/>
              <a:buFont typeface="Roboto Condensed Light" panose="02000000000000000000"/>
              <a:buChar char="○"/>
              <a:defRPr/>
            </a:lvl8pPr>
            <a:lvl9pPr marL="4114800" lvl="8" indent="-304800" rtl="0">
              <a:lnSpc>
                <a:spcPct val="115000"/>
              </a:lnSpc>
              <a:spcBef>
                <a:spcPts val="1600"/>
              </a:spcBef>
              <a:spcAft>
                <a:spcPts val="1600"/>
              </a:spcAft>
              <a:buSzPts val="1200"/>
              <a:buFont typeface="Roboto Condensed Light" panose="02000000000000000000"/>
              <a:buChar char="■"/>
              <a:defRPr/>
            </a:lvl9pPr>
          </a:lstStyle>
          <a:p/>
        </p:txBody>
      </p:sp>
      <p:sp>
        <p:nvSpPr>
          <p:cNvPr id="267" name="Google Shape;267;p29"/>
          <p:cNvSpPr txBox="1">
            <a:spLocks noGrp="1"/>
          </p:cNvSpPr>
          <p:nvPr>
            <p:ph type="body" idx="2"/>
          </p:nvPr>
        </p:nvSpPr>
        <p:spPr>
          <a:xfrm>
            <a:off x="4257300" y="1827375"/>
            <a:ext cx="4173600" cy="27768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Clr>
                <a:schemeClr val="lt2"/>
              </a:buClr>
              <a:buSzPts val="1200"/>
              <a:buFont typeface="DM Serif Text"/>
              <a:buChar char="●"/>
              <a:defRPr sz="2500" b="1">
                <a:solidFill>
                  <a:schemeClr val="lt2"/>
                </a:solidFill>
                <a:latin typeface="DM Serif Text"/>
                <a:ea typeface="DM Serif Text"/>
                <a:cs typeface="DM Serif Text"/>
                <a:sym typeface="DM Serif Text"/>
              </a:defRPr>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1600"/>
              </a:spcBef>
              <a:spcAft>
                <a:spcPts val="0"/>
              </a:spcAft>
              <a:buSzPts val="1200"/>
              <a:buFont typeface="Roboto Condensed Light" panose="02000000000000000000"/>
              <a:buChar char="■"/>
              <a:defRPr/>
            </a:lvl3pPr>
            <a:lvl4pPr marL="1828800" lvl="3" indent="-304800" rtl="0">
              <a:lnSpc>
                <a:spcPct val="115000"/>
              </a:lnSpc>
              <a:spcBef>
                <a:spcPts val="1600"/>
              </a:spcBef>
              <a:spcAft>
                <a:spcPts val="0"/>
              </a:spcAft>
              <a:buSzPts val="1200"/>
              <a:buFont typeface="Roboto Condensed Light" panose="02000000000000000000"/>
              <a:buChar char="●"/>
              <a:defRPr/>
            </a:lvl4pPr>
            <a:lvl5pPr marL="2286000" lvl="4" indent="-304800" rtl="0">
              <a:lnSpc>
                <a:spcPct val="115000"/>
              </a:lnSpc>
              <a:spcBef>
                <a:spcPts val="1600"/>
              </a:spcBef>
              <a:spcAft>
                <a:spcPts val="0"/>
              </a:spcAft>
              <a:buSzPts val="1200"/>
              <a:buFont typeface="Roboto Condensed Light" panose="02000000000000000000"/>
              <a:buChar char="○"/>
              <a:defRPr/>
            </a:lvl5pPr>
            <a:lvl6pPr marL="2743200" lvl="5" indent="-304800" rtl="0">
              <a:lnSpc>
                <a:spcPct val="115000"/>
              </a:lnSpc>
              <a:spcBef>
                <a:spcPts val="1600"/>
              </a:spcBef>
              <a:spcAft>
                <a:spcPts val="0"/>
              </a:spcAft>
              <a:buSzPts val="1200"/>
              <a:buFont typeface="Roboto Condensed Light" panose="02000000000000000000"/>
              <a:buChar char="■"/>
              <a:defRPr/>
            </a:lvl6pPr>
            <a:lvl7pPr marL="3200400" lvl="6" indent="-304800" rtl="0">
              <a:lnSpc>
                <a:spcPct val="115000"/>
              </a:lnSpc>
              <a:spcBef>
                <a:spcPts val="1600"/>
              </a:spcBef>
              <a:spcAft>
                <a:spcPts val="0"/>
              </a:spcAft>
              <a:buSzPts val="1200"/>
              <a:buFont typeface="Roboto Condensed Light" panose="02000000000000000000"/>
              <a:buChar char="●"/>
              <a:defRPr/>
            </a:lvl7pPr>
            <a:lvl8pPr marL="3657600" lvl="7" indent="-304800" rtl="0">
              <a:lnSpc>
                <a:spcPct val="115000"/>
              </a:lnSpc>
              <a:spcBef>
                <a:spcPts val="1600"/>
              </a:spcBef>
              <a:spcAft>
                <a:spcPts val="0"/>
              </a:spcAft>
              <a:buSzPts val="1200"/>
              <a:buFont typeface="Roboto Condensed Light" panose="02000000000000000000"/>
              <a:buChar char="○"/>
              <a:defRPr/>
            </a:lvl8pPr>
            <a:lvl9pPr marL="4114800" lvl="8" indent="-304800" rtl="0">
              <a:lnSpc>
                <a:spcPct val="115000"/>
              </a:lnSpc>
              <a:spcBef>
                <a:spcPts val="1600"/>
              </a:spcBef>
              <a:spcAft>
                <a:spcPts val="1600"/>
              </a:spcAft>
              <a:buSzPts val="1200"/>
              <a:buFont typeface="Roboto Condensed Light" panose="02000000000000000000"/>
              <a:buChar char="■"/>
              <a:defRPr/>
            </a:lvl9pPr>
          </a:lstStyle>
          <a:p/>
        </p:txBody>
      </p:sp>
      <p:sp>
        <p:nvSpPr>
          <p:cNvPr id="268" name="Google Shape;268;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3">
  <p:cSld name="CUSTOM_14">
    <p:spTree>
      <p:nvGrpSpPr>
        <p:cNvPr id="1" name="Shape 269"/>
        <p:cNvGrpSpPr/>
        <p:nvPr/>
      </p:nvGrpSpPr>
      <p:grpSpPr>
        <a:xfrm>
          <a:off x="0" y="0"/>
          <a:ext cx="0" cy="0"/>
          <a:chOff x="0" y="0"/>
          <a:chExt cx="0" cy="0"/>
        </a:xfrm>
      </p:grpSpPr>
      <p:pic>
        <p:nvPicPr>
          <p:cNvPr id="270" name="Google Shape;270;p30"/>
          <p:cNvPicPr preferRelativeResize="0"/>
          <p:nvPr/>
        </p:nvPicPr>
        <p:blipFill rotWithShape="1">
          <a:blip r:embed="rId2">
            <a:alphaModFix amt="38000"/>
          </a:blip>
          <a:srcRect t="37942"/>
          <a:stretch>
            <a:fillRect/>
          </a:stretch>
        </p:blipFill>
        <p:spPr>
          <a:xfrm rot="10800000" flipH="1">
            <a:off x="-363550" y="0"/>
            <a:ext cx="9871124" cy="4591304"/>
          </a:xfrm>
          <a:prstGeom prst="rect">
            <a:avLst/>
          </a:prstGeom>
          <a:noFill/>
          <a:ln>
            <a:noFill/>
          </a:ln>
        </p:spPr>
      </p:pic>
      <p:pic>
        <p:nvPicPr>
          <p:cNvPr id="271" name="Google Shape;271;p30"/>
          <p:cNvPicPr preferRelativeResize="0"/>
          <p:nvPr/>
        </p:nvPicPr>
        <p:blipFill>
          <a:blip r:embed="rId3"/>
          <a:stretch>
            <a:fillRect/>
          </a:stretch>
        </p:blipFill>
        <p:spPr>
          <a:xfrm flipH="1">
            <a:off x="7934625" y="-1636150"/>
            <a:ext cx="3054025" cy="2464900"/>
          </a:xfrm>
          <a:prstGeom prst="rect">
            <a:avLst/>
          </a:prstGeom>
          <a:noFill/>
          <a:ln>
            <a:noFill/>
          </a:ln>
        </p:spPr>
      </p:pic>
      <p:pic>
        <p:nvPicPr>
          <p:cNvPr id="272" name="Google Shape;272;p30"/>
          <p:cNvPicPr preferRelativeResize="0"/>
          <p:nvPr/>
        </p:nvPicPr>
        <p:blipFill rotWithShape="1">
          <a:blip r:embed="rId4"/>
          <a:srcRect l="15266" t="3832" r="9641" b="5125"/>
          <a:stretch>
            <a:fillRect/>
          </a:stretch>
        </p:blipFill>
        <p:spPr>
          <a:xfrm flipH="1">
            <a:off x="8638086" y="4789808"/>
            <a:ext cx="1039625" cy="1017300"/>
          </a:xfrm>
          <a:prstGeom prst="rect">
            <a:avLst/>
          </a:prstGeom>
          <a:noFill/>
          <a:ln>
            <a:noFill/>
          </a:ln>
        </p:spPr>
      </p:pic>
      <p:pic>
        <p:nvPicPr>
          <p:cNvPr id="273" name="Google Shape;273;p30"/>
          <p:cNvPicPr preferRelativeResize="0"/>
          <p:nvPr/>
        </p:nvPicPr>
        <p:blipFill rotWithShape="1">
          <a:blip r:embed="rId5">
            <a:alphaModFix amt="31000"/>
          </a:blip>
          <a:srcRect t="34167"/>
          <a:stretch>
            <a:fillRect/>
          </a:stretch>
        </p:blipFill>
        <p:spPr>
          <a:xfrm>
            <a:off x="-159050" y="2152649"/>
            <a:ext cx="6918400" cy="3413775"/>
          </a:xfrm>
          <a:prstGeom prst="rect">
            <a:avLst/>
          </a:prstGeom>
          <a:noFill/>
          <a:ln>
            <a:noFill/>
          </a:ln>
        </p:spPr>
      </p:pic>
      <p:pic>
        <p:nvPicPr>
          <p:cNvPr id="274" name="Google Shape;274;p30"/>
          <p:cNvPicPr preferRelativeResize="0"/>
          <p:nvPr/>
        </p:nvPicPr>
        <p:blipFill rotWithShape="1">
          <a:blip r:embed="rId6">
            <a:alphaModFix amt="75000"/>
          </a:blip>
          <a:srcRect/>
          <a:stretch>
            <a:fillRect/>
          </a:stretch>
        </p:blipFill>
        <p:spPr>
          <a:xfrm rot="-487125">
            <a:off x="-395625" y="596969"/>
            <a:ext cx="877613" cy="877598"/>
          </a:xfrm>
          <a:prstGeom prst="rect">
            <a:avLst/>
          </a:prstGeom>
          <a:noFill/>
          <a:ln>
            <a:noFill/>
          </a:ln>
        </p:spPr>
      </p:pic>
      <p:pic>
        <p:nvPicPr>
          <p:cNvPr id="275" name="Google Shape;275;p30"/>
          <p:cNvPicPr preferRelativeResize="0"/>
          <p:nvPr/>
        </p:nvPicPr>
        <p:blipFill rotWithShape="1">
          <a:blip r:embed="rId6">
            <a:alphaModFix amt="75000"/>
          </a:blip>
          <a:srcRect/>
          <a:stretch>
            <a:fillRect/>
          </a:stretch>
        </p:blipFill>
        <p:spPr>
          <a:xfrm rot="-2529436">
            <a:off x="8719075" y="4182294"/>
            <a:ext cx="877614" cy="877598"/>
          </a:xfrm>
          <a:prstGeom prst="rect">
            <a:avLst/>
          </a:prstGeom>
          <a:noFill/>
          <a:ln>
            <a:noFill/>
          </a:ln>
        </p:spPr>
      </p:pic>
      <p:pic>
        <p:nvPicPr>
          <p:cNvPr id="276" name="Google Shape;276;p30"/>
          <p:cNvPicPr preferRelativeResize="0"/>
          <p:nvPr/>
        </p:nvPicPr>
        <p:blipFill>
          <a:blip r:embed="rId7"/>
          <a:stretch>
            <a:fillRect/>
          </a:stretch>
        </p:blipFill>
        <p:spPr>
          <a:xfrm>
            <a:off x="-727636" y="-461750"/>
            <a:ext cx="1541625" cy="1244241"/>
          </a:xfrm>
          <a:prstGeom prst="rect">
            <a:avLst/>
          </a:prstGeom>
          <a:noFill/>
          <a:ln>
            <a:noFill/>
          </a:ln>
        </p:spPr>
      </p:pic>
      <p:sp>
        <p:nvSpPr>
          <p:cNvPr id="277" name="Google Shape;277;p30"/>
          <p:cNvSpPr txBox="1">
            <a:spLocks noGrp="1"/>
          </p:cNvSpPr>
          <p:nvPr>
            <p:ph type="title"/>
          </p:nvPr>
        </p:nvSpPr>
        <p:spPr>
          <a:xfrm>
            <a:off x="4769100" y="1651400"/>
            <a:ext cx="3661800" cy="4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30"/>
          <p:cNvSpPr txBox="1">
            <a:spLocks noGrp="1"/>
          </p:cNvSpPr>
          <p:nvPr>
            <p:ph type="subTitle" idx="1"/>
          </p:nvPr>
        </p:nvSpPr>
        <p:spPr>
          <a:xfrm>
            <a:off x="4769100" y="2097875"/>
            <a:ext cx="3661800" cy="77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79" name="Google Shape;279;p30"/>
          <p:cNvSpPr txBox="1">
            <a:spLocks noGrp="1"/>
          </p:cNvSpPr>
          <p:nvPr>
            <p:ph type="title" idx="2"/>
          </p:nvPr>
        </p:nvSpPr>
        <p:spPr>
          <a:xfrm>
            <a:off x="4769100" y="2970750"/>
            <a:ext cx="3661800" cy="4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0"/>
          <p:cNvSpPr txBox="1">
            <a:spLocks noGrp="1"/>
          </p:cNvSpPr>
          <p:nvPr>
            <p:ph type="subTitle" idx="3"/>
          </p:nvPr>
        </p:nvSpPr>
        <p:spPr>
          <a:xfrm>
            <a:off x="4769100" y="3417225"/>
            <a:ext cx="3661800" cy="77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81" name="Google Shape;281;p30"/>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mt="38000"/>
          </a:blip>
          <a:srcRect t="37942"/>
          <a:stretch>
            <a:fillRect/>
          </a:stretch>
        </p:blipFill>
        <p:spPr>
          <a:xfrm>
            <a:off x="-363550" y="552200"/>
            <a:ext cx="9871124" cy="4591304"/>
          </a:xfrm>
          <a:prstGeom prst="rect">
            <a:avLst/>
          </a:prstGeom>
          <a:noFill/>
          <a:ln>
            <a:noFill/>
          </a:ln>
        </p:spPr>
      </p:pic>
      <p:pic>
        <p:nvPicPr>
          <p:cNvPr id="28" name="Google Shape;28;p4"/>
          <p:cNvPicPr preferRelativeResize="0"/>
          <p:nvPr/>
        </p:nvPicPr>
        <p:blipFill rotWithShape="1">
          <a:blip r:embed="rId3">
            <a:alphaModFix amt="58000"/>
          </a:blip>
          <a:srcRect/>
          <a:stretch>
            <a:fillRect/>
          </a:stretch>
        </p:blipFill>
        <p:spPr>
          <a:xfrm rot="-487132">
            <a:off x="8099544" y="4113931"/>
            <a:ext cx="1408810" cy="1408832"/>
          </a:xfrm>
          <a:prstGeom prst="rect">
            <a:avLst/>
          </a:prstGeom>
          <a:noFill/>
          <a:ln>
            <a:noFill/>
          </a:ln>
        </p:spPr>
      </p:pic>
      <p:pic>
        <p:nvPicPr>
          <p:cNvPr id="29" name="Google Shape;29;p4"/>
          <p:cNvPicPr preferRelativeResize="0"/>
          <p:nvPr/>
        </p:nvPicPr>
        <p:blipFill rotWithShape="1">
          <a:blip r:embed="rId4">
            <a:alphaModFix amt="66000"/>
          </a:blip>
          <a:srcRect/>
          <a:stretch>
            <a:fillRect/>
          </a:stretch>
        </p:blipFill>
        <p:spPr>
          <a:xfrm rot="-487106">
            <a:off x="-817059" y="-554343"/>
            <a:ext cx="1968163" cy="1968158"/>
          </a:xfrm>
          <a:prstGeom prst="rect">
            <a:avLst/>
          </a:prstGeom>
          <a:noFill/>
          <a:ln>
            <a:noFill/>
          </a:ln>
        </p:spPr>
      </p:pic>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a:spLocks noGrp="1"/>
          </p:cNvSpPr>
          <p:nvPr>
            <p:ph type="body" idx="1"/>
          </p:nvPr>
        </p:nvSpPr>
        <p:spPr>
          <a:xfrm>
            <a:off x="2164800" y="1215750"/>
            <a:ext cx="4814400" cy="3388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lt2"/>
              </a:buClr>
              <a:buSzPts val="1200"/>
              <a:buChar char="●"/>
              <a:defRPr/>
            </a:lvl1pPr>
            <a:lvl2pPr marL="914400" lvl="1" indent="-304800" rtl="0">
              <a:lnSpc>
                <a:spcPct val="115000"/>
              </a:lnSpc>
              <a:spcBef>
                <a:spcPts val="500"/>
              </a:spcBef>
              <a:spcAft>
                <a:spcPts val="0"/>
              </a:spcAft>
              <a:buSzPts val="1200"/>
              <a:buFont typeface="Roboto Condensed Light" panose="02000000000000000000"/>
              <a:buChar char="○"/>
              <a:defRPr/>
            </a:lvl2pPr>
            <a:lvl3pPr marL="1371600" lvl="2" indent="-304800" rtl="0">
              <a:lnSpc>
                <a:spcPct val="115000"/>
              </a:lnSpc>
              <a:spcBef>
                <a:spcPts val="1600"/>
              </a:spcBef>
              <a:spcAft>
                <a:spcPts val="0"/>
              </a:spcAft>
              <a:buSzPts val="1200"/>
              <a:buFont typeface="Roboto Condensed Light" panose="02000000000000000000"/>
              <a:buChar char="■"/>
              <a:defRPr/>
            </a:lvl3pPr>
            <a:lvl4pPr marL="1828800" lvl="3" indent="-304800" rtl="0">
              <a:lnSpc>
                <a:spcPct val="115000"/>
              </a:lnSpc>
              <a:spcBef>
                <a:spcPts val="1600"/>
              </a:spcBef>
              <a:spcAft>
                <a:spcPts val="0"/>
              </a:spcAft>
              <a:buSzPts val="1200"/>
              <a:buFont typeface="Roboto Condensed Light" panose="02000000000000000000"/>
              <a:buChar char="●"/>
              <a:defRPr/>
            </a:lvl4pPr>
            <a:lvl5pPr marL="2286000" lvl="4" indent="-304800" rtl="0">
              <a:lnSpc>
                <a:spcPct val="115000"/>
              </a:lnSpc>
              <a:spcBef>
                <a:spcPts val="1600"/>
              </a:spcBef>
              <a:spcAft>
                <a:spcPts val="0"/>
              </a:spcAft>
              <a:buSzPts val="1200"/>
              <a:buFont typeface="Roboto Condensed Light" panose="02000000000000000000"/>
              <a:buChar char="○"/>
              <a:defRPr/>
            </a:lvl5pPr>
            <a:lvl6pPr marL="2743200" lvl="5" indent="-304800" rtl="0">
              <a:lnSpc>
                <a:spcPct val="115000"/>
              </a:lnSpc>
              <a:spcBef>
                <a:spcPts val="1600"/>
              </a:spcBef>
              <a:spcAft>
                <a:spcPts val="0"/>
              </a:spcAft>
              <a:buSzPts val="1200"/>
              <a:buFont typeface="Roboto Condensed Light" panose="02000000000000000000"/>
              <a:buChar char="■"/>
              <a:defRPr/>
            </a:lvl6pPr>
            <a:lvl7pPr marL="3200400" lvl="6" indent="-304800" rtl="0">
              <a:lnSpc>
                <a:spcPct val="115000"/>
              </a:lnSpc>
              <a:spcBef>
                <a:spcPts val="1600"/>
              </a:spcBef>
              <a:spcAft>
                <a:spcPts val="0"/>
              </a:spcAft>
              <a:buSzPts val="1200"/>
              <a:buFont typeface="Roboto Condensed Light" panose="02000000000000000000"/>
              <a:buChar char="●"/>
              <a:defRPr/>
            </a:lvl7pPr>
            <a:lvl8pPr marL="3657600" lvl="7" indent="-304800" rtl="0">
              <a:lnSpc>
                <a:spcPct val="115000"/>
              </a:lnSpc>
              <a:spcBef>
                <a:spcPts val="1600"/>
              </a:spcBef>
              <a:spcAft>
                <a:spcPts val="0"/>
              </a:spcAft>
              <a:buSzPts val="1200"/>
              <a:buFont typeface="Roboto Condensed Light" panose="02000000000000000000"/>
              <a:buChar char="○"/>
              <a:defRPr/>
            </a:lvl8pPr>
            <a:lvl9pPr marL="4114800" lvl="8" indent="-304800" rtl="0">
              <a:lnSpc>
                <a:spcPct val="115000"/>
              </a:lnSpc>
              <a:spcBef>
                <a:spcPts val="1600"/>
              </a:spcBef>
              <a:spcAft>
                <a:spcPts val="1600"/>
              </a:spcAft>
              <a:buSzPts val="1200"/>
              <a:buFont typeface="Roboto Condensed Light" panose="020000000000000000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4">
  <p:cSld name="CUSTOM_14_1">
    <p:spTree>
      <p:nvGrpSpPr>
        <p:cNvPr id="1" name="Shape 282"/>
        <p:cNvGrpSpPr/>
        <p:nvPr/>
      </p:nvGrpSpPr>
      <p:grpSpPr>
        <a:xfrm>
          <a:off x="0" y="0"/>
          <a:ext cx="0" cy="0"/>
          <a:chOff x="0" y="0"/>
          <a:chExt cx="0" cy="0"/>
        </a:xfrm>
      </p:grpSpPr>
      <p:pic>
        <p:nvPicPr>
          <p:cNvPr id="283" name="Google Shape;283;p31"/>
          <p:cNvPicPr preferRelativeResize="0"/>
          <p:nvPr/>
        </p:nvPicPr>
        <p:blipFill rotWithShape="1">
          <a:blip r:embed="rId2">
            <a:alphaModFix amt="31000"/>
          </a:blip>
          <a:srcRect t="34167"/>
          <a:stretch>
            <a:fillRect/>
          </a:stretch>
        </p:blipFill>
        <p:spPr>
          <a:xfrm rot="10800000" flipH="1">
            <a:off x="-209694" y="-524900"/>
            <a:ext cx="6918400" cy="3413775"/>
          </a:xfrm>
          <a:prstGeom prst="rect">
            <a:avLst/>
          </a:prstGeom>
          <a:noFill/>
          <a:ln>
            <a:noFill/>
          </a:ln>
        </p:spPr>
      </p:pic>
      <p:pic>
        <p:nvPicPr>
          <p:cNvPr id="284" name="Google Shape;284;p31"/>
          <p:cNvPicPr preferRelativeResize="0"/>
          <p:nvPr/>
        </p:nvPicPr>
        <p:blipFill rotWithShape="1">
          <a:blip r:embed="rId3">
            <a:alphaModFix amt="38000"/>
          </a:blip>
          <a:srcRect t="37942"/>
          <a:stretch>
            <a:fillRect/>
          </a:stretch>
        </p:blipFill>
        <p:spPr>
          <a:xfrm>
            <a:off x="-414194" y="1598445"/>
            <a:ext cx="9871124" cy="4591304"/>
          </a:xfrm>
          <a:prstGeom prst="rect">
            <a:avLst/>
          </a:prstGeom>
          <a:noFill/>
          <a:ln>
            <a:noFill/>
          </a:ln>
        </p:spPr>
      </p:pic>
      <p:pic>
        <p:nvPicPr>
          <p:cNvPr id="285" name="Google Shape;285;p31"/>
          <p:cNvPicPr preferRelativeResize="0"/>
          <p:nvPr/>
        </p:nvPicPr>
        <p:blipFill rotWithShape="1">
          <a:blip r:embed="rId4">
            <a:alphaModFix amt="60000"/>
          </a:blip>
          <a:srcRect/>
          <a:stretch>
            <a:fillRect/>
          </a:stretch>
        </p:blipFill>
        <p:spPr>
          <a:xfrm rot="10312883">
            <a:off x="8499773" y="2720877"/>
            <a:ext cx="223202" cy="223203"/>
          </a:xfrm>
          <a:prstGeom prst="rect">
            <a:avLst/>
          </a:prstGeom>
          <a:noFill/>
          <a:ln>
            <a:noFill/>
          </a:ln>
        </p:spPr>
      </p:pic>
      <p:pic>
        <p:nvPicPr>
          <p:cNvPr id="286" name="Google Shape;286;p31"/>
          <p:cNvPicPr preferRelativeResize="0"/>
          <p:nvPr/>
        </p:nvPicPr>
        <p:blipFill>
          <a:blip r:embed="rId5"/>
          <a:stretch>
            <a:fillRect/>
          </a:stretch>
        </p:blipFill>
        <p:spPr>
          <a:xfrm rot="10800000">
            <a:off x="-955450" y="4375925"/>
            <a:ext cx="2036700" cy="1643800"/>
          </a:xfrm>
          <a:prstGeom prst="rect">
            <a:avLst/>
          </a:prstGeom>
          <a:noFill/>
          <a:ln>
            <a:noFill/>
          </a:ln>
        </p:spPr>
      </p:pic>
      <p:pic>
        <p:nvPicPr>
          <p:cNvPr id="287" name="Google Shape;287;p31"/>
          <p:cNvPicPr preferRelativeResize="0"/>
          <p:nvPr/>
        </p:nvPicPr>
        <p:blipFill>
          <a:blip r:embed="rId6"/>
          <a:stretch>
            <a:fillRect/>
          </a:stretch>
        </p:blipFill>
        <p:spPr>
          <a:xfrm rot="10800000" flipH="1">
            <a:off x="-1175375" y="-652612"/>
            <a:ext cx="2705501" cy="2183575"/>
          </a:xfrm>
          <a:prstGeom prst="rect">
            <a:avLst/>
          </a:prstGeom>
          <a:noFill/>
          <a:ln>
            <a:noFill/>
          </a:ln>
        </p:spPr>
      </p:pic>
      <p:pic>
        <p:nvPicPr>
          <p:cNvPr id="288" name="Google Shape;288;p31"/>
          <p:cNvPicPr preferRelativeResize="0"/>
          <p:nvPr/>
        </p:nvPicPr>
        <p:blipFill>
          <a:blip r:embed="rId7"/>
          <a:stretch>
            <a:fillRect/>
          </a:stretch>
        </p:blipFill>
        <p:spPr>
          <a:xfrm rot="10800000" flipH="1">
            <a:off x="7721374" y="3919750"/>
            <a:ext cx="2812550" cy="2270000"/>
          </a:xfrm>
          <a:prstGeom prst="rect">
            <a:avLst/>
          </a:prstGeom>
          <a:noFill/>
          <a:ln>
            <a:noFill/>
          </a:ln>
        </p:spPr>
      </p:pic>
      <p:pic>
        <p:nvPicPr>
          <p:cNvPr id="289" name="Google Shape;289;p31"/>
          <p:cNvPicPr preferRelativeResize="0"/>
          <p:nvPr/>
        </p:nvPicPr>
        <p:blipFill>
          <a:blip r:embed="rId8"/>
          <a:stretch>
            <a:fillRect/>
          </a:stretch>
        </p:blipFill>
        <p:spPr>
          <a:xfrm rot="10800000" flipH="1">
            <a:off x="7592140" y="-627526"/>
            <a:ext cx="2038475" cy="1645248"/>
          </a:xfrm>
          <a:prstGeom prst="rect">
            <a:avLst/>
          </a:prstGeom>
          <a:noFill/>
          <a:ln>
            <a:noFill/>
          </a:ln>
        </p:spPr>
      </p:pic>
      <p:pic>
        <p:nvPicPr>
          <p:cNvPr id="290" name="Google Shape;290;p31"/>
          <p:cNvPicPr preferRelativeResize="0"/>
          <p:nvPr/>
        </p:nvPicPr>
        <p:blipFill>
          <a:blip r:embed="rId5"/>
          <a:stretch>
            <a:fillRect/>
          </a:stretch>
        </p:blipFill>
        <p:spPr>
          <a:xfrm rot="10800000">
            <a:off x="-574600" y="1017725"/>
            <a:ext cx="1074500" cy="867225"/>
          </a:xfrm>
          <a:prstGeom prst="rect">
            <a:avLst/>
          </a:prstGeom>
          <a:noFill/>
          <a:ln>
            <a:noFill/>
          </a:ln>
        </p:spPr>
      </p:pic>
      <p:sp>
        <p:nvSpPr>
          <p:cNvPr id="291" name="Google Shape;291;p31"/>
          <p:cNvSpPr txBox="1">
            <a:spLocks noGrp="1"/>
          </p:cNvSpPr>
          <p:nvPr>
            <p:ph type="subTitle" idx="1"/>
          </p:nvPr>
        </p:nvSpPr>
        <p:spPr>
          <a:xfrm>
            <a:off x="914175" y="1599400"/>
            <a:ext cx="3591900" cy="270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92" name="Google Shape;292;p31"/>
          <p:cNvSpPr txBox="1">
            <a:spLocks noGrp="1"/>
          </p:cNvSpPr>
          <p:nvPr>
            <p:ph type="subTitle" idx="2"/>
          </p:nvPr>
        </p:nvSpPr>
        <p:spPr>
          <a:xfrm>
            <a:off x="4637924" y="1599400"/>
            <a:ext cx="3591900" cy="270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93" name="Google Shape;293;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4"/>
        <p:cNvGrpSpPr/>
        <p:nvPr/>
      </p:nvGrpSpPr>
      <p:grpSpPr>
        <a:xfrm>
          <a:off x="0" y="0"/>
          <a:ext cx="0" cy="0"/>
          <a:chOff x="0" y="0"/>
          <a:chExt cx="0" cy="0"/>
        </a:xfrm>
      </p:grpSpPr>
      <p:pic>
        <p:nvPicPr>
          <p:cNvPr id="295" name="Google Shape;295;p32"/>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pic>
        <p:nvPicPr>
          <p:cNvPr id="296" name="Google Shape;296;p32"/>
          <p:cNvPicPr preferRelativeResize="0"/>
          <p:nvPr/>
        </p:nvPicPr>
        <p:blipFill rotWithShape="1">
          <a:blip r:embed="rId3">
            <a:alphaModFix amt="38000"/>
          </a:blip>
          <a:srcRect t="37942"/>
          <a:stretch>
            <a:fillRect/>
          </a:stretch>
        </p:blipFill>
        <p:spPr>
          <a:xfrm rot="10800000">
            <a:off x="-298203" y="-1058900"/>
            <a:ext cx="9871124" cy="4591304"/>
          </a:xfrm>
          <a:prstGeom prst="rect">
            <a:avLst/>
          </a:prstGeom>
          <a:noFill/>
          <a:ln>
            <a:noFill/>
          </a:ln>
        </p:spPr>
      </p:pic>
      <p:pic>
        <p:nvPicPr>
          <p:cNvPr id="297" name="Google Shape;297;p32"/>
          <p:cNvPicPr preferRelativeResize="0"/>
          <p:nvPr/>
        </p:nvPicPr>
        <p:blipFill>
          <a:blip r:embed="rId4">
            <a:alphaModFix amt="62000"/>
          </a:blip>
          <a:stretch>
            <a:fillRect/>
          </a:stretch>
        </p:blipFill>
        <p:spPr>
          <a:xfrm rot="4516150" flipH="1">
            <a:off x="8129213" y="4066842"/>
            <a:ext cx="1423990" cy="1423990"/>
          </a:xfrm>
          <a:prstGeom prst="rect">
            <a:avLst/>
          </a:prstGeom>
          <a:noFill/>
          <a:ln>
            <a:noFill/>
          </a:ln>
        </p:spPr>
      </p:pic>
      <p:pic>
        <p:nvPicPr>
          <p:cNvPr id="298" name="Google Shape;298;p32"/>
          <p:cNvPicPr preferRelativeResize="0"/>
          <p:nvPr/>
        </p:nvPicPr>
        <p:blipFill rotWithShape="1">
          <a:blip r:embed="rId5">
            <a:alphaModFix amt="57000"/>
          </a:blip>
          <a:srcRect/>
          <a:stretch>
            <a:fillRect/>
          </a:stretch>
        </p:blipFill>
        <p:spPr>
          <a:xfrm rot="-487126">
            <a:off x="-185089" y="504332"/>
            <a:ext cx="904237" cy="904243"/>
          </a:xfrm>
          <a:prstGeom prst="rect">
            <a:avLst/>
          </a:prstGeom>
          <a:noFill/>
          <a:ln>
            <a:noFill/>
          </a:ln>
        </p:spPr>
      </p:pic>
      <p:pic>
        <p:nvPicPr>
          <p:cNvPr id="299" name="Google Shape;299;p32"/>
          <p:cNvPicPr preferRelativeResize="0"/>
          <p:nvPr/>
        </p:nvPicPr>
        <p:blipFill rotWithShape="1">
          <a:blip r:embed="rId6">
            <a:alphaModFix amt="66000"/>
          </a:blip>
          <a:srcRect/>
          <a:stretch>
            <a:fillRect/>
          </a:stretch>
        </p:blipFill>
        <p:spPr>
          <a:xfrm rot="-487156">
            <a:off x="8464757" y="4126430"/>
            <a:ext cx="633770" cy="633817"/>
          </a:xfrm>
          <a:prstGeom prst="rect">
            <a:avLst/>
          </a:prstGeom>
          <a:noFill/>
          <a:ln>
            <a:noFill/>
          </a:ln>
        </p:spPr>
      </p:pic>
      <p:pic>
        <p:nvPicPr>
          <p:cNvPr id="300" name="Google Shape;300;p32"/>
          <p:cNvPicPr preferRelativeResize="0"/>
          <p:nvPr/>
        </p:nvPicPr>
        <p:blipFill rotWithShape="1">
          <a:blip r:embed="rId7">
            <a:alphaModFix amt="28000"/>
          </a:blip>
          <a:srcRect/>
          <a:stretch>
            <a:fillRect/>
          </a:stretch>
        </p:blipFill>
        <p:spPr>
          <a:xfrm rot="9127495" flipH="1">
            <a:off x="-285761" y="-189528"/>
            <a:ext cx="1227344" cy="1227345"/>
          </a:xfrm>
          <a:prstGeom prst="rect">
            <a:avLst/>
          </a:prstGeom>
          <a:noFill/>
          <a:ln>
            <a:noFill/>
          </a:ln>
        </p:spPr>
      </p:pic>
      <p:sp>
        <p:nvSpPr>
          <p:cNvPr id="301" name="Google Shape;301;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32"/>
          <p:cNvSpPr txBox="1">
            <a:spLocks noGrp="1"/>
          </p:cNvSpPr>
          <p:nvPr>
            <p:ph type="title" idx="2"/>
          </p:nvPr>
        </p:nvSpPr>
        <p:spPr>
          <a:xfrm>
            <a:off x="720000" y="2713450"/>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03" name="Google Shape;303;p32"/>
          <p:cNvSpPr txBox="1">
            <a:spLocks noGrp="1"/>
          </p:cNvSpPr>
          <p:nvPr>
            <p:ph type="subTitle" idx="1"/>
          </p:nvPr>
        </p:nvSpPr>
        <p:spPr>
          <a:xfrm>
            <a:off x="720000" y="3241150"/>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04" name="Google Shape;304;p32"/>
          <p:cNvSpPr txBox="1">
            <a:spLocks noGrp="1"/>
          </p:cNvSpPr>
          <p:nvPr>
            <p:ph type="title" idx="3"/>
          </p:nvPr>
        </p:nvSpPr>
        <p:spPr>
          <a:xfrm>
            <a:off x="3492269" y="2713450"/>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05" name="Google Shape;305;p32"/>
          <p:cNvSpPr txBox="1">
            <a:spLocks noGrp="1"/>
          </p:cNvSpPr>
          <p:nvPr>
            <p:ph type="subTitle" idx="4"/>
          </p:nvPr>
        </p:nvSpPr>
        <p:spPr>
          <a:xfrm>
            <a:off x="3492272" y="3241150"/>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06" name="Google Shape;306;p32"/>
          <p:cNvSpPr txBox="1">
            <a:spLocks noGrp="1"/>
          </p:cNvSpPr>
          <p:nvPr>
            <p:ph type="title" idx="5"/>
          </p:nvPr>
        </p:nvSpPr>
        <p:spPr>
          <a:xfrm>
            <a:off x="6264545" y="2713450"/>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07" name="Google Shape;307;p32"/>
          <p:cNvSpPr txBox="1">
            <a:spLocks noGrp="1"/>
          </p:cNvSpPr>
          <p:nvPr>
            <p:ph type="subTitle" idx="6"/>
          </p:nvPr>
        </p:nvSpPr>
        <p:spPr>
          <a:xfrm>
            <a:off x="6264550" y="3241150"/>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308"/>
        <p:cNvGrpSpPr/>
        <p:nvPr/>
      </p:nvGrpSpPr>
      <p:grpSpPr>
        <a:xfrm>
          <a:off x="0" y="0"/>
          <a:ext cx="0" cy="0"/>
          <a:chOff x="0" y="0"/>
          <a:chExt cx="0" cy="0"/>
        </a:xfrm>
      </p:grpSpPr>
      <p:pic>
        <p:nvPicPr>
          <p:cNvPr id="309" name="Google Shape;309;p33"/>
          <p:cNvPicPr preferRelativeResize="0"/>
          <p:nvPr/>
        </p:nvPicPr>
        <p:blipFill rotWithShape="1">
          <a:blip r:embed="rId2">
            <a:alphaModFix amt="31000"/>
          </a:blip>
          <a:srcRect t="34167"/>
          <a:stretch>
            <a:fillRect/>
          </a:stretch>
        </p:blipFill>
        <p:spPr>
          <a:xfrm rot="10800000" flipH="1">
            <a:off x="0" y="-49902"/>
            <a:ext cx="6918400" cy="3413775"/>
          </a:xfrm>
          <a:prstGeom prst="rect">
            <a:avLst/>
          </a:prstGeom>
          <a:noFill/>
          <a:ln>
            <a:noFill/>
          </a:ln>
        </p:spPr>
      </p:pic>
      <p:pic>
        <p:nvPicPr>
          <p:cNvPr id="310" name="Google Shape;310;p33"/>
          <p:cNvPicPr preferRelativeResize="0"/>
          <p:nvPr/>
        </p:nvPicPr>
        <p:blipFill rotWithShape="1">
          <a:blip r:embed="rId2">
            <a:alphaModFix amt="31000"/>
          </a:blip>
          <a:srcRect b="71614"/>
          <a:stretch>
            <a:fillRect/>
          </a:stretch>
        </p:blipFill>
        <p:spPr>
          <a:xfrm rot="10800000" flipH="1">
            <a:off x="2308425" y="3763547"/>
            <a:ext cx="6918400" cy="1471927"/>
          </a:xfrm>
          <a:prstGeom prst="rect">
            <a:avLst/>
          </a:prstGeom>
          <a:noFill/>
          <a:ln>
            <a:noFill/>
          </a:ln>
        </p:spPr>
      </p:pic>
      <p:pic>
        <p:nvPicPr>
          <p:cNvPr id="311" name="Google Shape;311;p33"/>
          <p:cNvPicPr preferRelativeResize="0"/>
          <p:nvPr/>
        </p:nvPicPr>
        <p:blipFill>
          <a:blip r:embed="rId3"/>
          <a:stretch>
            <a:fillRect/>
          </a:stretch>
        </p:blipFill>
        <p:spPr>
          <a:xfrm flipH="1">
            <a:off x="-708025" y="4291572"/>
            <a:ext cx="2038475" cy="1645225"/>
          </a:xfrm>
          <a:prstGeom prst="rect">
            <a:avLst/>
          </a:prstGeom>
          <a:noFill/>
          <a:ln>
            <a:noFill/>
          </a:ln>
        </p:spPr>
      </p:pic>
      <p:pic>
        <p:nvPicPr>
          <p:cNvPr id="312" name="Google Shape;312;p33"/>
          <p:cNvPicPr preferRelativeResize="0"/>
          <p:nvPr/>
        </p:nvPicPr>
        <p:blipFill>
          <a:blip r:embed="rId4"/>
          <a:stretch>
            <a:fillRect/>
          </a:stretch>
        </p:blipFill>
        <p:spPr>
          <a:xfrm>
            <a:off x="-1136066" y="-725134"/>
            <a:ext cx="2159400" cy="1742869"/>
          </a:xfrm>
          <a:prstGeom prst="rect">
            <a:avLst/>
          </a:prstGeom>
          <a:noFill/>
          <a:ln>
            <a:noFill/>
          </a:ln>
        </p:spPr>
      </p:pic>
      <p:pic>
        <p:nvPicPr>
          <p:cNvPr id="313" name="Google Shape;313;p33"/>
          <p:cNvPicPr preferRelativeResize="0"/>
          <p:nvPr/>
        </p:nvPicPr>
        <p:blipFill>
          <a:blip r:embed="rId4"/>
          <a:stretch>
            <a:fillRect/>
          </a:stretch>
        </p:blipFill>
        <p:spPr>
          <a:xfrm>
            <a:off x="8323327" y="3845435"/>
            <a:ext cx="1620800" cy="1308150"/>
          </a:xfrm>
          <a:prstGeom prst="rect">
            <a:avLst/>
          </a:prstGeom>
          <a:noFill/>
          <a:ln>
            <a:noFill/>
          </a:ln>
        </p:spPr>
      </p:pic>
      <p:pic>
        <p:nvPicPr>
          <p:cNvPr id="314" name="Google Shape;314;p33"/>
          <p:cNvPicPr preferRelativeResize="0"/>
          <p:nvPr/>
        </p:nvPicPr>
        <p:blipFill>
          <a:blip r:embed="rId5"/>
          <a:stretch>
            <a:fillRect/>
          </a:stretch>
        </p:blipFill>
        <p:spPr>
          <a:xfrm flipH="1">
            <a:off x="7905653" y="-725123"/>
            <a:ext cx="2038475" cy="1645248"/>
          </a:xfrm>
          <a:prstGeom prst="rect">
            <a:avLst/>
          </a:prstGeom>
          <a:noFill/>
          <a:ln>
            <a:noFill/>
          </a:ln>
        </p:spPr>
      </p:pic>
      <p:sp>
        <p:nvSpPr>
          <p:cNvPr id="315" name="Google Shape;315;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 name="Google Shape;316;p33"/>
          <p:cNvSpPr txBox="1">
            <a:spLocks noGrp="1"/>
          </p:cNvSpPr>
          <p:nvPr>
            <p:ph type="title" idx="2"/>
          </p:nvPr>
        </p:nvSpPr>
        <p:spPr>
          <a:xfrm>
            <a:off x="720000" y="2441313"/>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17" name="Google Shape;317;p33"/>
          <p:cNvSpPr txBox="1">
            <a:spLocks noGrp="1"/>
          </p:cNvSpPr>
          <p:nvPr>
            <p:ph type="subTitle" idx="1"/>
          </p:nvPr>
        </p:nvSpPr>
        <p:spPr>
          <a:xfrm>
            <a:off x="720000" y="2969013"/>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18" name="Google Shape;318;p33"/>
          <p:cNvSpPr txBox="1">
            <a:spLocks noGrp="1"/>
          </p:cNvSpPr>
          <p:nvPr>
            <p:ph type="title" idx="3"/>
          </p:nvPr>
        </p:nvSpPr>
        <p:spPr>
          <a:xfrm>
            <a:off x="3492269" y="3388800"/>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19" name="Google Shape;319;p33"/>
          <p:cNvSpPr txBox="1">
            <a:spLocks noGrp="1"/>
          </p:cNvSpPr>
          <p:nvPr>
            <p:ph type="subTitle" idx="4"/>
          </p:nvPr>
        </p:nvSpPr>
        <p:spPr>
          <a:xfrm>
            <a:off x="3492272" y="3916500"/>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20" name="Google Shape;320;p33"/>
          <p:cNvSpPr txBox="1">
            <a:spLocks noGrp="1"/>
          </p:cNvSpPr>
          <p:nvPr>
            <p:ph type="title" idx="5"/>
          </p:nvPr>
        </p:nvSpPr>
        <p:spPr>
          <a:xfrm>
            <a:off x="6264545" y="2441313"/>
            <a:ext cx="215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21" name="Google Shape;321;p33"/>
          <p:cNvSpPr txBox="1">
            <a:spLocks noGrp="1"/>
          </p:cNvSpPr>
          <p:nvPr>
            <p:ph type="subTitle" idx="6"/>
          </p:nvPr>
        </p:nvSpPr>
        <p:spPr>
          <a:xfrm>
            <a:off x="6264550" y="2969013"/>
            <a:ext cx="2159400" cy="6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2">
            <a:alphaModFix amt="38000"/>
          </a:blip>
          <a:srcRect t="37942"/>
          <a:stretch>
            <a:fillRect/>
          </a:stretch>
        </p:blipFill>
        <p:spPr>
          <a:xfrm rot="10800000" flipH="1">
            <a:off x="-241369" y="-785575"/>
            <a:ext cx="9871124" cy="4591304"/>
          </a:xfrm>
          <a:prstGeom prst="rect">
            <a:avLst/>
          </a:prstGeom>
          <a:noFill/>
          <a:ln>
            <a:noFill/>
          </a:ln>
        </p:spPr>
      </p:pic>
      <p:pic>
        <p:nvPicPr>
          <p:cNvPr id="324" name="Google Shape;324;p34"/>
          <p:cNvPicPr preferRelativeResize="0"/>
          <p:nvPr/>
        </p:nvPicPr>
        <p:blipFill>
          <a:blip r:embed="rId3"/>
          <a:stretch>
            <a:fillRect/>
          </a:stretch>
        </p:blipFill>
        <p:spPr>
          <a:xfrm flipH="1">
            <a:off x="7579125" y="-1216230"/>
            <a:ext cx="2522550" cy="2035950"/>
          </a:xfrm>
          <a:prstGeom prst="rect">
            <a:avLst/>
          </a:prstGeom>
          <a:noFill/>
          <a:ln>
            <a:noFill/>
          </a:ln>
        </p:spPr>
      </p:pic>
      <p:pic>
        <p:nvPicPr>
          <p:cNvPr id="325" name="Google Shape;325;p34"/>
          <p:cNvPicPr preferRelativeResize="0"/>
          <p:nvPr/>
        </p:nvPicPr>
        <p:blipFill>
          <a:blip r:embed="rId4"/>
          <a:stretch>
            <a:fillRect/>
          </a:stretch>
        </p:blipFill>
        <p:spPr>
          <a:xfrm>
            <a:off x="-1844226" y="3931487"/>
            <a:ext cx="2812550" cy="2270000"/>
          </a:xfrm>
          <a:prstGeom prst="rect">
            <a:avLst/>
          </a:prstGeom>
          <a:noFill/>
          <a:ln>
            <a:noFill/>
          </a:ln>
        </p:spPr>
      </p:pic>
      <p:pic>
        <p:nvPicPr>
          <p:cNvPr id="326" name="Google Shape;326;p34"/>
          <p:cNvPicPr preferRelativeResize="0"/>
          <p:nvPr/>
        </p:nvPicPr>
        <p:blipFill rotWithShape="1">
          <a:blip r:embed="rId5">
            <a:alphaModFix amt="69000"/>
          </a:blip>
          <a:srcRect/>
          <a:stretch>
            <a:fillRect/>
          </a:stretch>
        </p:blipFill>
        <p:spPr>
          <a:xfrm rot="-1625203">
            <a:off x="8391397" y="479322"/>
            <a:ext cx="1055868" cy="1055889"/>
          </a:xfrm>
          <a:prstGeom prst="rect">
            <a:avLst/>
          </a:prstGeom>
          <a:noFill/>
          <a:ln>
            <a:noFill/>
          </a:ln>
        </p:spPr>
      </p:pic>
      <p:pic>
        <p:nvPicPr>
          <p:cNvPr id="327" name="Google Shape;327;p34"/>
          <p:cNvPicPr preferRelativeResize="0"/>
          <p:nvPr/>
        </p:nvPicPr>
        <p:blipFill rotWithShape="1">
          <a:blip r:embed="rId6">
            <a:alphaModFix amt="75000"/>
          </a:blip>
          <a:srcRect/>
          <a:stretch>
            <a:fillRect/>
          </a:stretch>
        </p:blipFill>
        <p:spPr>
          <a:xfrm rot="10312853">
            <a:off x="-194085" y="3743786"/>
            <a:ext cx="720961" cy="720978"/>
          </a:xfrm>
          <a:prstGeom prst="rect">
            <a:avLst/>
          </a:prstGeom>
          <a:noFill/>
          <a:ln>
            <a:noFill/>
          </a:ln>
        </p:spPr>
      </p:pic>
      <p:pic>
        <p:nvPicPr>
          <p:cNvPr id="328" name="Google Shape;328;p34"/>
          <p:cNvPicPr preferRelativeResize="0"/>
          <p:nvPr/>
        </p:nvPicPr>
        <p:blipFill rotWithShape="1">
          <a:blip r:embed="rId7">
            <a:alphaModFix amt="60000"/>
          </a:blip>
          <a:srcRect/>
          <a:stretch>
            <a:fillRect/>
          </a:stretch>
        </p:blipFill>
        <p:spPr>
          <a:xfrm rot="487117" flipH="1">
            <a:off x="482148" y="2129344"/>
            <a:ext cx="223202" cy="223203"/>
          </a:xfrm>
          <a:prstGeom prst="rect">
            <a:avLst/>
          </a:prstGeom>
          <a:noFill/>
          <a:ln>
            <a:noFill/>
          </a:ln>
        </p:spPr>
      </p:pic>
      <p:pic>
        <p:nvPicPr>
          <p:cNvPr id="329" name="Google Shape;329;p34"/>
          <p:cNvPicPr preferRelativeResize="0"/>
          <p:nvPr/>
        </p:nvPicPr>
        <p:blipFill rotWithShape="1">
          <a:blip r:embed="rId7">
            <a:alphaModFix amt="60000"/>
          </a:blip>
          <a:srcRect/>
          <a:stretch>
            <a:fillRect/>
          </a:stretch>
        </p:blipFill>
        <p:spPr>
          <a:xfrm rot="487117" flipH="1">
            <a:off x="8672598" y="2460094"/>
            <a:ext cx="223202" cy="223203"/>
          </a:xfrm>
          <a:prstGeom prst="rect">
            <a:avLst/>
          </a:prstGeom>
          <a:noFill/>
          <a:ln>
            <a:noFill/>
          </a:ln>
        </p:spPr>
      </p:pic>
      <p:sp>
        <p:nvSpPr>
          <p:cNvPr id="330" name="Google Shape;330;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34"/>
          <p:cNvSpPr txBox="1">
            <a:spLocks noGrp="1"/>
          </p:cNvSpPr>
          <p:nvPr>
            <p:ph type="title" idx="2"/>
          </p:nvPr>
        </p:nvSpPr>
        <p:spPr>
          <a:xfrm>
            <a:off x="1101175" y="33433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2" name="Google Shape;332;p34"/>
          <p:cNvSpPr txBox="1">
            <a:spLocks noGrp="1"/>
          </p:cNvSpPr>
          <p:nvPr>
            <p:ph type="subTitle" idx="1"/>
          </p:nvPr>
        </p:nvSpPr>
        <p:spPr>
          <a:xfrm>
            <a:off x="1101175" y="3871025"/>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33" name="Google Shape;333;p34"/>
          <p:cNvSpPr txBox="1">
            <a:spLocks noGrp="1"/>
          </p:cNvSpPr>
          <p:nvPr>
            <p:ph type="title" idx="3"/>
          </p:nvPr>
        </p:nvSpPr>
        <p:spPr>
          <a:xfrm>
            <a:off x="3578960" y="14800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4" name="Google Shape;334;p34"/>
          <p:cNvSpPr txBox="1">
            <a:spLocks noGrp="1"/>
          </p:cNvSpPr>
          <p:nvPr>
            <p:ph type="subTitle" idx="4"/>
          </p:nvPr>
        </p:nvSpPr>
        <p:spPr>
          <a:xfrm>
            <a:off x="3578960" y="200770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35" name="Google Shape;335;p34"/>
          <p:cNvSpPr txBox="1">
            <a:spLocks noGrp="1"/>
          </p:cNvSpPr>
          <p:nvPr>
            <p:ph type="title" idx="5"/>
          </p:nvPr>
        </p:nvSpPr>
        <p:spPr>
          <a:xfrm>
            <a:off x="6056723" y="33433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6" name="Google Shape;336;p34"/>
          <p:cNvSpPr txBox="1">
            <a:spLocks noGrp="1"/>
          </p:cNvSpPr>
          <p:nvPr>
            <p:ph type="subTitle" idx="6"/>
          </p:nvPr>
        </p:nvSpPr>
        <p:spPr>
          <a:xfrm>
            <a:off x="6056722" y="3871025"/>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37"/>
        <p:cNvGrpSpPr/>
        <p:nvPr/>
      </p:nvGrpSpPr>
      <p:grpSpPr>
        <a:xfrm>
          <a:off x="0" y="0"/>
          <a:ext cx="0" cy="0"/>
          <a:chOff x="0" y="0"/>
          <a:chExt cx="0" cy="0"/>
        </a:xfrm>
      </p:grpSpPr>
      <p:pic>
        <p:nvPicPr>
          <p:cNvPr id="338" name="Google Shape;338;p35"/>
          <p:cNvPicPr preferRelativeResize="0"/>
          <p:nvPr/>
        </p:nvPicPr>
        <p:blipFill rotWithShape="1">
          <a:blip r:embed="rId2">
            <a:alphaModFix amt="31000"/>
          </a:blip>
          <a:srcRect b="71614"/>
          <a:stretch>
            <a:fillRect/>
          </a:stretch>
        </p:blipFill>
        <p:spPr>
          <a:xfrm>
            <a:off x="2858600" y="-30753"/>
            <a:ext cx="6918400" cy="1471927"/>
          </a:xfrm>
          <a:prstGeom prst="rect">
            <a:avLst/>
          </a:prstGeom>
          <a:noFill/>
          <a:ln>
            <a:noFill/>
          </a:ln>
        </p:spPr>
      </p:pic>
      <p:pic>
        <p:nvPicPr>
          <p:cNvPr id="339" name="Google Shape;339;p35"/>
          <p:cNvPicPr preferRelativeResize="0"/>
          <p:nvPr/>
        </p:nvPicPr>
        <p:blipFill rotWithShape="1">
          <a:blip r:embed="rId3">
            <a:alphaModFix amt="38000"/>
          </a:blip>
          <a:srcRect t="37942"/>
          <a:stretch>
            <a:fillRect/>
          </a:stretch>
        </p:blipFill>
        <p:spPr>
          <a:xfrm flipH="1">
            <a:off x="-363550" y="2123345"/>
            <a:ext cx="9871124" cy="4591304"/>
          </a:xfrm>
          <a:prstGeom prst="rect">
            <a:avLst/>
          </a:prstGeom>
          <a:noFill/>
          <a:ln>
            <a:noFill/>
          </a:ln>
        </p:spPr>
      </p:pic>
      <p:pic>
        <p:nvPicPr>
          <p:cNvPr id="340" name="Google Shape;340;p35"/>
          <p:cNvPicPr preferRelativeResize="0"/>
          <p:nvPr/>
        </p:nvPicPr>
        <p:blipFill rotWithShape="1">
          <a:blip r:embed="rId4">
            <a:alphaModFix amt="87000"/>
          </a:blip>
          <a:srcRect/>
          <a:stretch>
            <a:fillRect/>
          </a:stretch>
        </p:blipFill>
        <p:spPr>
          <a:xfrm rot="117636">
            <a:off x="8036631" y="4043076"/>
            <a:ext cx="1680434" cy="1680468"/>
          </a:xfrm>
          <a:prstGeom prst="rect">
            <a:avLst/>
          </a:prstGeom>
          <a:noFill/>
          <a:ln>
            <a:noFill/>
          </a:ln>
        </p:spPr>
      </p:pic>
      <p:pic>
        <p:nvPicPr>
          <p:cNvPr id="341" name="Google Shape;341;p35"/>
          <p:cNvPicPr preferRelativeResize="0"/>
          <p:nvPr/>
        </p:nvPicPr>
        <p:blipFill>
          <a:blip r:embed="rId5">
            <a:alphaModFix amt="82000"/>
          </a:blip>
          <a:stretch>
            <a:fillRect/>
          </a:stretch>
        </p:blipFill>
        <p:spPr>
          <a:xfrm rot="-4516162">
            <a:off x="-342900" y="-333829"/>
            <a:ext cx="1294548" cy="1294530"/>
          </a:xfrm>
          <a:prstGeom prst="rect">
            <a:avLst/>
          </a:prstGeom>
          <a:noFill/>
          <a:ln>
            <a:noFill/>
          </a:ln>
        </p:spPr>
      </p:pic>
      <p:pic>
        <p:nvPicPr>
          <p:cNvPr id="342" name="Google Shape;342;p35"/>
          <p:cNvPicPr preferRelativeResize="0"/>
          <p:nvPr/>
        </p:nvPicPr>
        <p:blipFill rotWithShape="1">
          <a:blip r:embed="rId6">
            <a:alphaModFix amt="75000"/>
          </a:blip>
          <a:srcRect/>
          <a:stretch>
            <a:fillRect/>
          </a:stretch>
        </p:blipFill>
        <p:spPr>
          <a:xfrm rot="-487131">
            <a:off x="8636541" y="3363331"/>
            <a:ext cx="480618" cy="480616"/>
          </a:xfrm>
          <a:prstGeom prst="rect">
            <a:avLst/>
          </a:prstGeom>
          <a:noFill/>
          <a:ln>
            <a:noFill/>
          </a:ln>
        </p:spPr>
      </p:pic>
      <p:pic>
        <p:nvPicPr>
          <p:cNvPr id="343" name="Google Shape;343;p35"/>
          <p:cNvPicPr preferRelativeResize="0"/>
          <p:nvPr/>
        </p:nvPicPr>
        <p:blipFill rotWithShape="1">
          <a:blip r:embed="rId7">
            <a:alphaModFix amt="69000"/>
          </a:blip>
          <a:srcRect/>
          <a:stretch>
            <a:fillRect/>
          </a:stretch>
        </p:blipFill>
        <p:spPr>
          <a:xfrm rot="487119" flipH="1">
            <a:off x="139372" y="909946"/>
            <a:ext cx="522806" cy="522807"/>
          </a:xfrm>
          <a:prstGeom prst="rect">
            <a:avLst/>
          </a:prstGeom>
          <a:noFill/>
          <a:ln>
            <a:noFill/>
          </a:ln>
        </p:spPr>
      </p:pic>
      <p:sp>
        <p:nvSpPr>
          <p:cNvPr id="344" name="Google Shape;344;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 name="Google Shape;345;p35"/>
          <p:cNvSpPr txBox="1">
            <a:spLocks noGrp="1"/>
          </p:cNvSpPr>
          <p:nvPr>
            <p:ph type="title" idx="2"/>
          </p:nvPr>
        </p:nvSpPr>
        <p:spPr>
          <a:xfrm>
            <a:off x="1000475" y="1749213"/>
            <a:ext cx="1980900" cy="39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46" name="Google Shape;346;p35"/>
          <p:cNvSpPr txBox="1">
            <a:spLocks noGrp="1"/>
          </p:cNvSpPr>
          <p:nvPr>
            <p:ph type="subTitle" idx="1"/>
          </p:nvPr>
        </p:nvSpPr>
        <p:spPr>
          <a:xfrm>
            <a:off x="1000475" y="2146825"/>
            <a:ext cx="1980900" cy="591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7" name="Google Shape;347;p35"/>
          <p:cNvSpPr txBox="1">
            <a:spLocks noGrp="1"/>
          </p:cNvSpPr>
          <p:nvPr>
            <p:ph type="title" idx="3"/>
          </p:nvPr>
        </p:nvSpPr>
        <p:spPr>
          <a:xfrm>
            <a:off x="6162628" y="1749213"/>
            <a:ext cx="1980900" cy="397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48" name="Google Shape;348;p35"/>
          <p:cNvSpPr txBox="1">
            <a:spLocks noGrp="1"/>
          </p:cNvSpPr>
          <p:nvPr>
            <p:ph type="subTitle" idx="4"/>
          </p:nvPr>
        </p:nvSpPr>
        <p:spPr>
          <a:xfrm>
            <a:off x="6162625" y="2146824"/>
            <a:ext cx="1980900" cy="59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9" name="Google Shape;349;p35"/>
          <p:cNvSpPr txBox="1">
            <a:spLocks noGrp="1"/>
          </p:cNvSpPr>
          <p:nvPr>
            <p:ph type="title" idx="5"/>
          </p:nvPr>
        </p:nvSpPr>
        <p:spPr>
          <a:xfrm>
            <a:off x="1000475" y="3182713"/>
            <a:ext cx="1980900" cy="39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50" name="Google Shape;350;p35"/>
          <p:cNvSpPr txBox="1">
            <a:spLocks noGrp="1"/>
          </p:cNvSpPr>
          <p:nvPr>
            <p:ph type="subTitle" idx="6"/>
          </p:nvPr>
        </p:nvSpPr>
        <p:spPr>
          <a:xfrm>
            <a:off x="1000475" y="3580224"/>
            <a:ext cx="1980900" cy="591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1" name="Google Shape;351;p35"/>
          <p:cNvSpPr txBox="1">
            <a:spLocks noGrp="1"/>
          </p:cNvSpPr>
          <p:nvPr>
            <p:ph type="title" idx="7"/>
          </p:nvPr>
        </p:nvSpPr>
        <p:spPr>
          <a:xfrm>
            <a:off x="6162631" y="3182713"/>
            <a:ext cx="1980900" cy="397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52" name="Google Shape;352;p35"/>
          <p:cNvSpPr txBox="1">
            <a:spLocks noGrp="1"/>
          </p:cNvSpPr>
          <p:nvPr>
            <p:ph type="subTitle" idx="8"/>
          </p:nvPr>
        </p:nvSpPr>
        <p:spPr>
          <a:xfrm>
            <a:off x="6162627" y="3580224"/>
            <a:ext cx="1980900" cy="59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353"/>
        <p:cNvGrpSpPr/>
        <p:nvPr/>
      </p:nvGrpSpPr>
      <p:grpSpPr>
        <a:xfrm>
          <a:off x="0" y="0"/>
          <a:ext cx="0" cy="0"/>
          <a:chOff x="0" y="0"/>
          <a:chExt cx="0" cy="0"/>
        </a:xfrm>
      </p:grpSpPr>
      <p:pic>
        <p:nvPicPr>
          <p:cNvPr id="354" name="Google Shape;354;p36"/>
          <p:cNvPicPr preferRelativeResize="0"/>
          <p:nvPr/>
        </p:nvPicPr>
        <p:blipFill rotWithShape="1">
          <a:blip r:embed="rId2">
            <a:alphaModFix amt="31000"/>
          </a:blip>
          <a:srcRect t="34167"/>
          <a:stretch>
            <a:fillRect/>
          </a:stretch>
        </p:blipFill>
        <p:spPr>
          <a:xfrm flipH="1">
            <a:off x="2273876" y="1771649"/>
            <a:ext cx="6918400" cy="3413775"/>
          </a:xfrm>
          <a:prstGeom prst="rect">
            <a:avLst/>
          </a:prstGeom>
          <a:noFill/>
          <a:ln>
            <a:noFill/>
          </a:ln>
        </p:spPr>
      </p:pic>
      <p:pic>
        <p:nvPicPr>
          <p:cNvPr id="355" name="Google Shape;355;p36"/>
          <p:cNvPicPr preferRelativeResize="0"/>
          <p:nvPr/>
        </p:nvPicPr>
        <p:blipFill rotWithShape="1">
          <a:blip r:embed="rId2">
            <a:alphaModFix amt="31000"/>
          </a:blip>
          <a:srcRect b="71614"/>
          <a:stretch>
            <a:fillRect/>
          </a:stretch>
        </p:blipFill>
        <p:spPr>
          <a:xfrm rot="10800000">
            <a:off x="-84499" y="3826423"/>
            <a:ext cx="6918400" cy="1471927"/>
          </a:xfrm>
          <a:prstGeom prst="rect">
            <a:avLst/>
          </a:prstGeom>
          <a:noFill/>
          <a:ln>
            <a:noFill/>
          </a:ln>
        </p:spPr>
      </p:pic>
      <p:pic>
        <p:nvPicPr>
          <p:cNvPr id="356" name="Google Shape;356;p36"/>
          <p:cNvPicPr preferRelativeResize="0"/>
          <p:nvPr/>
        </p:nvPicPr>
        <p:blipFill rotWithShape="1">
          <a:blip r:embed="rId3">
            <a:alphaModFix amt="87000"/>
          </a:blip>
          <a:srcRect/>
          <a:stretch>
            <a:fillRect/>
          </a:stretch>
        </p:blipFill>
        <p:spPr>
          <a:xfrm rot="1020435" flipH="1">
            <a:off x="-299024" y="-376648"/>
            <a:ext cx="1583266" cy="1583280"/>
          </a:xfrm>
          <a:prstGeom prst="rect">
            <a:avLst/>
          </a:prstGeom>
          <a:noFill/>
          <a:ln>
            <a:noFill/>
          </a:ln>
        </p:spPr>
      </p:pic>
      <p:pic>
        <p:nvPicPr>
          <p:cNvPr id="357" name="Google Shape;357;p36"/>
          <p:cNvPicPr preferRelativeResize="0"/>
          <p:nvPr/>
        </p:nvPicPr>
        <p:blipFill>
          <a:blip r:embed="rId4">
            <a:alphaModFix amt="82000"/>
          </a:blip>
          <a:stretch>
            <a:fillRect/>
          </a:stretch>
        </p:blipFill>
        <p:spPr>
          <a:xfrm rot="3932002" flipH="1">
            <a:off x="7795528" y="-393189"/>
            <a:ext cx="1588296" cy="1588307"/>
          </a:xfrm>
          <a:prstGeom prst="rect">
            <a:avLst/>
          </a:prstGeom>
          <a:noFill/>
          <a:ln>
            <a:noFill/>
          </a:ln>
        </p:spPr>
      </p:pic>
      <p:pic>
        <p:nvPicPr>
          <p:cNvPr id="358" name="Google Shape;358;p36"/>
          <p:cNvPicPr preferRelativeResize="0"/>
          <p:nvPr/>
        </p:nvPicPr>
        <p:blipFill rotWithShape="1">
          <a:blip r:embed="rId5">
            <a:alphaModFix amt="69000"/>
          </a:blip>
          <a:srcRect/>
          <a:stretch>
            <a:fillRect/>
          </a:stretch>
        </p:blipFill>
        <p:spPr>
          <a:xfrm rot="1625203" flipH="1">
            <a:off x="-453467" y="537447"/>
            <a:ext cx="1055868" cy="1055889"/>
          </a:xfrm>
          <a:prstGeom prst="rect">
            <a:avLst/>
          </a:prstGeom>
          <a:noFill/>
          <a:ln>
            <a:noFill/>
          </a:ln>
        </p:spPr>
      </p:pic>
      <p:pic>
        <p:nvPicPr>
          <p:cNvPr id="359" name="Google Shape;359;p36"/>
          <p:cNvPicPr preferRelativeResize="0"/>
          <p:nvPr/>
        </p:nvPicPr>
        <p:blipFill rotWithShape="1">
          <a:blip r:embed="rId6">
            <a:alphaModFix amt="75000"/>
          </a:blip>
          <a:srcRect/>
          <a:stretch>
            <a:fillRect/>
          </a:stretch>
        </p:blipFill>
        <p:spPr>
          <a:xfrm rot="-97007" flipH="1">
            <a:off x="8343522" y="737105"/>
            <a:ext cx="978885" cy="978857"/>
          </a:xfrm>
          <a:prstGeom prst="rect">
            <a:avLst/>
          </a:prstGeom>
          <a:noFill/>
          <a:ln>
            <a:noFill/>
          </a:ln>
        </p:spPr>
      </p:pic>
      <p:sp>
        <p:nvSpPr>
          <p:cNvPr id="360" name="Google Shape;360;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36"/>
          <p:cNvSpPr txBox="1">
            <a:spLocks noGrp="1"/>
          </p:cNvSpPr>
          <p:nvPr>
            <p:ph type="title" idx="2"/>
          </p:nvPr>
        </p:nvSpPr>
        <p:spPr>
          <a:xfrm>
            <a:off x="2656666" y="295486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62" name="Google Shape;362;p36"/>
          <p:cNvSpPr txBox="1">
            <a:spLocks noGrp="1"/>
          </p:cNvSpPr>
          <p:nvPr>
            <p:ph type="subTitle" idx="1"/>
          </p:nvPr>
        </p:nvSpPr>
        <p:spPr>
          <a:xfrm>
            <a:off x="2656677" y="335465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63" name="Google Shape;363;p36"/>
          <p:cNvSpPr txBox="1">
            <a:spLocks noGrp="1"/>
          </p:cNvSpPr>
          <p:nvPr>
            <p:ph type="title" idx="3"/>
          </p:nvPr>
        </p:nvSpPr>
        <p:spPr>
          <a:xfrm>
            <a:off x="6487337" y="295486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64" name="Google Shape;364;p36"/>
          <p:cNvSpPr txBox="1">
            <a:spLocks noGrp="1"/>
          </p:cNvSpPr>
          <p:nvPr>
            <p:ph type="subTitle" idx="4"/>
          </p:nvPr>
        </p:nvSpPr>
        <p:spPr>
          <a:xfrm>
            <a:off x="6487350" y="335465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65" name="Google Shape;365;p36"/>
          <p:cNvSpPr txBox="1">
            <a:spLocks noGrp="1"/>
          </p:cNvSpPr>
          <p:nvPr>
            <p:ph type="title" idx="5"/>
          </p:nvPr>
        </p:nvSpPr>
        <p:spPr>
          <a:xfrm>
            <a:off x="741313" y="295486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66" name="Google Shape;366;p36"/>
          <p:cNvSpPr txBox="1">
            <a:spLocks noGrp="1"/>
          </p:cNvSpPr>
          <p:nvPr>
            <p:ph type="subTitle" idx="6"/>
          </p:nvPr>
        </p:nvSpPr>
        <p:spPr>
          <a:xfrm>
            <a:off x="741325" y="335465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67" name="Google Shape;367;p36"/>
          <p:cNvSpPr txBox="1">
            <a:spLocks noGrp="1"/>
          </p:cNvSpPr>
          <p:nvPr>
            <p:ph type="title" idx="7"/>
          </p:nvPr>
        </p:nvSpPr>
        <p:spPr>
          <a:xfrm>
            <a:off x="4571998" y="295486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68" name="Google Shape;368;p36"/>
          <p:cNvSpPr txBox="1">
            <a:spLocks noGrp="1"/>
          </p:cNvSpPr>
          <p:nvPr>
            <p:ph type="subTitle" idx="8"/>
          </p:nvPr>
        </p:nvSpPr>
        <p:spPr>
          <a:xfrm>
            <a:off x="4572008" y="335465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2">
  <p:cSld name="CUSTOM_5_1_1">
    <p:spTree>
      <p:nvGrpSpPr>
        <p:cNvPr id="1" name="Shape 369"/>
        <p:cNvGrpSpPr/>
        <p:nvPr/>
      </p:nvGrpSpPr>
      <p:grpSpPr>
        <a:xfrm>
          <a:off x="0" y="0"/>
          <a:ext cx="0" cy="0"/>
          <a:chOff x="0" y="0"/>
          <a:chExt cx="0" cy="0"/>
        </a:xfrm>
      </p:grpSpPr>
      <p:pic>
        <p:nvPicPr>
          <p:cNvPr id="370" name="Google Shape;370;p37"/>
          <p:cNvPicPr preferRelativeResize="0"/>
          <p:nvPr/>
        </p:nvPicPr>
        <p:blipFill rotWithShape="1">
          <a:blip r:embed="rId2">
            <a:alphaModFix amt="31000"/>
          </a:blip>
          <a:srcRect t="34167"/>
          <a:stretch>
            <a:fillRect/>
          </a:stretch>
        </p:blipFill>
        <p:spPr>
          <a:xfrm flipH="1">
            <a:off x="2273876" y="1771649"/>
            <a:ext cx="6918400" cy="3413775"/>
          </a:xfrm>
          <a:prstGeom prst="rect">
            <a:avLst/>
          </a:prstGeom>
          <a:noFill/>
          <a:ln>
            <a:noFill/>
          </a:ln>
        </p:spPr>
      </p:pic>
      <p:pic>
        <p:nvPicPr>
          <p:cNvPr id="371" name="Google Shape;371;p37"/>
          <p:cNvPicPr preferRelativeResize="0"/>
          <p:nvPr/>
        </p:nvPicPr>
        <p:blipFill rotWithShape="1">
          <a:blip r:embed="rId2">
            <a:alphaModFix amt="31000"/>
          </a:blip>
          <a:srcRect b="71614"/>
          <a:stretch>
            <a:fillRect/>
          </a:stretch>
        </p:blipFill>
        <p:spPr>
          <a:xfrm rot="10800000">
            <a:off x="-84499" y="3826423"/>
            <a:ext cx="6918400" cy="1471927"/>
          </a:xfrm>
          <a:prstGeom prst="rect">
            <a:avLst/>
          </a:prstGeom>
          <a:noFill/>
          <a:ln>
            <a:noFill/>
          </a:ln>
        </p:spPr>
      </p:pic>
      <p:pic>
        <p:nvPicPr>
          <p:cNvPr id="372" name="Google Shape;372;p37"/>
          <p:cNvPicPr preferRelativeResize="0"/>
          <p:nvPr/>
        </p:nvPicPr>
        <p:blipFill>
          <a:blip r:embed="rId3"/>
          <a:stretch>
            <a:fillRect/>
          </a:stretch>
        </p:blipFill>
        <p:spPr>
          <a:xfrm flipH="1">
            <a:off x="7402800" y="3364920"/>
            <a:ext cx="2522550" cy="2035950"/>
          </a:xfrm>
          <a:prstGeom prst="rect">
            <a:avLst/>
          </a:prstGeom>
          <a:noFill/>
          <a:ln>
            <a:noFill/>
          </a:ln>
        </p:spPr>
      </p:pic>
      <p:pic>
        <p:nvPicPr>
          <p:cNvPr id="373" name="Google Shape;373;p37"/>
          <p:cNvPicPr preferRelativeResize="0"/>
          <p:nvPr/>
        </p:nvPicPr>
        <p:blipFill>
          <a:blip r:embed="rId4"/>
          <a:stretch>
            <a:fillRect/>
          </a:stretch>
        </p:blipFill>
        <p:spPr>
          <a:xfrm>
            <a:off x="-1116126" y="-690788"/>
            <a:ext cx="2812550" cy="2270000"/>
          </a:xfrm>
          <a:prstGeom prst="rect">
            <a:avLst/>
          </a:prstGeom>
          <a:noFill/>
          <a:ln>
            <a:noFill/>
          </a:ln>
        </p:spPr>
      </p:pic>
      <p:pic>
        <p:nvPicPr>
          <p:cNvPr id="374" name="Google Shape;374;p37"/>
          <p:cNvPicPr preferRelativeResize="0"/>
          <p:nvPr/>
        </p:nvPicPr>
        <p:blipFill rotWithShape="1">
          <a:blip r:embed="rId5">
            <a:alphaModFix amt="69000"/>
          </a:blip>
          <a:srcRect/>
          <a:stretch>
            <a:fillRect/>
          </a:stretch>
        </p:blipFill>
        <p:spPr>
          <a:xfrm rot="-1625203">
            <a:off x="8519722" y="479322"/>
            <a:ext cx="1055868" cy="1055889"/>
          </a:xfrm>
          <a:prstGeom prst="rect">
            <a:avLst/>
          </a:prstGeom>
          <a:noFill/>
          <a:ln>
            <a:noFill/>
          </a:ln>
        </p:spPr>
      </p:pic>
      <p:pic>
        <p:nvPicPr>
          <p:cNvPr id="375" name="Google Shape;375;p37"/>
          <p:cNvPicPr preferRelativeResize="0"/>
          <p:nvPr/>
        </p:nvPicPr>
        <p:blipFill rotWithShape="1">
          <a:blip r:embed="rId6">
            <a:alphaModFix amt="75000"/>
          </a:blip>
          <a:srcRect/>
          <a:stretch>
            <a:fillRect/>
          </a:stretch>
        </p:blipFill>
        <p:spPr>
          <a:xfrm rot="10312844">
            <a:off x="104834" y="3648873"/>
            <a:ext cx="977835" cy="977871"/>
          </a:xfrm>
          <a:prstGeom prst="rect">
            <a:avLst/>
          </a:prstGeom>
          <a:noFill/>
          <a:ln>
            <a:noFill/>
          </a:ln>
        </p:spPr>
      </p:pic>
      <p:pic>
        <p:nvPicPr>
          <p:cNvPr id="376" name="Google Shape;376;p37"/>
          <p:cNvPicPr preferRelativeResize="0"/>
          <p:nvPr/>
        </p:nvPicPr>
        <p:blipFill rotWithShape="1">
          <a:blip r:embed="rId7">
            <a:alphaModFix amt="60000"/>
          </a:blip>
          <a:srcRect/>
          <a:stretch>
            <a:fillRect/>
          </a:stretch>
        </p:blipFill>
        <p:spPr>
          <a:xfrm rot="487117" flipH="1">
            <a:off x="482148" y="2129344"/>
            <a:ext cx="223202" cy="223203"/>
          </a:xfrm>
          <a:prstGeom prst="rect">
            <a:avLst/>
          </a:prstGeom>
          <a:noFill/>
          <a:ln>
            <a:noFill/>
          </a:ln>
        </p:spPr>
      </p:pic>
      <p:pic>
        <p:nvPicPr>
          <p:cNvPr id="377" name="Google Shape;377;p37"/>
          <p:cNvPicPr preferRelativeResize="0"/>
          <p:nvPr/>
        </p:nvPicPr>
        <p:blipFill rotWithShape="1">
          <a:blip r:embed="rId7">
            <a:alphaModFix amt="60000"/>
          </a:blip>
          <a:srcRect/>
          <a:stretch>
            <a:fillRect/>
          </a:stretch>
        </p:blipFill>
        <p:spPr>
          <a:xfrm rot="487117" flipH="1">
            <a:off x="8672598" y="2460094"/>
            <a:ext cx="223202" cy="223203"/>
          </a:xfrm>
          <a:prstGeom prst="rect">
            <a:avLst/>
          </a:prstGeom>
          <a:noFill/>
          <a:ln>
            <a:noFill/>
          </a:ln>
        </p:spPr>
      </p:pic>
      <p:sp>
        <p:nvSpPr>
          <p:cNvPr id="378" name="Google Shape;378;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9" name="Google Shape;379;p37"/>
          <p:cNvSpPr txBox="1">
            <a:spLocks noGrp="1"/>
          </p:cNvSpPr>
          <p:nvPr>
            <p:ph type="title" idx="2"/>
          </p:nvPr>
        </p:nvSpPr>
        <p:spPr>
          <a:xfrm>
            <a:off x="2444741" y="358471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80" name="Google Shape;380;p37"/>
          <p:cNvSpPr txBox="1">
            <a:spLocks noGrp="1"/>
          </p:cNvSpPr>
          <p:nvPr>
            <p:ph type="subTitle" idx="1"/>
          </p:nvPr>
        </p:nvSpPr>
        <p:spPr>
          <a:xfrm>
            <a:off x="2444752" y="398450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1" name="Google Shape;381;p37"/>
          <p:cNvSpPr txBox="1">
            <a:spLocks noGrp="1"/>
          </p:cNvSpPr>
          <p:nvPr>
            <p:ph type="title" idx="3"/>
          </p:nvPr>
        </p:nvSpPr>
        <p:spPr>
          <a:xfrm>
            <a:off x="4860512" y="3584718"/>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82" name="Google Shape;382;p37"/>
          <p:cNvSpPr txBox="1">
            <a:spLocks noGrp="1"/>
          </p:cNvSpPr>
          <p:nvPr>
            <p:ph type="subTitle" idx="4"/>
          </p:nvPr>
        </p:nvSpPr>
        <p:spPr>
          <a:xfrm>
            <a:off x="4860525" y="3984500"/>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3" name="Google Shape;383;p37"/>
          <p:cNvSpPr txBox="1">
            <a:spLocks noGrp="1"/>
          </p:cNvSpPr>
          <p:nvPr>
            <p:ph type="title" idx="5"/>
          </p:nvPr>
        </p:nvSpPr>
        <p:spPr>
          <a:xfrm>
            <a:off x="2444750" y="1774593"/>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84" name="Google Shape;384;p37"/>
          <p:cNvSpPr txBox="1">
            <a:spLocks noGrp="1"/>
          </p:cNvSpPr>
          <p:nvPr>
            <p:ph type="subTitle" idx="6"/>
          </p:nvPr>
        </p:nvSpPr>
        <p:spPr>
          <a:xfrm>
            <a:off x="2444763" y="2174375"/>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5" name="Google Shape;385;p37"/>
          <p:cNvSpPr txBox="1">
            <a:spLocks noGrp="1"/>
          </p:cNvSpPr>
          <p:nvPr>
            <p:ph type="title" idx="7"/>
          </p:nvPr>
        </p:nvSpPr>
        <p:spPr>
          <a:xfrm>
            <a:off x="4860511" y="1774593"/>
            <a:ext cx="1838700" cy="39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86" name="Google Shape;386;p37"/>
          <p:cNvSpPr txBox="1">
            <a:spLocks noGrp="1"/>
          </p:cNvSpPr>
          <p:nvPr>
            <p:ph type="subTitle" idx="8"/>
          </p:nvPr>
        </p:nvSpPr>
        <p:spPr>
          <a:xfrm>
            <a:off x="4860521" y="2174375"/>
            <a:ext cx="1838700" cy="60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ive columns">
  <p:cSld name="CUSTOM_21">
    <p:spTree>
      <p:nvGrpSpPr>
        <p:cNvPr id="1" name="Shape 387"/>
        <p:cNvGrpSpPr/>
        <p:nvPr/>
      </p:nvGrpSpPr>
      <p:grpSpPr>
        <a:xfrm>
          <a:off x="0" y="0"/>
          <a:ext cx="0" cy="0"/>
          <a:chOff x="0" y="0"/>
          <a:chExt cx="0" cy="0"/>
        </a:xfrm>
      </p:grpSpPr>
      <p:pic>
        <p:nvPicPr>
          <p:cNvPr id="388" name="Google Shape;388;p38"/>
          <p:cNvPicPr preferRelativeResize="0"/>
          <p:nvPr/>
        </p:nvPicPr>
        <p:blipFill rotWithShape="1">
          <a:blip r:embed="rId2">
            <a:alphaModFix amt="31000"/>
          </a:blip>
          <a:srcRect t="34167"/>
          <a:stretch>
            <a:fillRect/>
          </a:stretch>
        </p:blipFill>
        <p:spPr>
          <a:xfrm rot="10800000">
            <a:off x="2308425" y="-49902"/>
            <a:ext cx="6918400" cy="3413775"/>
          </a:xfrm>
          <a:prstGeom prst="rect">
            <a:avLst/>
          </a:prstGeom>
          <a:noFill/>
          <a:ln>
            <a:noFill/>
          </a:ln>
        </p:spPr>
      </p:pic>
      <p:pic>
        <p:nvPicPr>
          <p:cNvPr id="389" name="Google Shape;389;p38"/>
          <p:cNvPicPr preferRelativeResize="0"/>
          <p:nvPr/>
        </p:nvPicPr>
        <p:blipFill rotWithShape="1">
          <a:blip r:embed="rId2">
            <a:alphaModFix amt="31000"/>
          </a:blip>
          <a:srcRect b="71614"/>
          <a:stretch>
            <a:fillRect/>
          </a:stretch>
        </p:blipFill>
        <p:spPr>
          <a:xfrm rot="10800000">
            <a:off x="0" y="3763547"/>
            <a:ext cx="6918400" cy="1471927"/>
          </a:xfrm>
          <a:prstGeom prst="rect">
            <a:avLst/>
          </a:prstGeom>
          <a:noFill/>
          <a:ln>
            <a:noFill/>
          </a:ln>
        </p:spPr>
      </p:pic>
      <p:pic>
        <p:nvPicPr>
          <p:cNvPr id="390" name="Google Shape;390;p38"/>
          <p:cNvPicPr preferRelativeResize="0"/>
          <p:nvPr/>
        </p:nvPicPr>
        <p:blipFill>
          <a:blip r:embed="rId3"/>
          <a:stretch>
            <a:fillRect/>
          </a:stretch>
        </p:blipFill>
        <p:spPr>
          <a:xfrm flipH="1">
            <a:off x="-888600" y="-725127"/>
            <a:ext cx="2478925" cy="2000725"/>
          </a:xfrm>
          <a:prstGeom prst="rect">
            <a:avLst/>
          </a:prstGeom>
          <a:noFill/>
          <a:ln>
            <a:noFill/>
          </a:ln>
        </p:spPr>
      </p:pic>
      <p:pic>
        <p:nvPicPr>
          <p:cNvPr id="391" name="Google Shape;391;p38"/>
          <p:cNvPicPr preferRelativeResize="0"/>
          <p:nvPr/>
        </p:nvPicPr>
        <p:blipFill>
          <a:blip r:embed="rId4"/>
          <a:stretch>
            <a:fillRect/>
          </a:stretch>
        </p:blipFill>
        <p:spPr>
          <a:xfrm>
            <a:off x="-454038" y="740846"/>
            <a:ext cx="1167143" cy="942000"/>
          </a:xfrm>
          <a:prstGeom prst="rect">
            <a:avLst/>
          </a:prstGeom>
          <a:noFill/>
          <a:ln>
            <a:noFill/>
          </a:ln>
        </p:spPr>
      </p:pic>
      <p:pic>
        <p:nvPicPr>
          <p:cNvPr id="392" name="Google Shape;392;p38"/>
          <p:cNvPicPr preferRelativeResize="0"/>
          <p:nvPr/>
        </p:nvPicPr>
        <p:blipFill>
          <a:blip r:embed="rId5"/>
          <a:stretch>
            <a:fillRect/>
          </a:stretch>
        </p:blipFill>
        <p:spPr>
          <a:xfrm>
            <a:off x="8424002" y="3643960"/>
            <a:ext cx="1620800" cy="1308150"/>
          </a:xfrm>
          <a:prstGeom prst="rect">
            <a:avLst/>
          </a:prstGeom>
          <a:noFill/>
          <a:ln>
            <a:noFill/>
          </a:ln>
        </p:spPr>
      </p:pic>
      <p:pic>
        <p:nvPicPr>
          <p:cNvPr id="393" name="Google Shape;393;p38"/>
          <p:cNvPicPr preferRelativeResize="0"/>
          <p:nvPr/>
        </p:nvPicPr>
        <p:blipFill>
          <a:blip r:embed="rId6"/>
          <a:stretch>
            <a:fillRect/>
          </a:stretch>
        </p:blipFill>
        <p:spPr>
          <a:xfrm flipH="1">
            <a:off x="7686203" y="4202052"/>
            <a:ext cx="2038475" cy="1645248"/>
          </a:xfrm>
          <a:prstGeom prst="rect">
            <a:avLst/>
          </a:prstGeom>
          <a:noFill/>
          <a:ln>
            <a:noFill/>
          </a:ln>
        </p:spPr>
      </p:pic>
      <p:pic>
        <p:nvPicPr>
          <p:cNvPr id="394" name="Google Shape;394;p38"/>
          <p:cNvPicPr preferRelativeResize="0"/>
          <p:nvPr/>
        </p:nvPicPr>
        <p:blipFill>
          <a:blip r:embed="rId7"/>
          <a:stretch>
            <a:fillRect/>
          </a:stretch>
        </p:blipFill>
        <p:spPr>
          <a:xfrm flipH="1">
            <a:off x="-720091" y="4202049"/>
            <a:ext cx="1821254" cy="1469931"/>
          </a:xfrm>
          <a:prstGeom prst="rect">
            <a:avLst/>
          </a:prstGeom>
          <a:noFill/>
          <a:ln>
            <a:noFill/>
          </a:ln>
        </p:spPr>
      </p:pic>
      <p:pic>
        <p:nvPicPr>
          <p:cNvPr id="395" name="Google Shape;395;p38"/>
          <p:cNvPicPr preferRelativeResize="0"/>
          <p:nvPr/>
        </p:nvPicPr>
        <p:blipFill>
          <a:blip r:embed="rId7"/>
          <a:stretch>
            <a:fillRect/>
          </a:stretch>
        </p:blipFill>
        <p:spPr>
          <a:xfrm flipH="1">
            <a:off x="7903409" y="-598551"/>
            <a:ext cx="1821254" cy="1469931"/>
          </a:xfrm>
          <a:prstGeom prst="rect">
            <a:avLst/>
          </a:prstGeom>
          <a:noFill/>
          <a:ln>
            <a:noFill/>
          </a:ln>
        </p:spPr>
      </p:pic>
      <p:sp>
        <p:nvSpPr>
          <p:cNvPr id="396" name="Google Shape;396;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7" name="Google Shape;397;p38"/>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98" name="Google Shape;398;p38"/>
          <p:cNvSpPr txBox="1">
            <a:spLocks noGrp="1"/>
          </p:cNvSpPr>
          <p:nvPr>
            <p:ph type="subTitle" idx="1"/>
          </p:nvPr>
        </p:nvSpPr>
        <p:spPr>
          <a:xfrm>
            <a:off x="1101175"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99" name="Google Shape;399;p38"/>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00" name="Google Shape;400;p38"/>
          <p:cNvSpPr txBox="1">
            <a:spLocks noGrp="1"/>
          </p:cNvSpPr>
          <p:nvPr>
            <p:ph type="subTitle" idx="4"/>
          </p:nvPr>
        </p:nvSpPr>
        <p:spPr>
          <a:xfrm>
            <a:off x="3579000"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01" name="Google Shape;401;p38"/>
          <p:cNvSpPr txBox="1">
            <a:spLocks noGrp="1"/>
          </p:cNvSpPr>
          <p:nvPr>
            <p:ph type="title" idx="5"/>
          </p:nvPr>
        </p:nvSpPr>
        <p:spPr>
          <a:xfrm>
            <a:off x="2340114"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02" name="Google Shape;402;p38"/>
          <p:cNvSpPr txBox="1">
            <a:spLocks noGrp="1"/>
          </p:cNvSpPr>
          <p:nvPr>
            <p:ph type="subTitle" idx="6"/>
          </p:nvPr>
        </p:nvSpPr>
        <p:spPr>
          <a:xfrm>
            <a:off x="2340114" y="36439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03" name="Google Shape;403;p38"/>
          <p:cNvSpPr txBox="1">
            <a:spLocks noGrp="1"/>
          </p:cNvSpPr>
          <p:nvPr>
            <p:ph type="title" idx="7"/>
          </p:nvPr>
        </p:nvSpPr>
        <p:spPr>
          <a:xfrm>
            <a:off x="4817886"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04" name="Google Shape;404;p38"/>
          <p:cNvSpPr txBox="1">
            <a:spLocks noGrp="1"/>
          </p:cNvSpPr>
          <p:nvPr>
            <p:ph type="subTitle" idx="8"/>
          </p:nvPr>
        </p:nvSpPr>
        <p:spPr>
          <a:xfrm>
            <a:off x="4817886" y="36439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05" name="Google Shape;405;p38"/>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06" name="Google Shape;406;p38"/>
          <p:cNvSpPr txBox="1">
            <a:spLocks noGrp="1"/>
          </p:cNvSpPr>
          <p:nvPr>
            <p:ph type="subTitle" idx="13"/>
          </p:nvPr>
        </p:nvSpPr>
        <p:spPr>
          <a:xfrm>
            <a:off x="6056725"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7"/>
        <p:cNvGrpSpPr/>
        <p:nvPr/>
      </p:nvGrpSpPr>
      <p:grpSpPr>
        <a:xfrm>
          <a:off x="0" y="0"/>
          <a:ext cx="0" cy="0"/>
          <a:chOff x="0" y="0"/>
          <a:chExt cx="0" cy="0"/>
        </a:xfrm>
      </p:grpSpPr>
      <p:pic>
        <p:nvPicPr>
          <p:cNvPr id="408" name="Google Shape;408;p39"/>
          <p:cNvPicPr preferRelativeResize="0"/>
          <p:nvPr/>
        </p:nvPicPr>
        <p:blipFill rotWithShape="1">
          <a:blip r:embed="rId2">
            <a:alphaModFix amt="38000"/>
          </a:blip>
          <a:srcRect t="37942"/>
          <a:stretch>
            <a:fillRect/>
          </a:stretch>
        </p:blipFill>
        <p:spPr>
          <a:xfrm rot="10800000">
            <a:off x="-363550" y="-713755"/>
            <a:ext cx="9871124" cy="4591304"/>
          </a:xfrm>
          <a:prstGeom prst="rect">
            <a:avLst/>
          </a:prstGeom>
          <a:noFill/>
          <a:ln>
            <a:noFill/>
          </a:ln>
        </p:spPr>
      </p:pic>
      <p:pic>
        <p:nvPicPr>
          <p:cNvPr id="409" name="Google Shape;409;p39"/>
          <p:cNvPicPr preferRelativeResize="0"/>
          <p:nvPr/>
        </p:nvPicPr>
        <p:blipFill rotWithShape="1">
          <a:blip r:embed="rId3">
            <a:alphaModFix amt="75000"/>
          </a:blip>
          <a:srcRect/>
          <a:stretch>
            <a:fillRect/>
          </a:stretch>
        </p:blipFill>
        <p:spPr>
          <a:xfrm rot="326146">
            <a:off x="-552151" y="3815832"/>
            <a:ext cx="1502102" cy="1502081"/>
          </a:xfrm>
          <a:prstGeom prst="rect">
            <a:avLst/>
          </a:prstGeom>
          <a:noFill/>
          <a:ln>
            <a:noFill/>
          </a:ln>
        </p:spPr>
      </p:pic>
      <p:pic>
        <p:nvPicPr>
          <p:cNvPr id="410" name="Google Shape;410;p39"/>
          <p:cNvPicPr preferRelativeResize="0"/>
          <p:nvPr/>
        </p:nvPicPr>
        <p:blipFill rotWithShape="1">
          <a:blip r:embed="rId4">
            <a:alphaModFix amt="75000"/>
          </a:blip>
          <a:srcRect/>
          <a:stretch>
            <a:fillRect/>
          </a:stretch>
        </p:blipFill>
        <p:spPr>
          <a:xfrm rot="-6564088">
            <a:off x="8165474" y="4084383"/>
            <a:ext cx="1502102" cy="1502080"/>
          </a:xfrm>
          <a:prstGeom prst="rect">
            <a:avLst/>
          </a:prstGeom>
          <a:noFill/>
          <a:ln>
            <a:noFill/>
          </a:ln>
        </p:spPr>
      </p:pic>
      <p:pic>
        <p:nvPicPr>
          <p:cNvPr id="411" name="Google Shape;411;p39"/>
          <p:cNvPicPr preferRelativeResize="0"/>
          <p:nvPr/>
        </p:nvPicPr>
        <p:blipFill rotWithShape="1">
          <a:blip r:embed="rId5">
            <a:alphaModFix amt="69000"/>
          </a:blip>
          <a:srcRect/>
          <a:stretch>
            <a:fillRect/>
          </a:stretch>
        </p:blipFill>
        <p:spPr>
          <a:xfrm rot="487135" flipH="1">
            <a:off x="105399" y="4573004"/>
            <a:ext cx="1216427" cy="1216472"/>
          </a:xfrm>
          <a:prstGeom prst="rect">
            <a:avLst/>
          </a:prstGeom>
          <a:noFill/>
          <a:ln>
            <a:noFill/>
          </a:ln>
        </p:spPr>
      </p:pic>
      <p:pic>
        <p:nvPicPr>
          <p:cNvPr id="412" name="Google Shape;412;p39"/>
          <p:cNvPicPr preferRelativeResize="0"/>
          <p:nvPr/>
        </p:nvPicPr>
        <p:blipFill rotWithShape="1">
          <a:blip r:embed="rId6">
            <a:alphaModFix amt="69000"/>
          </a:blip>
          <a:srcRect/>
          <a:stretch>
            <a:fillRect/>
          </a:stretch>
        </p:blipFill>
        <p:spPr>
          <a:xfrm rot="487145" flipH="1">
            <a:off x="8481125" y="3805202"/>
            <a:ext cx="870798" cy="870844"/>
          </a:xfrm>
          <a:prstGeom prst="rect">
            <a:avLst/>
          </a:prstGeom>
          <a:noFill/>
          <a:ln>
            <a:noFill/>
          </a:ln>
        </p:spPr>
      </p:pic>
      <p:pic>
        <p:nvPicPr>
          <p:cNvPr id="413" name="Google Shape;413;p39"/>
          <p:cNvPicPr preferRelativeResize="0"/>
          <p:nvPr/>
        </p:nvPicPr>
        <p:blipFill rotWithShape="1">
          <a:blip r:embed="rId5">
            <a:alphaModFix amt="69000"/>
          </a:blip>
          <a:srcRect/>
          <a:stretch>
            <a:fillRect/>
          </a:stretch>
        </p:blipFill>
        <p:spPr>
          <a:xfrm rot="487136" flipH="1">
            <a:off x="-666704" y="-486282"/>
            <a:ext cx="1294861" cy="1294906"/>
          </a:xfrm>
          <a:prstGeom prst="rect">
            <a:avLst/>
          </a:prstGeom>
          <a:noFill/>
          <a:ln>
            <a:noFill/>
          </a:ln>
        </p:spPr>
      </p:pic>
      <p:pic>
        <p:nvPicPr>
          <p:cNvPr id="414" name="Google Shape;414;p39"/>
          <p:cNvPicPr preferRelativeResize="0"/>
          <p:nvPr/>
        </p:nvPicPr>
        <p:blipFill rotWithShape="1">
          <a:blip r:embed="rId3">
            <a:alphaModFix amt="86000"/>
          </a:blip>
          <a:srcRect/>
          <a:stretch>
            <a:fillRect/>
          </a:stretch>
        </p:blipFill>
        <p:spPr>
          <a:xfrm rot="326146">
            <a:off x="8165474" y="-503468"/>
            <a:ext cx="1502102" cy="1502081"/>
          </a:xfrm>
          <a:prstGeom prst="rect">
            <a:avLst/>
          </a:prstGeom>
          <a:noFill/>
          <a:ln>
            <a:noFill/>
          </a:ln>
        </p:spPr>
      </p:pic>
      <p:sp>
        <p:nvSpPr>
          <p:cNvPr id="415" name="Google Shape;415;p3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6" name="Google Shape;416;p39"/>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17" name="Google Shape;417;p39"/>
          <p:cNvSpPr txBox="1">
            <a:spLocks noGrp="1"/>
          </p:cNvSpPr>
          <p:nvPr>
            <p:ph type="subTitle" idx="1"/>
          </p:nvPr>
        </p:nvSpPr>
        <p:spPr>
          <a:xfrm>
            <a:off x="1101175"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18" name="Google Shape;418;p39"/>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19" name="Google Shape;419;p39"/>
          <p:cNvSpPr txBox="1">
            <a:spLocks noGrp="1"/>
          </p:cNvSpPr>
          <p:nvPr>
            <p:ph type="subTitle" idx="4"/>
          </p:nvPr>
        </p:nvSpPr>
        <p:spPr>
          <a:xfrm>
            <a:off x="3579000"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20" name="Google Shape;420;p39"/>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21" name="Google Shape;421;p39"/>
          <p:cNvSpPr txBox="1">
            <a:spLocks noGrp="1"/>
          </p:cNvSpPr>
          <p:nvPr>
            <p:ph type="subTitle" idx="6"/>
          </p:nvPr>
        </p:nvSpPr>
        <p:spPr>
          <a:xfrm>
            <a:off x="1101175" y="36439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22" name="Google Shape;422;p39"/>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23" name="Google Shape;423;p39"/>
          <p:cNvSpPr txBox="1">
            <a:spLocks noGrp="1"/>
          </p:cNvSpPr>
          <p:nvPr>
            <p:ph type="subTitle" idx="8"/>
          </p:nvPr>
        </p:nvSpPr>
        <p:spPr>
          <a:xfrm>
            <a:off x="3578947" y="36439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24" name="Google Shape;424;p39"/>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25" name="Google Shape;425;p39"/>
          <p:cNvSpPr txBox="1">
            <a:spLocks noGrp="1"/>
          </p:cNvSpPr>
          <p:nvPr>
            <p:ph type="subTitle" idx="13"/>
          </p:nvPr>
        </p:nvSpPr>
        <p:spPr>
          <a:xfrm>
            <a:off x="6056725" y="22105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26" name="Google Shape;426;p39"/>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27" name="Google Shape;427;p39"/>
          <p:cNvSpPr txBox="1">
            <a:spLocks noGrp="1"/>
          </p:cNvSpPr>
          <p:nvPr>
            <p:ph type="subTitle" idx="15"/>
          </p:nvPr>
        </p:nvSpPr>
        <p:spPr>
          <a:xfrm>
            <a:off x="6056725" y="3643950"/>
            <a:ext cx="1986000" cy="46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28"/>
        <p:cNvGrpSpPr/>
        <p:nvPr/>
      </p:nvGrpSpPr>
      <p:grpSpPr>
        <a:xfrm>
          <a:off x="0" y="0"/>
          <a:ext cx="0" cy="0"/>
          <a:chOff x="0" y="0"/>
          <a:chExt cx="0" cy="0"/>
        </a:xfrm>
      </p:grpSpPr>
      <p:pic>
        <p:nvPicPr>
          <p:cNvPr id="429" name="Google Shape;429;p40"/>
          <p:cNvPicPr preferRelativeResize="0"/>
          <p:nvPr/>
        </p:nvPicPr>
        <p:blipFill rotWithShape="1">
          <a:blip r:embed="rId2">
            <a:alphaModFix amt="38000"/>
          </a:blip>
          <a:srcRect t="37940" b="14478"/>
          <a:stretch>
            <a:fillRect/>
          </a:stretch>
        </p:blipFill>
        <p:spPr>
          <a:xfrm flipH="1">
            <a:off x="3" y="1882626"/>
            <a:ext cx="9143997" cy="3260873"/>
          </a:xfrm>
          <a:prstGeom prst="rect">
            <a:avLst/>
          </a:prstGeom>
          <a:noFill/>
          <a:ln>
            <a:noFill/>
          </a:ln>
        </p:spPr>
      </p:pic>
      <p:pic>
        <p:nvPicPr>
          <p:cNvPr id="430" name="Google Shape;430;p40"/>
          <p:cNvPicPr preferRelativeResize="0"/>
          <p:nvPr/>
        </p:nvPicPr>
        <p:blipFill rotWithShape="1">
          <a:blip r:embed="rId3">
            <a:alphaModFix amt="75000"/>
          </a:blip>
          <a:srcRect/>
          <a:stretch>
            <a:fillRect/>
          </a:stretch>
        </p:blipFill>
        <p:spPr>
          <a:xfrm rot="10473854" flipH="1">
            <a:off x="-552151" y="-120172"/>
            <a:ext cx="1502102" cy="1502081"/>
          </a:xfrm>
          <a:prstGeom prst="rect">
            <a:avLst/>
          </a:prstGeom>
          <a:noFill/>
          <a:ln>
            <a:noFill/>
          </a:ln>
        </p:spPr>
      </p:pic>
      <p:pic>
        <p:nvPicPr>
          <p:cNvPr id="431" name="Google Shape;431;p40"/>
          <p:cNvPicPr preferRelativeResize="0"/>
          <p:nvPr/>
        </p:nvPicPr>
        <p:blipFill rotWithShape="1">
          <a:blip r:embed="rId4">
            <a:alphaModFix amt="75000"/>
          </a:blip>
          <a:srcRect/>
          <a:stretch>
            <a:fillRect/>
          </a:stretch>
        </p:blipFill>
        <p:spPr>
          <a:xfrm rot="-4235912" flipH="1">
            <a:off x="8165474" y="-388722"/>
            <a:ext cx="1502102" cy="1502080"/>
          </a:xfrm>
          <a:prstGeom prst="rect">
            <a:avLst/>
          </a:prstGeom>
          <a:noFill/>
          <a:ln>
            <a:noFill/>
          </a:ln>
        </p:spPr>
      </p:pic>
      <p:pic>
        <p:nvPicPr>
          <p:cNvPr id="432" name="Google Shape;432;p40"/>
          <p:cNvPicPr preferRelativeResize="0"/>
          <p:nvPr/>
        </p:nvPicPr>
        <p:blipFill rotWithShape="1">
          <a:blip r:embed="rId5">
            <a:alphaModFix amt="69000"/>
          </a:blip>
          <a:srcRect/>
          <a:stretch>
            <a:fillRect/>
          </a:stretch>
        </p:blipFill>
        <p:spPr>
          <a:xfrm rot="10312865">
            <a:off x="105399" y="-591736"/>
            <a:ext cx="1216427" cy="1216472"/>
          </a:xfrm>
          <a:prstGeom prst="rect">
            <a:avLst/>
          </a:prstGeom>
          <a:noFill/>
          <a:ln>
            <a:noFill/>
          </a:ln>
        </p:spPr>
      </p:pic>
      <p:pic>
        <p:nvPicPr>
          <p:cNvPr id="433" name="Google Shape;433;p40"/>
          <p:cNvPicPr preferRelativeResize="0"/>
          <p:nvPr/>
        </p:nvPicPr>
        <p:blipFill rotWithShape="1">
          <a:blip r:embed="rId6">
            <a:alphaModFix amt="69000"/>
          </a:blip>
          <a:srcRect/>
          <a:stretch>
            <a:fillRect/>
          </a:stretch>
        </p:blipFill>
        <p:spPr>
          <a:xfrm rot="10312855">
            <a:off x="8481125" y="521695"/>
            <a:ext cx="870798" cy="870844"/>
          </a:xfrm>
          <a:prstGeom prst="rect">
            <a:avLst/>
          </a:prstGeom>
          <a:noFill/>
          <a:ln>
            <a:noFill/>
          </a:ln>
        </p:spPr>
      </p:pic>
      <p:sp>
        <p:nvSpPr>
          <p:cNvPr id="434" name="Google Shape;434;p40"/>
          <p:cNvSpPr txBox="1">
            <a:spLocks noGrp="1"/>
          </p:cNvSpPr>
          <p:nvPr>
            <p:ph type="title" hasCustomPrompt="1"/>
          </p:nvPr>
        </p:nvSpPr>
        <p:spPr>
          <a:xfrm>
            <a:off x="713100" y="221975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5" name="Google Shape;435;p40"/>
          <p:cNvSpPr txBox="1">
            <a:spLocks noGrp="1"/>
          </p:cNvSpPr>
          <p:nvPr>
            <p:ph type="subTitle" idx="1"/>
          </p:nvPr>
        </p:nvSpPr>
        <p:spPr>
          <a:xfrm>
            <a:off x="713100" y="2988649"/>
            <a:ext cx="22581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36" name="Google Shape;436;p40"/>
          <p:cNvSpPr txBox="1">
            <a:spLocks noGrp="1"/>
          </p:cNvSpPr>
          <p:nvPr>
            <p:ph type="title" idx="2" hasCustomPrompt="1"/>
          </p:nvPr>
        </p:nvSpPr>
        <p:spPr>
          <a:xfrm>
            <a:off x="3442950" y="221974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7" name="Google Shape;437;p40"/>
          <p:cNvSpPr txBox="1">
            <a:spLocks noGrp="1"/>
          </p:cNvSpPr>
          <p:nvPr>
            <p:ph type="subTitle" idx="3"/>
          </p:nvPr>
        </p:nvSpPr>
        <p:spPr>
          <a:xfrm>
            <a:off x="3442950" y="2988627"/>
            <a:ext cx="22581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38" name="Google Shape;438;p40"/>
          <p:cNvSpPr txBox="1">
            <a:spLocks noGrp="1"/>
          </p:cNvSpPr>
          <p:nvPr>
            <p:ph type="title" idx="4" hasCustomPrompt="1"/>
          </p:nvPr>
        </p:nvSpPr>
        <p:spPr>
          <a:xfrm>
            <a:off x="6172800" y="2219746"/>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9" name="Google Shape;439;p40"/>
          <p:cNvSpPr txBox="1">
            <a:spLocks noGrp="1"/>
          </p:cNvSpPr>
          <p:nvPr>
            <p:ph type="subTitle" idx="5"/>
          </p:nvPr>
        </p:nvSpPr>
        <p:spPr>
          <a:xfrm>
            <a:off x="6172800" y="2988625"/>
            <a:ext cx="22581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40" name="Google Shape;440;p40"/>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mt="38000"/>
          </a:blip>
          <a:srcRect t="37942"/>
          <a:stretch>
            <a:fillRect/>
          </a:stretch>
        </p:blipFill>
        <p:spPr>
          <a:xfrm rot="10800000" flipH="1">
            <a:off x="-363550" y="0"/>
            <a:ext cx="9871124" cy="4591304"/>
          </a:xfrm>
          <a:prstGeom prst="rect">
            <a:avLst/>
          </a:prstGeom>
          <a:noFill/>
          <a:ln>
            <a:noFill/>
          </a:ln>
        </p:spPr>
      </p:pic>
      <p:pic>
        <p:nvPicPr>
          <p:cNvPr id="34" name="Google Shape;34;p5"/>
          <p:cNvPicPr preferRelativeResize="0"/>
          <p:nvPr/>
        </p:nvPicPr>
        <p:blipFill>
          <a:blip r:embed="rId3">
            <a:alphaModFix amt="62000"/>
          </a:blip>
          <a:stretch>
            <a:fillRect/>
          </a:stretch>
        </p:blipFill>
        <p:spPr>
          <a:xfrm rot="-4516150">
            <a:off x="-343832" y="4066842"/>
            <a:ext cx="1423990" cy="1423990"/>
          </a:xfrm>
          <a:prstGeom prst="rect">
            <a:avLst/>
          </a:prstGeom>
          <a:noFill/>
          <a:ln>
            <a:noFill/>
          </a:ln>
        </p:spPr>
      </p:pic>
      <p:pic>
        <p:nvPicPr>
          <p:cNvPr id="35" name="Google Shape;35;p5"/>
          <p:cNvPicPr preferRelativeResize="0"/>
          <p:nvPr/>
        </p:nvPicPr>
        <p:blipFill rotWithShape="1">
          <a:blip r:embed="rId4">
            <a:alphaModFix amt="57000"/>
          </a:blip>
          <a:srcRect/>
          <a:stretch>
            <a:fillRect/>
          </a:stretch>
        </p:blipFill>
        <p:spPr>
          <a:xfrm rot="487126" flipH="1">
            <a:off x="8490224" y="504332"/>
            <a:ext cx="904237" cy="904243"/>
          </a:xfrm>
          <a:prstGeom prst="rect">
            <a:avLst/>
          </a:prstGeom>
          <a:noFill/>
          <a:ln>
            <a:noFill/>
          </a:ln>
        </p:spPr>
      </p:pic>
      <p:pic>
        <p:nvPicPr>
          <p:cNvPr id="36" name="Google Shape;36;p5"/>
          <p:cNvPicPr preferRelativeResize="0"/>
          <p:nvPr/>
        </p:nvPicPr>
        <p:blipFill rotWithShape="1">
          <a:blip r:embed="rId5">
            <a:alphaModFix amt="66000"/>
          </a:blip>
          <a:srcRect/>
          <a:stretch>
            <a:fillRect/>
          </a:stretch>
        </p:blipFill>
        <p:spPr>
          <a:xfrm rot="487156" flipH="1">
            <a:off x="110844" y="4126430"/>
            <a:ext cx="633770" cy="633817"/>
          </a:xfrm>
          <a:prstGeom prst="rect">
            <a:avLst/>
          </a:prstGeom>
          <a:noFill/>
          <a:ln>
            <a:noFill/>
          </a:ln>
        </p:spPr>
      </p:pic>
      <p:pic>
        <p:nvPicPr>
          <p:cNvPr id="37" name="Google Shape;37;p5"/>
          <p:cNvPicPr preferRelativeResize="0"/>
          <p:nvPr/>
        </p:nvPicPr>
        <p:blipFill rotWithShape="1">
          <a:blip r:embed="rId6">
            <a:alphaModFix amt="28000"/>
          </a:blip>
          <a:srcRect/>
          <a:stretch>
            <a:fillRect/>
          </a:stretch>
        </p:blipFill>
        <p:spPr>
          <a:xfrm rot="-9127495">
            <a:off x="8267789" y="-189528"/>
            <a:ext cx="1227344" cy="1227345"/>
          </a:xfrm>
          <a:prstGeom prst="rect">
            <a:avLst/>
          </a:prstGeom>
          <a:noFill/>
          <a:ln>
            <a:noFill/>
          </a:ln>
        </p:spPr>
      </p:pic>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5"/>
          <p:cNvSpPr txBox="1">
            <a:spLocks noGrp="1"/>
          </p:cNvSpPr>
          <p:nvPr>
            <p:ph type="title" idx="2"/>
          </p:nvPr>
        </p:nvSpPr>
        <p:spPr>
          <a:xfrm>
            <a:off x="1537425" y="2938900"/>
            <a:ext cx="2742600" cy="4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5"/>
          <p:cNvSpPr txBox="1">
            <a:spLocks noGrp="1"/>
          </p:cNvSpPr>
          <p:nvPr>
            <p:ph type="title" idx="3"/>
          </p:nvPr>
        </p:nvSpPr>
        <p:spPr>
          <a:xfrm>
            <a:off x="4863974" y="2938900"/>
            <a:ext cx="2742600" cy="4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a:spLocks noGrp="1"/>
          </p:cNvSpPr>
          <p:nvPr>
            <p:ph type="subTitle" idx="1"/>
          </p:nvPr>
        </p:nvSpPr>
        <p:spPr>
          <a:xfrm>
            <a:off x="4863975" y="3385375"/>
            <a:ext cx="2742600" cy="98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2" name="Google Shape;42;p5"/>
          <p:cNvSpPr txBox="1">
            <a:spLocks noGrp="1"/>
          </p:cNvSpPr>
          <p:nvPr>
            <p:ph type="subTitle" idx="4"/>
          </p:nvPr>
        </p:nvSpPr>
        <p:spPr>
          <a:xfrm>
            <a:off x="1537425" y="3385375"/>
            <a:ext cx="2742600" cy="98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41"/>
        <p:cNvGrpSpPr/>
        <p:nvPr/>
      </p:nvGrpSpPr>
      <p:grpSpPr>
        <a:xfrm>
          <a:off x="0" y="0"/>
          <a:ext cx="0" cy="0"/>
          <a:chOff x="0" y="0"/>
          <a:chExt cx="0" cy="0"/>
        </a:xfrm>
      </p:grpSpPr>
      <p:pic>
        <p:nvPicPr>
          <p:cNvPr id="442" name="Google Shape;442;p41"/>
          <p:cNvPicPr preferRelativeResize="0"/>
          <p:nvPr/>
        </p:nvPicPr>
        <p:blipFill rotWithShape="1">
          <a:blip r:embed="rId2">
            <a:alphaModFix amt="31000"/>
          </a:blip>
          <a:srcRect t="34167"/>
          <a:stretch>
            <a:fillRect/>
          </a:stretch>
        </p:blipFill>
        <p:spPr>
          <a:xfrm rot="10800000">
            <a:off x="2384674" y="0"/>
            <a:ext cx="6918400" cy="3413775"/>
          </a:xfrm>
          <a:prstGeom prst="rect">
            <a:avLst/>
          </a:prstGeom>
          <a:noFill/>
          <a:ln>
            <a:noFill/>
          </a:ln>
        </p:spPr>
      </p:pic>
      <p:pic>
        <p:nvPicPr>
          <p:cNvPr id="443" name="Google Shape;443;p41"/>
          <p:cNvPicPr preferRelativeResize="0"/>
          <p:nvPr/>
        </p:nvPicPr>
        <p:blipFill rotWithShape="1">
          <a:blip r:embed="rId3">
            <a:alphaModFix amt="38000"/>
          </a:blip>
          <a:srcRect t="37942"/>
          <a:stretch>
            <a:fillRect/>
          </a:stretch>
        </p:blipFill>
        <p:spPr>
          <a:xfrm flipH="1">
            <a:off x="-363550" y="2123345"/>
            <a:ext cx="9871124" cy="4591304"/>
          </a:xfrm>
          <a:prstGeom prst="rect">
            <a:avLst/>
          </a:prstGeom>
          <a:noFill/>
          <a:ln>
            <a:noFill/>
          </a:ln>
        </p:spPr>
      </p:pic>
      <p:sp>
        <p:nvSpPr>
          <p:cNvPr id="444" name="Google Shape;444;p41"/>
          <p:cNvSpPr txBox="1">
            <a:spLocks noGrp="1"/>
          </p:cNvSpPr>
          <p:nvPr>
            <p:ph type="title" hasCustomPrompt="1"/>
          </p:nvPr>
        </p:nvSpPr>
        <p:spPr>
          <a:xfrm>
            <a:off x="1764574" y="2211050"/>
            <a:ext cx="25887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5" name="Google Shape;445;p41"/>
          <p:cNvSpPr txBox="1">
            <a:spLocks noGrp="1"/>
          </p:cNvSpPr>
          <p:nvPr>
            <p:ph type="subTitle" idx="1"/>
          </p:nvPr>
        </p:nvSpPr>
        <p:spPr>
          <a:xfrm>
            <a:off x="1764574" y="2979947"/>
            <a:ext cx="25887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46" name="Google Shape;446;p41"/>
          <p:cNvSpPr txBox="1">
            <a:spLocks noGrp="1"/>
          </p:cNvSpPr>
          <p:nvPr>
            <p:ph type="title" idx="2" hasCustomPrompt="1"/>
          </p:nvPr>
        </p:nvSpPr>
        <p:spPr>
          <a:xfrm>
            <a:off x="4790725" y="2211050"/>
            <a:ext cx="25887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7" name="Google Shape;447;p41"/>
          <p:cNvSpPr txBox="1">
            <a:spLocks noGrp="1"/>
          </p:cNvSpPr>
          <p:nvPr>
            <p:ph type="subTitle" idx="3"/>
          </p:nvPr>
        </p:nvSpPr>
        <p:spPr>
          <a:xfrm>
            <a:off x="4790725" y="2979928"/>
            <a:ext cx="25887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48" name="Google Shape;448;p41"/>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449"/>
        <p:cNvGrpSpPr/>
        <p:nvPr/>
      </p:nvGrpSpPr>
      <p:grpSpPr>
        <a:xfrm>
          <a:off x="0" y="0"/>
          <a:ext cx="0" cy="0"/>
          <a:chOff x="0" y="0"/>
          <a:chExt cx="0" cy="0"/>
        </a:xfrm>
      </p:grpSpPr>
      <p:pic>
        <p:nvPicPr>
          <p:cNvPr id="450" name="Google Shape;450;p42"/>
          <p:cNvPicPr preferRelativeResize="0"/>
          <p:nvPr/>
        </p:nvPicPr>
        <p:blipFill rotWithShape="1">
          <a:blip r:embed="rId2">
            <a:alphaModFix amt="31000"/>
          </a:blip>
          <a:srcRect t="34167"/>
          <a:stretch>
            <a:fillRect/>
          </a:stretch>
        </p:blipFill>
        <p:spPr>
          <a:xfrm flipH="1">
            <a:off x="2384674" y="2515299"/>
            <a:ext cx="6918400" cy="3413775"/>
          </a:xfrm>
          <a:prstGeom prst="rect">
            <a:avLst/>
          </a:prstGeom>
          <a:noFill/>
          <a:ln>
            <a:noFill/>
          </a:ln>
        </p:spPr>
      </p:pic>
      <p:pic>
        <p:nvPicPr>
          <p:cNvPr id="451" name="Google Shape;451;p42"/>
          <p:cNvPicPr preferRelativeResize="0"/>
          <p:nvPr/>
        </p:nvPicPr>
        <p:blipFill rotWithShape="1">
          <a:blip r:embed="rId3">
            <a:alphaModFix amt="38000"/>
          </a:blip>
          <a:srcRect t="37942"/>
          <a:stretch>
            <a:fillRect/>
          </a:stretch>
        </p:blipFill>
        <p:spPr>
          <a:xfrm rot="10800000">
            <a:off x="-363550" y="-785575"/>
            <a:ext cx="9871124" cy="4591304"/>
          </a:xfrm>
          <a:prstGeom prst="rect">
            <a:avLst/>
          </a:prstGeom>
          <a:noFill/>
          <a:ln>
            <a:noFill/>
          </a:ln>
        </p:spPr>
      </p:pic>
      <p:sp>
        <p:nvSpPr>
          <p:cNvPr id="452" name="Google Shape;452;p42"/>
          <p:cNvSpPr txBox="1">
            <a:spLocks noGrp="1"/>
          </p:cNvSpPr>
          <p:nvPr>
            <p:ph type="title" hasCustomPrompt="1"/>
          </p:nvPr>
        </p:nvSpPr>
        <p:spPr>
          <a:xfrm>
            <a:off x="713100" y="539400"/>
            <a:ext cx="38589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3" name="Google Shape;453;p42"/>
          <p:cNvSpPr txBox="1">
            <a:spLocks noGrp="1"/>
          </p:cNvSpPr>
          <p:nvPr>
            <p:ph type="subTitle" idx="1"/>
          </p:nvPr>
        </p:nvSpPr>
        <p:spPr>
          <a:xfrm>
            <a:off x="713100" y="1308298"/>
            <a:ext cx="38589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54" name="Google Shape;454;p42"/>
          <p:cNvSpPr txBox="1">
            <a:spLocks noGrp="1"/>
          </p:cNvSpPr>
          <p:nvPr>
            <p:ph type="title" idx="2" hasCustomPrompt="1"/>
          </p:nvPr>
        </p:nvSpPr>
        <p:spPr>
          <a:xfrm>
            <a:off x="713102" y="1944014"/>
            <a:ext cx="38589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5" name="Google Shape;455;p42"/>
          <p:cNvSpPr txBox="1">
            <a:spLocks noGrp="1"/>
          </p:cNvSpPr>
          <p:nvPr>
            <p:ph type="subTitle" idx="3"/>
          </p:nvPr>
        </p:nvSpPr>
        <p:spPr>
          <a:xfrm>
            <a:off x="713102" y="2712892"/>
            <a:ext cx="38589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456" name="Google Shape;456;p42"/>
          <p:cNvSpPr txBox="1">
            <a:spLocks noGrp="1"/>
          </p:cNvSpPr>
          <p:nvPr>
            <p:ph type="title" idx="4" hasCustomPrompt="1"/>
          </p:nvPr>
        </p:nvSpPr>
        <p:spPr>
          <a:xfrm>
            <a:off x="713100" y="3348602"/>
            <a:ext cx="38589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9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7" name="Google Shape;457;p42"/>
          <p:cNvSpPr txBox="1">
            <a:spLocks noGrp="1"/>
          </p:cNvSpPr>
          <p:nvPr>
            <p:ph type="subTitle" idx="5"/>
          </p:nvPr>
        </p:nvSpPr>
        <p:spPr>
          <a:xfrm>
            <a:off x="713100" y="4117500"/>
            <a:ext cx="3858900" cy="4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pic>
        <p:nvPicPr>
          <p:cNvPr id="458" name="Google Shape;458;p42"/>
          <p:cNvPicPr preferRelativeResize="0"/>
          <p:nvPr/>
        </p:nvPicPr>
        <p:blipFill rotWithShape="1">
          <a:blip r:embed="rId4">
            <a:alphaModFix amt="60000"/>
          </a:blip>
          <a:srcRect/>
          <a:stretch>
            <a:fillRect/>
          </a:stretch>
        </p:blipFill>
        <p:spPr>
          <a:xfrm rot="-487117">
            <a:off x="370405" y="2460094"/>
            <a:ext cx="223202" cy="223203"/>
          </a:xfrm>
          <a:prstGeom prst="rect">
            <a:avLst/>
          </a:prstGeom>
          <a:noFill/>
          <a:ln>
            <a:noFill/>
          </a:ln>
        </p:spPr>
      </p:pic>
      <p:pic>
        <p:nvPicPr>
          <p:cNvPr id="459" name="Google Shape;459;p42"/>
          <p:cNvPicPr preferRelativeResize="0"/>
          <p:nvPr/>
        </p:nvPicPr>
        <p:blipFill>
          <a:blip r:embed="rId5"/>
          <a:stretch>
            <a:fillRect/>
          </a:stretch>
        </p:blipFill>
        <p:spPr>
          <a:xfrm>
            <a:off x="7654731" y="-753555"/>
            <a:ext cx="2522550" cy="2035950"/>
          </a:xfrm>
          <a:prstGeom prst="rect">
            <a:avLst/>
          </a:prstGeom>
          <a:noFill/>
          <a:ln>
            <a:noFill/>
          </a:ln>
        </p:spPr>
      </p:pic>
      <p:pic>
        <p:nvPicPr>
          <p:cNvPr id="460" name="Google Shape;460;p42"/>
          <p:cNvPicPr preferRelativeResize="0"/>
          <p:nvPr/>
        </p:nvPicPr>
        <p:blipFill>
          <a:blip r:embed="rId6"/>
          <a:stretch>
            <a:fillRect/>
          </a:stretch>
        </p:blipFill>
        <p:spPr>
          <a:xfrm flipH="1">
            <a:off x="4572009" y="4023724"/>
            <a:ext cx="1821254" cy="1469931"/>
          </a:xfrm>
          <a:prstGeom prst="rect">
            <a:avLst/>
          </a:prstGeom>
          <a:noFill/>
          <a:ln>
            <a:noFill/>
          </a:ln>
        </p:spPr>
      </p:pic>
      <p:pic>
        <p:nvPicPr>
          <p:cNvPr id="461" name="Google Shape;461;p42"/>
          <p:cNvPicPr preferRelativeResize="0"/>
          <p:nvPr/>
        </p:nvPicPr>
        <p:blipFill>
          <a:blip r:embed="rId7"/>
          <a:stretch>
            <a:fillRect/>
          </a:stretch>
        </p:blipFill>
        <p:spPr>
          <a:xfrm flipH="1">
            <a:off x="-1289625" y="-809199"/>
            <a:ext cx="2260175" cy="1824175"/>
          </a:xfrm>
          <a:prstGeom prst="rect">
            <a:avLst/>
          </a:prstGeom>
          <a:noFill/>
          <a:ln>
            <a:noFill/>
          </a:ln>
        </p:spPr>
      </p:pic>
      <p:pic>
        <p:nvPicPr>
          <p:cNvPr id="462" name="Google Shape;462;p42"/>
          <p:cNvPicPr preferRelativeResize="0"/>
          <p:nvPr/>
        </p:nvPicPr>
        <p:blipFill>
          <a:blip r:embed="rId8"/>
          <a:stretch>
            <a:fillRect/>
          </a:stretch>
        </p:blipFill>
        <p:spPr>
          <a:xfrm flipH="1">
            <a:off x="-1009747" y="4433502"/>
            <a:ext cx="2038475" cy="164524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1">
  <p:cSld name="CUSTOM_18">
    <p:spTree>
      <p:nvGrpSpPr>
        <p:cNvPr id="1" name="Shape 463"/>
        <p:cNvGrpSpPr/>
        <p:nvPr/>
      </p:nvGrpSpPr>
      <p:grpSpPr>
        <a:xfrm>
          <a:off x="0" y="0"/>
          <a:ext cx="0" cy="0"/>
          <a:chOff x="0" y="0"/>
          <a:chExt cx="0" cy="0"/>
        </a:xfrm>
      </p:grpSpPr>
      <p:pic>
        <p:nvPicPr>
          <p:cNvPr id="464" name="Google Shape;464;p43"/>
          <p:cNvPicPr preferRelativeResize="0"/>
          <p:nvPr/>
        </p:nvPicPr>
        <p:blipFill rotWithShape="1">
          <a:blip r:embed="rId2">
            <a:alphaModFix amt="31000"/>
          </a:blip>
          <a:srcRect t="34167"/>
          <a:stretch>
            <a:fillRect/>
          </a:stretch>
        </p:blipFill>
        <p:spPr>
          <a:xfrm flipH="1">
            <a:off x="2308425" y="2152649"/>
            <a:ext cx="6918400" cy="3413775"/>
          </a:xfrm>
          <a:prstGeom prst="rect">
            <a:avLst/>
          </a:prstGeom>
          <a:noFill/>
          <a:ln>
            <a:noFill/>
          </a:ln>
        </p:spPr>
      </p:pic>
      <p:pic>
        <p:nvPicPr>
          <p:cNvPr id="465" name="Google Shape;465;p43"/>
          <p:cNvPicPr preferRelativeResize="0"/>
          <p:nvPr/>
        </p:nvPicPr>
        <p:blipFill rotWithShape="1">
          <a:blip r:embed="rId2">
            <a:alphaModFix amt="31000"/>
          </a:blip>
          <a:srcRect b="71614"/>
          <a:stretch>
            <a:fillRect/>
          </a:stretch>
        </p:blipFill>
        <p:spPr>
          <a:xfrm>
            <a:off x="2285950" y="-49902"/>
            <a:ext cx="6918400" cy="1471927"/>
          </a:xfrm>
          <a:prstGeom prst="rect">
            <a:avLst/>
          </a:prstGeom>
          <a:noFill/>
          <a:ln>
            <a:noFill/>
          </a:ln>
        </p:spPr>
      </p:pic>
      <p:sp>
        <p:nvSpPr>
          <p:cNvPr id="466" name="Google Shape;466;p43"/>
          <p:cNvSpPr txBox="1">
            <a:spLocks noGrp="1"/>
          </p:cNvSpPr>
          <p:nvPr>
            <p:ph type="title"/>
          </p:nvPr>
        </p:nvSpPr>
        <p:spPr>
          <a:xfrm>
            <a:off x="4275250" y="1522100"/>
            <a:ext cx="2867400" cy="140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67" name="Google Shape;467;p43"/>
          <p:cNvSpPr txBox="1">
            <a:spLocks noGrp="1"/>
          </p:cNvSpPr>
          <p:nvPr>
            <p:ph type="title" idx="2" hasCustomPrompt="1"/>
          </p:nvPr>
        </p:nvSpPr>
        <p:spPr>
          <a:xfrm>
            <a:off x="7410763" y="2150825"/>
            <a:ext cx="996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8" name="Google Shape;468;p43"/>
          <p:cNvSpPr txBox="1">
            <a:spLocks noGrp="1"/>
          </p:cNvSpPr>
          <p:nvPr>
            <p:ph type="subTitle" idx="1"/>
          </p:nvPr>
        </p:nvSpPr>
        <p:spPr>
          <a:xfrm>
            <a:off x="4275250" y="3135400"/>
            <a:ext cx="2867400" cy="48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469" name="Google Shape;469;p43"/>
          <p:cNvPicPr preferRelativeResize="0"/>
          <p:nvPr/>
        </p:nvPicPr>
        <p:blipFill rotWithShape="1">
          <a:blip r:embed="rId3">
            <a:alphaModFix amt="60000"/>
          </a:blip>
          <a:srcRect/>
          <a:stretch>
            <a:fillRect/>
          </a:stretch>
        </p:blipFill>
        <p:spPr>
          <a:xfrm rot="-487117">
            <a:off x="5335630" y="4492494"/>
            <a:ext cx="223202" cy="223203"/>
          </a:xfrm>
          <a:prstGeom prst="rect">
            <a:avLst/>
          </a:prstGeom>
          <a:noFill/>
          <a:ln>
            <a:noFill/>
          </a:ln>
        </p:spPr>
      </p:pic>
      <p:pic>
        <p:nvPicPr>
          <p:cNvPr id="470" name="Google Shape;470;p43"/>
          <p:cNvPicPr preferRelativeResize="0"/>
          <p:nvPr/>
        </p:nvPicPr>
        <p:blipFill>
          <a:blip r:embed="rId4"/>
          <a:stretch>
            <a:fillRect/>
          </a:stretch>
        </p:blipFill>
        <p:spPr>
          <a:xfrm>
            <a:off x="7788351" y="296850"/>
            <a:ext cx="918175" cy="741050"/>
          </a:xfrm>
          <a:prstGeom prst="rect">
            <a:avLst/>
          </a:prstGeom>
          <a:noFill/>
          <a:ln>
            <a:noFill/>
          </a:ln>
        </p:spPr>
      </p:pic>
      <p:pic>
        <p:nvPicPr>
          <p:cNvPr id="471" name="Google Shape;471;p43"/>
          <p:cNvPicPr preferRelativeResize="0"/>
          <p:nvPr/>
        </p:nvPicPr>
        <p:blipFill>
          <a:blip r:embed="rId5"/>
          <a:stretch>
            <a:fillRect/>
          </a:stretch>
        </p:blipFill>
        <p:spPr>
          <a:xfrm>
            <a:off x="3308076" y="4398700"/>
            <a:ext cx="508975" cy="41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2">
  <p:cSld name="CUSTOM_18_1">
    <p:spTree>
      <p:nvGrpSpPr>
        <p:cNvPr id="1" name="Shape 472"/>
        <p:cNvGrpSpPr/>
        <p:nvPr/>
      </p:nvGrpSpPr>
      <p:grpSpPr>
        <a:xfrm>
          <a:off x="0" y="0"/>
          <a:ext cx="0" cy="0"/>
          <a:chOff x="0" y="0"/>
          <a:chExt cx="0" cy="0"/>
        </a:xfrm>
      </p:grpSpPr>
      <p:pic>
        <p:nvPicPr>
          <p:cNvPr id="473" name="Google Shape;473;p44"/>
          <p:cNvPicPr preferRelativeResize="0"/>
          <p:nvPr/>
        </p:nvPicPr>
        <p:blipFill rotWithShape="1">
          <a:blip r:embed="rId2">
            <a:alphaModFix amt="31000"/>
          </a:blip>
          <a:srcRect t="34167"/>
          <a:stretch>
            <a:fillRect/>
          </a:stretch>
        </p:blipFill>
        <p:spPr>
          <a:xfrm rot="10800000">
            <a:off x="2308425" y="-49902"/>
            <a:ext cx="6918400" cy="3413775"/>
          </a:xfrm>
          <a:prstGeom prst="rect">
            <a:avLst/>
          </a:prstGeom>
          <a:noFill/>
          <a:ln>
            <a:noFill/>
          </a:ln>
        </p:spPr>
      </p:pic>
      <p:pic>
        <p:nvPicPr>
          <p:cNvPr id="474" name="Google Shape;474;p44"/>
          <p:cNvPicPr preferRelativeResize="0"/>
          <p:nvPr/>
        </p:nvPicPr>
        <p:blipFill rotWithShape="1">
          <a:blip r:embed="rId2">
            <a:alphaModFix amt="31000"/>
          </a:blip>
          <a:srcRect b="71614"/>
          <a:stretch>
            <a:fillRect/>
          </a:stretch>
        </p:blipFill>
        <p:spPr>
          <a:xfrm rot="10800000">
            <a:off x="0" y="3763547"/>
            <a:ext cx="6918400" cy="1471927"/>
          </a:xfrm>
          <a:prstGeom prst="rect">
            <a:avLst/>
          </a:prstGeom>
          <a:noFill/>
          <a:ln>
            <a:noFill/>
          </a:ln>
        </p:spPr>
      </p:pic>
      <p:pic>
        <p:nvPicPr>
          <p:cNvPr id="475" name="Google Shape;475;p44"/>
          <p:cNvPicPr preferRelativeResize="0"/>
          <p:nvPr/>
        </p:nvPicPr>
        <p:blipFill rotWithShape="1">
          <a:blip r:embed="rId3">
            <a:alphaModFix amt="75000"/>
          </a:blip>
          <a:srcRect/>
          <a:stretch>
            <a:fillRect/>
          </a:stretch>
        </p:blipFill>
        <p:spPr>
          <a:xfrm rot="6847917">
            <a:off x="48811" y="135192"/>
            <a:ext cx="1151626" cy="1151611"/>
          </a:xfrm>
          <a:prstGeom prst="rect">
            <a:avLst/>
          </a:prstGeom>
          <a:noFill/>
          <a:ln>
            <a:noFill/>
          </a:ln>
        </p:spPr>
      </p:pic>
      <p:pic>
        <p:nvPicPr>
          <p:cNvPr id="476" name="Google Shape;476;p44"/>
          <p:cNvPicPr preferRelativeResize="0"/>
          <p:nvPr/>
        </p:nvPicPr>
        <p:blipFill rotWithShape="1">
          <a:blip r:embed="rId4">
            <a:alphaModFix amt="84000"/>
          </a:blip>
          <a:srcRect/>
          <a:stretch>
            <a:fillRect/>
          </a:stretch>
        </p:blipFill>
        <p:spPr>
          <a:xfrm rot="-487111">
            <a:off x="1641130" y="4477458"/>
            <a:ext cx="993653" cy="993634"/>
          </a:xfrm>
          <a:prstGeom prst="rect">
            <a:avLst/>
          </a:prstGeom>
          <a:noFill/>
          <a:ln>
            <a:noFill/>
          </a:ln>
        </p:spPr>
      </p:pic>
      <p:pic>
        <p:nvPicPr>
          <p:cNvPr id="477" name="Google Shape;477;p44"/>
          <p:cNvPicPr preferRelativeResize="0"/>
          <p:nvPr/>
        </p:nvPicPr>
        <p:blipFill rotWithShape="1">
          <a:blip r:embed="rId5">
            <a:alphaModFix amt="60000"/>
          </a:blip>
          <a:srcRect/>
          <a:stretch>
            <a:fillRect/>
          </a:stretch>
        </p:blipFill>
        <p:spPr>
          <a:xfrm rot="-487117">
            <a:off x="5335630" y="4492494"/>
            <a:ext cx="223202" cy="223203"/>
          </a:xfrm>
          <a:prstGeom prst="rect">
            <a:avLst/>
          </a:prstGeom>
          <a:noFill/>
          <a:ln>
            <a:noFill/>
          </a:ln>
        </p:spPr>
      </p:pic>
      <p:pic>
        <p:nvPicPr>
          <p:cNvPr id="478" name="Google Shape;478;p44"/>
          <p:cNvPicPr preferRelativeResize="0"/>
          <p:nvPr/>
        </p:nvPicPr>
        <p:blipFill rotWithShape="1">
          <a:blip r:embed="rId6">
            <a:alphaModFix amt="69000"/>
          </a:blip>
          <a:srcRect/>
          <a:stretch>
            <a:fillRect/>
          </a:stretch>
        </p:blipFill>
        <p:spPr>
          <a:xfrm rot="-487119">
            <a:off x="8413940" y="372151"/>
            <a:ext cx="455378" cy="455379"/>
          </a:xfrm>
          <a:prstGeom prst="rect">
            <a:avLst/>
          </a:prstGeom>
          <a:noFill/>
          <a:ln>
            <a:noFill/>
          </a:ln>
        </p:spPr>
      </p:pic>
      <p:sp>
        <p:nvSpPr>
          <p:cNvPr id="479" name="Google Shape;479;p44"/>
          <p:cNvSpPr txBox="1">
            <a:spLocks noGrp="1"/>
          </p:cNvSpPr>
          <p:nvPr>
            <p:ph type="title"/>
          </p:nvPr>
        </p:nvSpPr>
        <p:spPr>
          <a:xfrm flipH="1">
            <a:off x="2001350" y="1522100"/>
            <a:ext cx="2867400" cy="140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80" name="Google Shape;480;p44"/>
          <p:cNvSpPr txBox="1">
            <a:spLocks noGrp="1"/>
          </p:cNvSpPr>
          <p:nvPr>
            <p:ph type="title" idx="2" hasCustomPrompt="1"/>
          </p:nvPr>
        </p:nvSpPr>
        <p:spPr>
          <a:xfrm flipH="1">
            <a:off x="736638" y="2150825"/>
            <a:ext cx="996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1" name="Google Shape;481;p44"/>
          <p:cNvSpPr txBox="1">
            <a:spLocks noGrp="1"/>
          </p:cNvSpPr>
          <p:nvPr>
            <p:ph type="subTitle" idx="1"/>
          </p:nvPr>
        </p:nvSpPr>
        <p:spPr>
          <a:xfrm flipH="1">
            <a:off x="2001350" y="3135400"/>
            <a:ext cx="2867400" cy="48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3">
  <p:cSld name="CUSTOM_18_1_1">
    <p:spTree>
      <p:nvGrpSpPr>
        <p:cNvPr id="1" name="Shape 482"/>
        <p:cNvGrpSpPr/>
        <p:nvPr/>
      </p:nvGrpSpPr>
      <p:grpSpPr>
        <a:xfrm>
          <a:off x="0" y="0"/>
          <a:ext cx="0" cy="0"/>
          <a:chOff x="0" y="0"/>
          <a:chExt cx="0" cy="0"/>
        </a:xfrm>
      </p:grpSpPr>
      <p:pic>
        <p:nvPicPr>
          <p:cNvPr id="483" name="Google Shape;483;p45"/>
          <p:cNvPicPr preferRelativeResize="0"/>
          <p:nvPr/>
        </p:nvPicPr>
        <p:blipFill rotWithShape="1">
          <a:blip r:embed="rId2">
            <a:alphaModFix amt="31000"/>
          </a:blip>
          <a:srcRect t="34167"/>
          <a:stretch>
            <a:fillRect/>
          </a:stretch>
        </p:blipFill>
        <p:spPr>
          <a:xfrm flipH="1">
            <a:off x="2308425" y="1821699"/>
            <a:ext cx="6918400" cy="3413775"/>
          </a:xfrm>
          <a:prstGeom prst="rect">
            <a:avLst/>
          </a:prstGeom>
          <a:noFill/>
          <a:ln>
            <a:noFill/>
          </a:ln>
        </p:spPr>
      </p:pic>
      <p:pic>
        <p:nvPicPr>
          <p:cNvPr id="484" name="Google Shape;484;p45"/>
          <p:cNvPicPr preferRelativeResize="0"/>
          <p:nvPr/>
        </p:nvPicPr>
        <p:blipFill rotWithShape="1">
          <a:blip r:embed="rId3">
            <a:alphaModFix amt="60000"/>
          </a:blip>
          <a:srcRect/>
          <a:stretch>
            <a:fillRect/>
          </a:stretch>
        </p:blipFill>
        <p:spPr>
          <a:xfrm rot="-487117">
            <a:off x="5335630" y="4492494"/>
            <a:ext cx="223202" cy="223203"/>
          </a:xfrm>
          <a:prstGeom prst="rect">
            <a:avLst/>
          </a:prstGeom>
          <a:noFill/>
          <a:ln>
            <a:noFill/>
          </a:ln>
        </p:spPr>
      </p:pic>
      <p:pic>
        <p:nvPicPr>
          <p:cNvPr id="485" name="Google Shape;485;p45"/>
          <p:cNvPicPr preferRelativeResize="0"/>
          <p:nvPr/>
        </p:nvPicPr>
        <p:blipFill rotWithShape="1">
          <a:blip r:embed="rId2">
            <a:alphaModFix amt="31000"/>
          </a:blip>
          <a:srcRect b="71614"/>
          <a:stretch>
            <a:fillRect/>
          </a:stretch>
        </p:blipFill>
        <p:spPr>
          <a:xfrm flipH="1">
            <a:off x="0" y="-49902"/>
            <a:ext cx="6918400" cy="1471927"/>
          </a:xfrm>
          <a:prstGeom prst="rect">
            <a:avLst/>
          </a:prstGeom>
          <a:noFill/>
          <a:ln>
            <a:noFill/>
          </a:ln>
        </p:spPr>
      </p:pic>
      <p:pic>
        <p:nvPicPr>
          <p:cNvPr id="486" name="Google Shape;486;p45"/>
          <p:cNvPicPr preferRelativeResize="0"/>
          <p:nvPr/>
        </p:nvPicPr>
        <p:blipFill>
          <a:blip r:embed="rId4"/>
          <a:stretch>
            <a:fillRect/>
          </a:stretch>
        </p:blipFill>
        <p:spPr>
          <a:xfrm>
            <a:off x="7903402" y="4192610"/>
            <a:ext cx="1620800" cy="1308150"/>
          </a:xfrm>
          <a:prstGeom prst="rect">
            <a:avLst/>
          </a:prstGeom>
          <a:noFill/>
          <a:ln>
            <a:noFill/>
          </a:ln>
        </p:spPr>
      </p:pic>
      <p:pic>
        <p:nvPicPr>
          <p:cNvPr id="487" name="Google Shape;487;p45"/>
          <p:cNvPicPr preferRelativeResize="0"/>
          <p:nvPr/>
        </p:nvPicPr>
        <p:blipFill>
          <a:blip r:embed="rId5"/>
          <a:stretch>
            <a:fillRect/>
          </a:stretch>
        </p:blipFill>
        <p:spPr>
          <a:xfrm flipH="1">
            <a:off x="-445766" y="-748876"/>
            <a:ext cx="1821254" cy="1469931"/>
          </a:xfrm>
          <a:prstGeom prst="rect">
            <a:avLst/>
          </a:prstGeom>
          <a:noFill/>
          <a:ln>
            <a:noFill/>
          </a:ln>
        </p:spPr>
      </p:pic>
      <p:pic>
        <p:nvPicPr>
          <p:cNvPr id="488" name="Google Shape;488;p45"/>
          <p:cNvPicPr preferRelativeResize="0"/>
          <p:nvPr/>
        </p:nvPicPr>
        <p:blipFill>
          <a:blip r:embed="rId5"/>
          <a:stretch>
            <a:fillRect/>
          </a:stretch>
        </p:blipFill>
        <p:spPr>
          <a:xfrm flipH="1">
            <a:off x="7903409" y="-598551"/>
            <a:ext cx="1821254" cy="1469931"/>
          </a:xfrm>
          <a:prstGeom prst="rect">
            <a:avLst/>
          </a:prstGeom>
          <a:noFill/>
          <a:ln>
            <a:noFill/>
          </a:ln>
        </p:spPr>
      </p:pic>
      <p:sp>
        <p:nvSpPr>
          <p:cNvPr id="489" name="Google Shape;489;p45"/>
          <p:cNvSpPr txBox="1">
            <a:spLocks noGrp="1"/>
          </p:cNvSpPr>
          <p:nvPr>
            <p:ph type="title"/>
          </p:nvPr>
        </p:nvSpPr>
        <p:spPr>
          <a:xfrm>
            <a:off x="4832700" y="2604575"/>
            <a:ext cx="359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90" name="Google Shape;490;p45"/>
          <p:cNvSpPr txBox="1">
            <a:spLocks noGrp="1"/>
          </p:cNvSpPr>
          <p:nvPr>
            <p:ph type="title" idx="2" hasCustomPrompt="1"/>
          </p:nvPr>
        </p:nvSpPr>
        <p:spPr>
          <a:xfrm>
            <a:off x="6005850" y="162377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1" name="Google Shape;491;p45"/>
          <p:cNvSpPr txBox="1">
            <a:spLocks noGrp="1"/>
          </p:cNvSpPr>
          <p:nvPr>
            <p:ph type="subTitle" idx="1"/>
          </p:nvPr>
        </p:nvSpPr>
        <p:spPr>
          <a:xfrm>
            <a:off x="4832700" y="3446375"/>
            <a:ext cx="3598200" cy="4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492"/>
        <p:cNvGrpSpPr/>
        <p:nvPr/>
      </p:nvGrpSpPr>
      <p:grpSpPr>
        <a:xfrm>
          <a:off x="0" y="0"/>
          <a:ext cx="0" cy="0"/>
          <a:chOff x="0" y="0"/>
          <a:chExt cx="0" cy="0"/>
        </a:xfrm>
      </p:grpSpPr>
      <p:pic>
        <p:nvPicPr>
          <p:cNvPr id="493" name="Google Shape;493;p46"/>
          <p:cNvPicPr preferRelativeResize="0"/>
          <p:nvPr/>
        </p:nvPicPr>
        <p:blipFill rotWithShape="1">
          <a:blip r:embed="rId2">
            <a:alphaModFix amt="31000"/>
          </a:blip>
          <a:srcRect b="71614"/>
          <a:stretch>
            <a:fillRect/>
          </a:stretch>
        </p:blipFill>
        <p:spPr>
          <a:xfrm flipH="1">
            <a:off x="0" y="-30753"/>
            <a:ext cx="6918400" cy="1471927"/>
          </a:xfrm>
          <a:prstGeom prst="rect">
            <a:avLst/>
          </a:prstGeom>
          <a:noFill/>
          <a:ln>
            <a:noFill/>
          </a:ln>
        </p:spPr>
      </p:pic>
      <p:pic>
        <p:nvPicPr>
          <p:cNvPr id="494" name="Google Shape;494;p46"/>
          <p:cNvPicPr preferRelativeResize="0"/>
          <p:nvPr/>
        </p:nvPicPr>
        <p:blipFill rotWithShape="1">
          <a:blip r:embed="rId3">
            <a:alphaModFix amt="87000"/>
          </a:blip>
          <a:srcRect/>
          <a:stretch>
            <a:fillRect/>
          </a:stretch>
        </p:blipFill>
        <p:spPr>
          <a:xfrm rot="117638">
            <a:off x="8017972" y="-667433"/>
            <a:ext cx="2073707" cy="2073742"/>
          </a:xfrm>
          <a:prstGeom prst="rect">
            <a:avLst/>
          </a:prstGeom>
          <a:noFill/>
          <a:ln>
            <a:noFill/>
          </a:ln>
        </p:spPr>
      </p:pic>
      <p:pic>
        <p:nvPicPr>
          <p:cNvPr id="495" name="Google Shape;495;p46"/>
          <p:cNvPicPr preferRelativeResize="0"/>
          <p:nvPr/>
        </p:nvPicPr>
        <p:blipFill rotWithShape="1">
          <a:blip r:embed="rId4">
            <a:alphaModFix amt="69000"/>
          </a:blip>
          <a:srcRect/>
          <a:stretch>
            <a:fillRect/>
          </a:stretch>
        </p:blipFill>
        <p:spPr>
          <a:xfrm rot="-487136">
            <a:off x="-676155" y="4045929"/>
            <a:ext cx="1494185" cy="1494229"/>
          </a:xfrm>
          <a:prstGeom prst="rect">
            <a:avLst/>
          </a:prstGeom>
          <a:noFill/>
          <a:ln>
            <a:noFill/>
          </a:ln>
        </p:spPr>
      </p:pic>
      <p:sp>
        <p:nvSpPr>
          <p:cNvPr id="496" name="Google Shape;496;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497"/>
        <p:cNvGrpSpPr/>
        <p:nvPr/>
      </p:nvGrpSpPr>
      <p:grpSpPr>
        <a:xfrm>
          <a:off x="0" y="0"/>
          <a:ext cx="0" cy="0"/>
          <a:chOff x="0" y="0"/>
          <a:chExt cx="0" cy="0"/>
        </a:xfrm>
      </p:grpSpPr>
      <p:pic>
        <p:nvPicPr>
          <p:cNvPr id="498" name="Google Shape;498;p47"/>
          <p:cNvPicPr preferRelativeResize="0"/>
          <p:nvPr/>
        </p:nvPicPr>
        <p:blipFill rotWithShape="1">
          <a:blip r:embed="rId2">
            <a:alphaModFix amt="31000"/>
          </a:blip>
          <a:srcRect t="34167"/>
          <a:stretch>
            <a:fillRect/>
          </a:stretch>
        </p:blipFill>
        <p:spPr>
          <a:xfrm rot="10800000">
            <a:off x="2254826" y="-58523"/>
            <a:ext cx="6918400" cy="3413775"/>
          </a:xfrm>
          <a:prstGeom prst="rect">
            <a:avLst/>
          </a:prstGeom>
          <a:noFill/>
          <a:ln>
            <a:noFill/>
          </a:ln>
        </p:spPr>
      </p:pic>
      <p:pic>
        <p:nvPicPr>
          <p:cNvPr id="499" name="Google Shape;499;p47"/>
          <p:cNvPicPr preferRelativeResize="0"/>
          <p:nvPr/>
        </p:nvPicPr>
        <p:blipFill rotWithShape="1">
          <a:blip r:embed="rId2">
            <a:alphaModFix amt="31000"/>
          </a:blip>
          <a:srcRect b="71614"/>
          <a:stretch>
            <a:fillRect/>
          </a:stretch>
        </p:blipFill>
        <p:spPr>
          <a:xfrm flipH="1">
            <a:off x="-103549" y="-171449"/>
            <a:ext cx="6918400" cy="1471927"/>
          </a:xfrm>
          <a:prstGeom prst="rect">
            <a:avLst/>
          </a:prstGeom>
          <a:noFill/>
          <a:ln>
            <a:noFill/>
          </a:ln>
        </p:spPr>
      </p:pic>
      <p:pic>
        <p:nvPicPr>
          <p:cNvPr id="500" name="Google Shape;500;p47"/>
          <p:cNvPicPr preferRelativeResize="0"/>
          <p:nvPr/>
        </p:nvPicPr>
        <p:blipFill rotWithShape="1">
          <a:blip r:embed="rId3">
            <a:alphaModFix amt="87000"/>
          </a:blip>
          <a:srcRect/>
          <a:stretch>
            <a:fillRect/>
          </a:stretch>
        </p:blipFill>
        <p:spPr>
          <a:xfrm rot="9779565">
            <a:off x="-318074" y="3920268"/>
            <a:ext cx="1583266" cy="1583280"/>
          </a:xfrm>
          <a:prstGeom prst="rect">
            <a:avLst/>
          </a:prstGeom>
          <a:noFill/>
          <a:ln>
            <a:noFill/>
          </a:ln>
        </p:spPr>
      </p:pic>
      <p:pic>
        <p:nvPicPr>
          <p:cNvPr id="501" name="Google Shape;501;p47"/>
          <p:cNvPicPr preferRelativeResize="0"/>
          <p:nvPr/>
        </p:nvPicPr>
        <p:blipFill>
          <a:blip r:embed="rId4">
            <a:alphaModFix amt="82000"/>
          </a:blip>
          <a:stretch>
            <a:fillRect/>
          </a:stretch>
        </p:blipFill>
        <p:spPr>
          <a:xfrm rot="6867998">
            <a:off x="7776478" y="3931782"/>
            <a:ext cx="1588296" cy="1588307"/>
          </a:xfrm>
          <a:prstGeom prst="rect">
            <a:avLst/>
          </a:prstGeom>
          <a:noFill/>
          <a:ln>
            <a:noFill/>
          </a:ln>
        </p:spPr>
      </p:pic>
      <p:pic>
        <p:nvPicPr>
          <p:cNvPr id="502" name="Google Shape;502;p47"/>
          <p:cNvPicPr preferRelativeResize="0"/>
          <p:nvPr/>
        </p:nvPicPr>
        <p:blipFill rotWithShape="1">
          <a:blip r:embed="rId5">
            <a:alphaModFix amt="69000"/>
          </a:blip>
          <a:srcRect/>
          <a:stretch>
            <a:fillRect/>
          </a:stretch>
        </p:blipFill>
        <p:spPr>
          <a:xfrm rot="9174797">
            <a:off x="-472517" y="3533564"/>
            <a:ext cx="1055868" cy="1055889"/>
          </a:xfrm>
          <a:prstGeom prst="rect">
            <a:avLst/>
          </a:prstGeom>
          <a:noFill/>
          <a:ln>
            <a:noFill/>
          </a:ln>
        </p:spPr>
      </p:pic>
      <p:pic>
        <p:nvPicPr>
          <p:cNvPr id="503" name="Google Shape;503;p47"/>
          <p:cNvPicPr preferRelativeResize="0"/>
          <p:nvPr/>
        </p:nvPicPr>
        <p:blipFill rotWithShape="1">
          <a:blip r:embed="rId6">
            <a:alphaModFix amt="75000"/>
          </a:blip>
          <a:srcRect/>
          <a:stretch>
            <a:fillRect/>
          </a:stretch>
        </p:blipFill>
        <p:spPr>
          <a:xfrm rot="-10702993">
            <a:off x="8324472" y="3410938"/>
            <a:ext cx="978885" cy="978857"/>
          </a:xfrm>
          <a:prstGeom prst="rect">
            <a:avLst/>
          </a:prstGeom>
          <a:noFill/>
          <a:ln>
            <a:noFill/>
          </a:ln>
        </p:spPr>
      </p:pic>
      <p:sp>
        <p:nvSpPr>
          <p:cNvPr id="504" name="Google Shape;504;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505"/>
        <p:cNvGrpSpPr/>
        <p:nvPr/>
      </p:nvGrpSpPr>
      <p:grpSpPr>
        <a:xfrm>
          <a:off x="0" y="0"/>
          <a:ext cx="0" cy="0"/>
          <a:chOff x="0" y="0"/>
          <a:chExt cx="0" cy="0"/>
        </a:xfrm>
      </p:grpSpPr>
      <p:pic>
        <p:nvPicPr>
          <p:cNvPr id="506" name="Google Shape;506;p48"/>
          <p:cNvPicPr preferRelativeResize="0"/>
          <p:nvPr/>
        </p:nvPicPr>
        <p:blipFill rotWithShape="1">
          <a:blip r:embed="rId2">
            <a:alphaModFix amt="31000"/>
          </a:blip>
          <a:srcRect t="34167"/>
          <a:stretch>
            <a:fillRect/>
          </a:stretch>
        </p:blipFill>
        <p:spPr>
          <a:xfrm>
            <a:off x="-72425" y="1771649"/>
            <a:ext cx="6918400" cy="3413775"/>
          </a:xfrm>
          <a:prstGeom prst="rect">
            <a:avLst/>
          </a:prstGeom>
          <a:noFill/>
          <a:ln>
            <a:noFill/>
          </a:ln>
        </p:spPr>
      </p:pic>
      <p:pic>
        <p:nvPicPr>
          <p:cNvPr id="507" name="Google Shape;507;p48"/>
          <p:cNvPicPr preferRelativeResize="0"/>
          <p:nvPr/>
        </p:nvPicPr>
        <p:blipFill rotWithShape="1">
          <a:blip r:embed="rId2">
            <a:alphaModFix amt="31000"/>
          </a:blip>
          <a:srcRect b="71614"/>
          <a:stretch>
            <a:fillRect/>
          </a:stretch>
        </p:blipFill>
        <p:spPr>
          <a:xfrm>
            <a:off x="2285950" y="-49902"/>
            <a:ext cx="6918400" cy="1471927"/>
          </a:xfrm>
          <a:prstGeom prst="rect">
            <a:avLst/>
          </a:prstGeom>
          <a:noFill/>
          <a:ln>
            <a:noFill/>
          </a:ln>
        </p:spPr>
      </p:pic>
      <p:pic>
        <p:nvPicPr>
          <p:cNvPr id="508" name="Google Shape;508;p48"/>
          <p:cNvPicPr preferRelativeResize="0"/>
          <p:nvPr/>
        </p:nvPicPr>
        <p:blipFill rotWithShape="1">
          <a:blip r:embed="rId3">
            <a:alphaModFix amt="87000"/>
          </a:blip>
          <a:srcRect/>
          <a:stretch>
            <a:fillRect/>
          </a:stretch>
        </p:blipFill>
        <p:spPr>
          <a:xfrm rot="1020443" flipH="1">
            <a:off x="-596584" y="-717775"/>
            <a:ext cx="2175543" cy="2175578"/>
          </a:xfrm>
          <a:prstGeom prst="rect">
            <a:avLst/>
          </a:prstGeom>
          <a:noFill/>
          <a:ln>
            <a:noFill/>
          </a:ln>
        </p:spPr>
      </p:pic>
      <p:pic>
        <p:nvPicPr>
          <p:cNvPr id="509" name="Google Shape;509;p48"/>
          <p:cNvPicPr preferRelativeResize="0"/>
          <p:nvPr/>
        </p:nvPicPr>
        <p:blipFill rotWithShape="1">
          <a:blip r:embed="rId4">
            <a:alphaModFix amt="69000"/>
          </a:blip>
          <a:srcRect/>
          <a:stretch>
            <a:fillRect/>
          </a:stretch>
        </p:blipFill>
        <p:spPr>
          <a:xfrm rot="1625203" flipH="1">
            <a:off x="-153492" y="4076147"/>
            <a:ext cx="1055868" cy="1055889"/>
          </a:xfrm>
          <a:prstGeom prst="rect">
            <a:avLst/>
          </a:prstGeom>
          <a:noFill/>
          <a:ln>
            <a:noFill/>
          </a:ln>
        </p:spPr>
      </p:pic>
      <p:pic>
        <p:nvPicPr>
          <p:cNvPr id="510" name="Google Shape;510;p48"/>
          <p:cNvPicPr preferRelativeResize="0"/>
          <p:nvPr/>
        </p:nvPicPr>
        <p:blipFill rotWithShape="1">
          <a:blip r:embed="rId5">
            <a:alphaModFix amt="75000"/>
          </a:blip>
          <a:srcRect/>
          <a:stretch>
            <a:fillRect/>
          </a:stretch>
        </p:blipFill>
        <p:spPr>
          <a:xfrm rot="-10312853" flipH="1">
            <a:off x="8701772" y="178911"/>
            <a:ext cx="720961" cy="720978"/>
          </a:xfrm>
          <a:prstGeom prst="rect">
            <a:avLst/>
          </a:prstGeom>
          <a:noFill/>
          <a:ln>
            <a:noFill/>
          </a:ln>
        </p:spPr>
      </p:pic>
      <p:sp>
        <p:nvSpPr>
          <p:cNvPr id="511" name="Google Shape;511;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12" name="Google Shape;512;p48"/>
          <p:cNvPicPr preferRelativeResize="0"/>
          <p:nvPr/>
        </p:nvPicPr>
        <p:blipFill>
          <a:blip r:embed="rId6">
            <a:alphaModFix amt="82000"/>
          </a:blip>
          <a:stretch>
            <a:fillRect/>
          </a:stretch>
        </p:blipFill>
        <p:spPr>
          <a:xfrm rot="6867997">
            <a:off x="7933560" y="3898018"/>
            <a:ext cx="1783030" cy="178304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4">
  <p:cSld name="CUSTOM_16">
    <p:spTree>
      <p:nvGrpSpPr>
        <p:cNvPr id="1" name="Shape 513"/>
        <p:cNvGrpSpPr/>
        <p:nvPr/>
      </p:nvGrpSpPr>
      <p:grpSpPr>
        <a:xfrm>
          <a:off x="0" y="0"/>
          <a:ext cx="0" cy="0"/>
          <a:chOff x="0" y="0"/>
          <a:chExt cx="0" cy="0"/>
        </a:xfrm>
      </p:grpSpPr>
      <p:pic>
        <p:nvPicPr>
          <p:cNvPr id="514" name="Google Shape;514;p49"/>
          <p:cNvPicPr preferRelativeResize="0"/>
          <p:nvPr/>
        </p:nvPicPr>
        <p:blipFill rotWithShape="1">
          <a:blip r:embed="rId2">
            <a:alphaModFix amt="31000"/>
          </a:blip>
          <a:srcRect t="34167"/>
          <a:stretch>
            <a:fillRect/>
          </a:stretch>
        </p:blipFill>
        <p:spPr>
          <a:xfrm flipH="1">
            <a:off x="2254826" y="1867676"/>
            <a:ext cx="6918400" cy="3413775"/>
          </a:xfrm>
          <a:prstGeom prst="rect">
            <a:avLst/>
          </a:prstGeom>
          <a:noFill/>
          <a:ln>
            <a:noFill/>
          </a:ln>
        </p:spPr>
      </p:pic>
      <p:pic>
        <p:nvPicPr>
          <p:cNvPr id="515" name="Google Shape;515;p49"/>
          <p:cNvPicPr preferRelativeResize="0"/>
          <p:nvPr/>
        </p:nvPicPr>
        <p:blipFill rotWithShape="1">
          <a:blip r:embed="rId2">
            <a:alphaModFix amt="31000"/>
          </a:blip>
          <a:srcRect b="71614"/>
          <a:stretch>
            <a:fillRect/>
          </a:stretch>
        </p:blipFill>
        <p:spPr>
          <a:xfrm rot="10800000">
            <a:off x="-103549" y="3922449"/>
            <a:ext cx="6918400" cy="1471927"/>
          </a:xfrm>
          <a:prstGeom prst="rect">
            <a:avLst/>
          </a:prstGeom>
          <a:noFill/>
          <a:ln>
            <a:noFill/>
          </a:ln>
        </p:spPr>
      </p:pic>
      <p:pic>
        <p:nvPicPr>
          <p:cNvPr id="516" name="Google Shape;516;p49"/>
          <p:cNvPicPr preferRelativeResize="0"/>
          <p:nvPr/>
        </p:nvPicPr>
        <p:blipFill>
          <a:blip r:embed="rId3"/>
          <a:stretch>
            <a:fillRect/>
          </a:stretch>
        </p:blipFill>
        <p:spPr>
          <a:xfrm>
            <a:off x="-389809" y="445025"/>
            <a:ext cx="1230028" cy="992750"/>
          </a:xfrm>
          <a:prstGeom prst="rect">
            <a:avLst/>
          </a:prstGeom>
          <a:noFill/>
          <a:ln>
            <a:noFill/>
          </a:ln>
        </p:spPr>
      </p:pic>
      <p:pic>
        <p:nvPicPr>
          <p:cNvPr id="517" name="Google Shape;517;p49"/>
          <p:cNvPicPr preferRelativeResize="0"/>
          <p:nvPr/>
        </p:nvPicPr>
        <p:blipFill>
          <a:blip r:embed="rId4"/>
          <a:stretch>
            <a:fillRect/>
          </a:stretch>
        </p:blipFill>
        <p:spPr>
          <a:xfrm>
            <a:off x="-699450" y="-507837"/>
            <a:ext cx="1849326" cy="1492600"/>
          </a:xfrm>
          <a:prstGeom prst="rect">
            <a:avLst/>
          </a:prstGeom>
          <a:noFill/>
          <a:ln>
            <a:noFill/>
          </a:ln>
        </p:spPr>
      </p:pic>
      <p:pic>
        <p:nvPicPr>
          <p:cNvPr id="518" name="Google Shape;518;p49"/>
          <p:cNvPicPr preferRelativeResize="0"/>
          <p:nvPr/>
        </p:nvPicPr>
        <p:blipFill>
          <a:blip r:embed="rId5">
            <a:alphaModFix amt="76000"/>
          </a:blip>
          <a:stretch>
            <a:fillRect/>
          </a:stretch>
        </p:blipFill>
        <p:spPr>
          <a:xfrm>
            <a:off x="8160800" y="-378575"/>
            <a:ext cx="1529025" cy="1234100"/>
          </a:xfrm>
          <a:prstGeom prst="rect">
            <a:avLst/>
          </a:prstGeom>
          <a:noFill/>
          <a:ln>
            <a:noFill/>
          </a:ln>
        </p:spPr>
      </p:pic>
      <p:pic>
        <p:nvPicPr>
          <p:cNvPr id="519" name="Google Shape;519;p49"/>
          <p:cNvPicPr preferRelativeResize="0"/>
          <p:nvPr/>
        </p:nvPicPr>
        <p:blipFill>
          <a:blip r:embed="rId6"/>
          <a:stretch>
            <a:fillRect/>
          </a:stretch>
        </p:blipFill>
        <p:spPr>
          <a:xfrm>
            <a:off x="8249098" y="408204"/>
            <a:ext cx="894900" cy="722272"/>
          </a:xfrm>
          <a:prstGeom prst="rect">
            <a:avLst/>
          </a:prstGeom>
          <a:noFill/>
          <a:ln>
            <a:noFill/>
          </a:ln>
        </p:spPr>
      </p:pic>
      <p:sp>
        <p:nvSpPr>
          <p:cNvPr id="520" name="Google Shape;520;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5">
  <p:cSld name="CUSTOM_16_1">
    <p:spTree>
      <p:nvGrpSpPr>
        <p:cNvPr id="1" name="Shape 521"/>
        <p:cNvGrpSpPr/>
        <p:nvPr/>
      </p:nvGrpSpPr>
      <p:grpSpPr>
        <a:xfrm>
          <a:off x="0" y="0"/>
          <a:ext cx="0" cy="0"/>
          <a:chOff x="0" y="0"/>
          <a:chExt cx="0" cy="0"/>
        </a:xfrm>
      </p:grpSpPr>
      <p:pic>
        <p:nvPicPr>
          <p:cNvPr id="522" name="Google Shape;522;p50"/>
          <p:cNvPicPr preferRelativeResize="0"/>
          <p:nvPr/>
        </p:nvPicPr>
        <p:blipFill rotWithShape="1">
          <a:blip r:embed="rId2">
            <a:alphaModFix amt="31000"/>
          </a:blip>
          <a:srcRect b="71614"/>
          <a:stretch>
            <a:fillRect/>
          </a:stretch>
        </p:blipFill>
        <p:spPr>
          <a:xfrm rot="10800000" flipH="1">
            <a:off x="2395200" y="3780710"/>
            <a:ext cx="6918400" cy="1471927"/>
          </a:xfrm>
          <a:prstGeom prst="rect">
            <a:avLst/>
          </a:prstGeom>
          <a:noFill/>
          <a:ln>
            <a:noFill/>
          </a:ln>
        </p:spPr>
      </p:pic>
      <p:pic>
        <p:nvPicPr>
          <p:cNvPr id="523" name="Google Shape;523;p50"/>
          <p:cNvPicPr preferRelativeResize="0"/>
          <p:nvPr/>
        </p:nvPicPr>
        <p:blipFill rotWithShape="1">
          <a:blip r:embed="rId2">
            <a:alphaModFix amt="31000"/>
          </a:blip>
          <a:srcRect b="71614"/>
          <a:stretch>
            <a:fillRect/>
          </a:stretch>
        </p:blipFill>
        <p:spPr>
          <a:xfrm flipH="1">
            <a:off x="0" y="-30753"/>
            <a:ext cx="6918400" cy="1471927"/>
          </a:xfrm>
          <a:prstGeom prst="rect">
            <a:avLst/>
          </a:prstGeom>
          <a:noFill/>
          <a:ln>
            <a:noFill/>
          </a:ln>
        </p:spPr>
      </p:pic>
      <p:pic>
        <p:nvPicPr>
          <p:cNvPr id="524" name="Google Shape;524;p50"/>
          <p:cNvPicPr preferRelativeResize="0"/>
          <p:nvPr/>
        </p:nvPicPr>
        <p:blipFill>
          <a:blip r:embed="rId3"/>
          <a:stretch>
            <a:fillRect/>
          </a:stretch>
        </p:blipFill>
        <p:spPr>
          <a:xfrm>
            <a:off x="-699450" y="-507837"/>
            <a:ext cx="1849326" cy="1492600"/>
          </a:xfrm>
          <a:prstGeom prst="rect">
            <a:avLst/>
          </a:prstGeom>
          <a:noFill/>
          <a:ln>
            <a:noFill/>
          </a:ln>
        </p:spPr>
      </p:pic>
      <p:pic>
        <p:nvPicPr>
          <p:cNvPr id="525" name="Google Shape;525;p50"/>
          <p:cNvPicPr preferRelativeResize="0"/>
          <p:nvPr/>
        </p:nvPicPr>
        <p:blipFill>
          <a:blip r:embed="rId4">
            <a:alphaModFix amt="76000"/>
          </a:blip>
          <a:stretch>
            <a:fillRect/>
          </a:stretch>
        </p:blipFill>
        <p:spPr>
          <a:xfrm>
            <a:off x="8103000" y="4059250"/>
            <a:ext cx="1529025" cy="1234100"/>
          </a:xfrm>
          <a:prstGeom prst="rect">
            <a:avLst/>
          </a:prstGeom>
          <a:noFill/>
          <a:ln>
            <a:noFill/>
          </a:ln>
        </p:spPr>
      </p:pic>
      <p:pic>
        <p:nvPicPr>
          <p:cNvPr id="526" name="Google Shape;526;p50"/>
          <p:cNvPicPr preferRelativeResize="0"/>
          <p:nvPr/>
        </p:nvPicPr>
        <p:blipFill>
          <a:blip r:embed="rId5"/>
          <a:stretch>
            <a:fillRect/>
          </a:stretch>
        </p:blipFill>
        <p:spPr>
          <a:xfrm>
            <a:off x="8420048" y="-496862"/>
            <a:ext cx="1167000" cy="941887"/>
          </a:xfrm>
          <a:prstGeom prst="rect">
            <a:avLst/>
          </a:prstGeom>
          <a:noFill/>
          <a:ln>
            <a:noFill/>
          </a:ln>
        </p:spPr>
      </p:pic>
      <p:pic>
        <p:nvPicPr>
          <p:cNvPr id="527" name="Google Shape;527;p50"/>
          <p:cNvPicPr preferRelativeResize="0"/>
          <p:nvPr/>
        </p:nvPicPr>
        <p:blipFill rotWithShape="1">
          <a:blip r:embed="rId6">
            <a:alphaModFix amt="60000"/>
          </a:blip>
          <a:srcRect/>
          <a:stretch>
            <a:fillRect/>
          </a:stretch>
        </p:blipFill>
        <p:spPr>
          <a:xfrm rot="-487117">
            <a:off x="8755905" y="999419"/>
            <a:ext cx="223202" cy="223203"/>
          </a:xfrm>
          <a:prstGeom prst="rect">
            <a:avLst/>
          </a:prstGeom>
          <a:noFill/>
          <a:ln>
            <a:noFill/>
          </a:ln>
        </p:spPr>
      </p:pic>
      <p:pic>
        <p:nvPicPr>
          <p:cNvPr id="528" name="Google Shape;528;p50"/>
          <p:cNvPicPr preferRelativeResize="0"/>
          <p:nvPr/>
        </p:nvPicPr>
        <p:blipFill rotWithShape="1">
          <a:blip r:embed="rId7">
            <a:alphaModFix amt="60000"/>
          </a:blip>
          <a:srcRect/>
          <a:stretch>
            <a:fillRect/>
          </a:stretch>
        </p:blipFill>
        <p:spPr>
          <a:xfrm rot="-487117">
            <a:off x="601493" y="4311444"/>
            <a:ext cx="223202" cy="223203"/>
          </a:xfrm>
          <a:prstGeom prst="rect">
            <a:avLst/>
          </a:prstGeom>
          <a:noFill/>
          <a:ln>
            <a:noFill/>
          </a:ln>
        </p:spPr>
      </p:pic>
      <p:pic>
        <p:nvPicPr>
          <p:cNvPr id="529" name="Google Shape;529;p50"/>
          <p:cNvPicPr preferRelativeResize="0"/>
          <p:nvPr/>
        </p:nvPicPr>
        <p:blipFill>
          <a:blip r:embed="rId8"/>
          <a:stretch>
            <a:fillRect/>
          </a:stretch>
        </p:blipFill>
        <p:spPr>
          <a:xfrm>
            <a:off x="-699452" y="4434713"/>
            <a:ext cx="1167000" cy="941887"/>
          </a:xfrm>
          <a:prstGeom prst="rect">
            <a:avLst/>
          </a:prstGeom>
          <a:noFill/>
          <a:ln>
            <a:noFill/>
          </a:ln>
        </p:spPr>
      </p:pic>
      <p:sp>
        <p:nvSpPr>
          <p:cNvPr id="530" name="Google Shape;530;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rotWithShape="1">
          <a:blip r:embed="rId2">
            <a:alphaModFix amt="87000"/>
          </a:blip>
          <a:srcRect/>
          <a:stretch>
            <a:fillRect/>
          </a:stretch>
        </p:blipFill>
        <p:spPr>
          <a:xfrm rot="-117637" flipH="1">
            <a:off x="-382825" y="-354560"/>
            <a:ext cx="1583266" cy="1583281"/>
          </a:xfrm>
          <a:prstGeom prst="rect">
            <a:avLst/>
          </a:prstGeom>
          <a:noFill/>
          <a:ln>
            <a:noFill/>
          </a:ln>
        </p:spPr>
      </p:pic>
      <p:pic>
        <p:nvPicPr>
          <p:cNvPr id="45" name="Google Shape;45;p6"/>
          <p:cNvPicPr preferRelativeResize="0"/>
          <p:nvPr/>
        </p:nvPicPr>
        <p:blipFill>
          <a:blip r:embed="rId3">
            <a:alphaModFix amt="82000"/>
          </a:blip>
          <a:stretch>
            <a:fillRect/>
          </a:stretch>
        </p:blipFill>
        <p:spPr>
          <a:xfrm rot="4516150" flipH="1">
            <a:off x="7862593" y="-326283"/>
            <a:ext cx="1423990" cy="1423990"/>
          </a:xfrm>
          <a:prstGeom prst="rect">
            <a:avLst/>
          </a:prstGeom>
          <a:noFill/>
          <a:ln>
            <a:noFill/>
          </a:ln>
        </p:spPr>
      </p:pic>
      <p:pic>
        <p:nvPicPr>
          <p:cNvPr id="46" name="Google Shape;46;p6"/>
          <p:cNvPicPr preferRelativeResize="0"/>
          <p:nvPr/>
        </p:nvPicPr>
        <p:blipFill rotWithShape="1">
          <a:blip r:embed="rId4">
            <a:alphaModFix amt="69000"/>
          </a:blip>
          <a:srcRect/>
          <a:stretch>
            <a:fillRect/>
          </a:stretch>
        </p:blipFill>
        <p:spPr>
          <a:xfrm rot="487123" flipH="1">
            <a:off x="-252851" y="697873"/>
            <a:ext cx="756826" cy="756828"/>
          </a:xfrm>
          <a:prstGeom prst="rect">
            <a:avLst/>
          </a:prstGeom>
          <a:noFill/>
          <a:ln>
            <a:noFill/>
          </a:ln>
        </p:spPr>
      </p:pic>
      <p:pic>
        <p:nvPicPr>
          <p:cNvPr id="47" name="Google Shape;47;p6"/>
          <p:cNvPicPr preferRelativeResize="0"/>
          <p:nvPr/>
        </p:nvPicPr>
        <p:blipFill rotWithShape="1">
          <a:blip r:embed="rId5">
            <a:alphaModFix amt="75000"/>
          </a:blip>
          <a:srcRect/>
          <a:stretch>
            <a:fillRect/>
          </a:stretch>
        </p:blipFill>
        <p:spPr>
          <a:xfrm rot="487131" flipH="1">
            <a:off x="8628275" y="686120"/>
            <a:ext cx="577705" cy="577702"/>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9" name="Google Shape;49;p6"/>
          <p:cNvPicPr preferRelativeResize="0"/>
          <p:nvPr/>
        </p:nvPicPr>
        <p:blipFill rotWithShape="1">
          <a:blip r:embed="rId6">
            <a:alphaModFix amt="31000"/>
          </a:blip>
          <a:srcRect t="34167"/>
          <a:stretch>
            <a:fillRect/>
          </a:stretch>
        </p:blipFill>
        <p:spPr>
          <a:xfrm flipH="1">
            <a:off x="3899800" y="2798637"/>
            <a:ext cx="6918400" cy="34137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31"/>
        <p:cNvGrpSpPr/>
        <p:nvPr/>
      </p:nvGrpSpPr>
      <p:grpSpPr>
        <a:xfrm>
          <a:off x="0" y="0"/>
          <a:ext cx="0" cy="0"/>
          <a:chOff x="0" y="0"/>
          <a:chExt cx="0" cy="0"/>
        </a:xfrm>
      </p:grpSpPr>
      <p:pic>
        <p:nvPicPr>
          <p:cNvPr id="532" name="Google Shape;532;p51"/>
          <p:cNvPicPr preferRelativeResize="0"/>
          <p:nvPr/>
        </p:nvPicPr>
        <p:blipFill rotWithShape="1">
          <a:blip r:embed="rId2">
            <a:alphaModFix amt="31000"/>
          </a:blip>
          <a:srcRect t="34167"/>
          <a:stretch>
            <a:fillRect/>
          </a:stretch>
        </p:blipFill>
        <p:spPr>
          <a:xfrm flipH="1">
            <a:off x="2285950" y="1771649"/>
            <a:ext cx="6918400" cy="3413775"/>
          </a:xfrm>
          <a:prstGeom prst="rect">
            <a:avLst/>
          </a:prstGeom>
          <a:noFill/>
          <a:ln>
            <a:noFill/>
          </a:ln>
        </p:spPr>
      </p:pic>
      <p:pic>
        <p:nvPicPr>
          <p:cNvPr id="533" name="Google Shape;533;p51"/>
          <p:cNvPicPr preferRelativeResize="0"/>
          <p:nvPr/>
        </p:nvPicPr>
        <p:blipFill rotWithShape="1">
          <a:blip r:embed="rId2">
            <a:alphaModFix amt="31000"/>
          </a:blip>
          <a:srcRect b="71614"/>
          <a:stretch>
            <a:fillRect/>
          </a:stretch>
        </p:blipFill>
        <p:spPr>
          <a:xfrm flipH="1">
            <a:off x="-72425" y="-49902"/>
            <a:ext cx="6918400" cy="1471927"/>
          </a:xfrm>
          <a:prstGeom prst="rect">
            <a:avLst/>
          </a:prstGeom>
          <a:noFill/>
          <a:ln>
            <a:noFill/>
          </a:ln>
        </p:spPr>
      </p:pic>
      <p:pic>
        <p:nvPicPr>
          <p:cNvPr id="534" name="Google Shape;534;p51"/>
          <p:cNvPicPr preferRelativeResize="0"/>
          <p:nvPr/>
        </p:nvPicPr>
        <p:blipFill rotWithShape="1">
          <a:blip r:embed="rId3">
            <a:alphaModFix amt="75000"/>
          </a:blip>
          <a:srcRect/>
          <a:stretch>
            <a:fillRect/>
          </a:stretch>
        </p:blipFill>
        <p:spPr>
          <a:xfrm rot="8953326">
            <a:off x="4200324" y="-833679"/>
            <a:ext cx="1290974" cy="1290969"/>
          </a:xfrm>
          <a:prstGeom prst="rect">
            <a:avLst/>
          </a:prstGeom>
          <a:noFill/>
          <a:ln>
            <a:noFill/>
          </a:ln>
        </p:spPr>
      </p:pic>
      <p:pic>
        <p:nvPicPr>
          <p:cNvPr id="535" name="Google Shape;535;p51"/>
          <p:cNvPicPr preferRelativeResize="0"/>
          <p:nvPr/>
        </p:nvPicPr>
        <p:blipFill rotWithShape="1">
          <a:blip r:embed="rId4">
            <a:alphaModFix amt="66000"/>
          </a:blip>
          <a:srcRect/>
          <a:stretch>
            <a:fillRect/>
          </a:stretch>
        </p:blipFill>
        <p:spPr>
          <a:xfrm rot="-487112">
            <a:off x="5013630" y="4287199"/>
            <a:ext cx="633792" cy="633797"/>
          </a:xfrm>
          <a:prstGeom prst="rect">
            <a:avLst/>
          </a:prstGeom>
          <a:noFill/>
          <a:ln>
            <a:noFill/>
          </a:ln>
        </p:spPr>
      </p:pic>
      <p:sp>
        <p:nvSpPr>
          <p:cNvPr id="536" name="Google Shape;536;p51"/>
          <p:cNvSpPr txBox="1">
            <a:spLocks noGrp="1"/>
          </p:cNvSpPr>
          <p:nvPr>
            <p:ph type="title"/>
          </p:nvPr>
        </p:nvSpPr>
        <p:spPr>
          <a:xfrm>
            <a:off x="720000" y="539400"/>
            <a:ext cx="3434700" cy="76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51"/>
          <p:cNvSpPr txBox="1">
            <a:spLocks noGrp="1"/>
          </p:cNvSpPr>
          <p:nvPr>
            <p:ph type="subTitle" idx="1"/>
          </p:nvPr>
        </p:nvSpPr>
        <p:spPr>
          <a:xfrm>
            <a:off x="720000" y="2669275"/>
            <a:ext cx="3434700" cy="7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538" name="Google Shape;538;p51"/>
          <p:cNvSpPr txBox="1">
            <a:spLocks noGrp="1"/>
          </p:cNvSpPr>
          <p:nvPr>
            <p:ph type="subTitle" idx="2"/>
          </p:nvPr>
        </p:nvSpPr>
        <p:spPr>
          <a:xfrm>
            <a:off x="720000" y="2260350"/>
            <a:ext cx="3434700" cy="40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539" name="Google Shape;539;p51"/>
          <p:cNvSpPr txBox="1"/>
          <p:nvPr/>
        </p:nvSpPr>
        <p:spPr>
          <a:xfrm>
            <a:off x="720000" y="3438200"/>
            <a:ext cx="34347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CREDITS: This presentation template was created by </a:t>
            </a:r>
            <a:r>
              <a:rPr lang="en-GB" sz="1200" b="1">
                <a:solidFill>
                  <a:schemeClr val="accent1"/>
                </a:solidFill>
                <a:uFill>
                  <a:noFill/>
                </a:uFill>
                <a:latin typeface="Cambay" panose="00000500000000000000"/>
                <a:ea typeface="Cambay" panose="00000500000000000000"/>
                <a:cs typeface="Cambay" panose="00000500000000000000"/>
                <a:sym typeface="Cambay" panose="00000500000000000000"/>
                <a:hlinkClick r:id="rId5"/>
              </a:rPr>
              <a:t>Slidesgo</a:t>
            </a:r>
            <a:r>
              <a:rPr lang="en-GB" sz="1200">
                <a:solidFill>
                  <a:schemeClr val="dk1"/>
                </a:solidFill>
                <a:latin typeface="Cambay" panose="00000500000000000000"/>
                <a:ea typeface="Cambay" panose="00000500000000000000"/>
                <a:cs typeface="Cambay" panose="00000500000000000000"/>
                <a:sym typeface="Cambay" panose="00000500000000000000"/>
              </a:rPr>
              <a:t>, including icons by </a:t>
            </a:r>
            <a:r>
              <a:rPr lang="en-GB" sz="1200" b="1">
                <a:solidFill>
                  <a:schemeClr val="accent1"/>
                </a:solidFill>
                <a:uFill>
                  <a:noFill/>
                </a:uFill>
                <a:latin typeface="Cambay" panose="00000500000000000000"/>
                <a:ea typeface="Cambay" panose="00000500000000000000"/>
                <a:cs typeface="Cambay" panose="00000500000000000000"/>
                <a:sym typeface="Cambay" panose="00000500000000000000"/>
                <a:hlinkClick r:id="rId6"/>
              </a:rPr>
              <a:t>Flaticon</a:t>
            </a:r>
            <a:r>
              <a:rPr lang="en-GB" sz="1200">
                <a:solidFill>
                  <a:schemeClr val="dk1"/>
                </a:solidFill>
                <a:latin typeface="Cambay" panose="00000500000000000000"/>
                <a:ea typeface="Cambay" panose="00000500000000000000"/>
                <a:cs typeface="Cambay" panose="00000500000000000000"/>
                <a:sym typeface="Cambay" panose="00000500000000000000"/>
              </a:rPr>
              <a:t> and infographics &amp; images by </a:t>
            </a:r>
            <a:r>
              <a:rPr lang="en-GB" sz="1200" b="1">
                <a:solidFill>
                  <a:schemeClr val="accent1"/>
                </a:solidFill>
                <a:uFill>
                  <a:noFill/>
                </a:uFill>
                <a:latin typeface="Cambay" panose="00000500000000000000"/>
                <a:ea typeface="Cambay" panose="00000500000000000000"/>
                <a:cs typeface="Cambay" panose="00000500000000000000"/>
                <a:sym typeface="Cambay" panose="00000500000000000000"/>
                <a:hlinkClick r:id="rId7"/>
              </a:rPr>
              <a:t>Freepik</a:t>
            </a:r>
            <a:endParaRPr>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40"/>
        <p:cNvGrpSpPr/>
        <p:nvPr/>
      </p:nvGrpSpPr>
      <p:grpSpPr>
        <a:xfrm>
          <a:off x="0" y="0"/>
          <a:ext cx="0" cy="0"/>
          <a:chOff x="0" y="0"/>
          <a:chExt cx="0" cy="0"/>
        </a:xfrm>
      </p:grpSpPr>
      <p:pic>
        <p:nvPicPr>
          <p:cNvPr id="541" name="Google Shape;541;p52"/>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pic>
        <p:nvPicPr>
          <p:cNvPr id="542" name="Google Shape;542;p52"/>
          <p:cNvPicPr preferRelativeResize="0"/>
          <p:nvPr/>
        </p:nvPicPr>
        <p:blipFill rotWithShape="1">
          <a:blip r:embed="rId3">
            <a:alphaModFix amt="38000"/>
          </a:blip>
          <a:srcRect t="37942"/>
          <a:stretch>
            <a:fillRect/>
          </a:stretch>
        </p:blipFill>
        <p:spPr>
          <a:xfrm rot="10800000" flipH="1">
            <a:off x="-363550" y="0"/>
            <a:ext cx="9871124" cy="4591304"/>
          </a:xfrm>
          <a:prstGeom prst="rect">
            <a:avLst/>
          </a:prstGeom>
          <a:noFill/>
          <a:ln>
            <a:noFill/>
          </a:ln>
        </p:spPr>
      </p:pic>
      <p:pic>
        <p:nvPicPr>
          <p:cNvPr id="543" name="Google Shape;543;p52"/>
          <p:cNvPicPr preferRelativeResize="0"/>
          <p:nvPr/>
        </p:nvPicPr>
        <p:blipFill rotWithShape="1">
          <a:blip r:embed="rId4">
            <a:alphaModFix amt="87000"/>
          </a:blip>
          <a:srcRect/>
          <a:stretch>
            <a:fillRect/>
          </a:stretch>
        </p:blipFill>
        <p:spPr>
          <a:xfrm rot="-117636" flipH="1">
            <a:off x="-836824" y="-782924"/>
            <a:ext cx="3037322" cy="3037340"/>
          </a:xfrm>
          <a:prstGeom prst="rect">
            <a:avLst/>
          </a:prstGeom>
          <a:noFill/>
          <a:ln>
            <a:noFill/>
          </a:ln>
        </p:spPr>
      </p:pic>
      <p:pic>
        <p:nvPicPr>
          <p:cNvPr id="544" name="Google Shape;544;p52"/>
          <p:cNvPicPr preferRelativeResize="0"/>
          <p:nvPr/>
        </p:nvPicPr>
        <p:blipFill>
          <a:blip r:embed="rId5">
            <a:alphaModFix amt="82000"/>
          </a:blip>
          <a:stretch>
            <a:fillRect/>
          </a:stretch>
        </p:blipFill>
        <p:spPr>
          <a:xfrm rot="4516150" flipH="1">
            <a:off x="6777356" y="2981482"/>
            <a:ext cx="3250139" cy="3250139"/>
          </a:xfrm>
          <a:prstGeom prst="rect">
            <a:avLst/>
          </a:prstGeom>
          <a:noFill/>
          <a:ln>
            <a:noFill/>
          </a:ln>
        </p:spPr>
      </p:pic>
      <p:pic>
        <p:nvPicPr>
          <p:cNvPr id="545" name="Google Shape;545;p52"/>
          <p:cNvPicPr preferRelativeResize="0"/>
          <p:nvPr/>
        </p:nvPicPr>
        <p:blipFill rotWithShape="1">
          <a:blip r:embed="rId6">
            <a:alphaModFix amt="69000"/>
          </a:blip>
          <a:srcRect/>
          <a:stretch>
            <a:fillRect/>
          </a:stretch>
        </p:blipFill>
        <p:spPr>
          <a:xfrm rot="487122" flipH="1">
            <a:off x="2317517" y="-374933"/>
            <a:ext cx="1005191" cy="1005192"/>
          </a:xfrm>
          <a:prstGeom prst="rect">
            <a:avLst/>
          </a:prstGeom>
          <a:noFill/>
          <a:ln>
            <a:noFill/>
          </a:ln>
        </p:spPr>
      </p:pic>
      <p:pic>
        <p:nvPicPr>
          <p:cNvPr id="546" name="Google Shape;546;p52"/>
          <p:cNvPicPr preferRelativeResize="0"/>
          <p:nvPr/>
        </p:nvPicPr>
        <p:blipFill rotWithShape="1">
          <a:blip r:embed="rId7">
            <a:alphaModFix amt="75000"/>
          </a:blip>
          <a:srcRect/>
          <a:stretch>
            <a:fillRect/>
          </a:stretch>
        </p:blipFill>
        <p:spPr>
          <a:xfrm rot="487143" flipH="1">
            <a:off x="6242368" y="4449328"/>
            <a:ext cx="907356" cy="907372"/>
          </a:xfrm>
          <a:prstGeom prst="rect">
            <a:avLst/>
          </a:prstGeom>
          <a:noFill/>
          <a:ln>
            <a:noFill/>
          </a:ln>
        </p:spPr>
      </p:pic>
      <p:pic>
        <p:nvPicPr>
          <p:cNvPr id="547" name="Google Shape;547;p52"/>
          <p:cNvPicPr preferRelativeResize="0"/>
          <p:nvPr/>
        </p:nvPicPr>
        <p:blipFill rotWithShape="1">
          <a:blip r:embed="rId8">
            <a:alphaModFix amt="60000"/>
          </a:blip>
          <a:srcRect/>
          <a:stretch>
            <a:fillRect/>
          </a:stretch>
        </p:blipFill>
        <p:spPr>
          <a:xfrm rot="-487117">
            <a:off x="6773980" y="840644"/>
            <a:ext cx="223202" cy="223203"/>
          </a:xfrm>
          <a:prstGeom prst="rect">
            <a:avLst/>
          </a:prstGeom>
          <a:noFill/>
          <a:ln>
            <a:noFill/>
          </a:ln>
        </p:spPr>
      </p:pic>
      <p:pic>
        <p:nvPicPr>
          <p:cNvPr id="548" name="Google Shape;548;p52"/>
          <p:cNvPicPr preferRelativeResize="0"/>
          <p:nvPr/>
        </p:nvPicPr>
        <p:blipFill rotWithShape="1">
          <a:blip r:embed="rId9">
            <a:alphaModFix amt="60000"/>
          </a:blip>
          <a:srcRect/>
          <a:stretch>
            <a:fillRect/>
          </a:stretch>
        </p:blipFill>
        <p:spPr>
          <a:xfrm rot="-487117">
            <a:off x="1573330" y="3945794"/>
            <a:ext cx="223202" cy="22320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9"/>
        <p:cNvGrpSpPr/>
        <p:nvPr/>
      </p:nvGrpSpPr>
      <p:grpSpPr>
        <a:xfrm>
          <a:off x="0" y="0"/>
          <a:ext cx="0" cy="0"/>
          <a:chOff x="0" y="0"/>
          <a:chExt cx="0" cy="0"/>
        </a:xfrm>
      </p:grpSpPr>
      <p:pic>
        <p:nvPicPr>
          <p:cNvPr id="550" name="Google Shape;550;p53"/>
          <p:cNvPicPr preferRelativeResize="0"/>
          <p:nvPr/>
        </p:nvPicPr>
        <p:blipFill rotWithShape="1">
          <a:blip r:embed="rId2">
            <a:alphaModFix amt="31000"/>
          </a:blip>
          <a:srcRect b="71614"/>
          <a:stretch>
            <a:fillRect/>
          </a:stretch>
        </p:blipFill>
        <p:spPr>
          <a:xfrm flipH="1">
            <a:off x="0" y="-30753"/>
            <a:ext cx="6918400" cy="1471927"/>
          </a:xfrm>
          <a:prstGeom prst="rect">
            <a:avLst/>
          </a:prstGeom>
          <a:noFill/>
          <a:ln>
            <a:noFill/>
          </a:ln>
        </p:spPr>
      </p:pic>
      <p:pic>
        <p:nvPicPr>
          <p:cNvPr id="551" name="Google Shape;551;p53"/>
          <p:cNvPicPr preferRelativeResize="0"/>
          <p:nvPr/>
        </p:nvPicPr>
        <p:blipFill rotWithShape="1">
          <a:blip r:embed="rId3">
            <a:alphaModFix amt="87000"/>
          </a:blip>
          <a:srcRect/>
          <a:stretch>
            <a:fillRect/>
          </a:stretch>
        </p:blipFill>
        <p:spPr>
          <a:xfrm rot="117638">
            <a:off x="8017972" y="-667433"/>
            <a:ext cx="2073707" cy="2073742"/>
          </a:xfrm>
          <a:prstGeom prst="rect">
            <a:avLst/>
          </a:prstGeom>
          <a:noFill/>
          <a:ln>
            <a:noFill/>
          </a:ln>
        </p:spPr>
      </p:pic>
      <p:pic>
        <p:nvPicPr>
          <p:cNvPr id="552" name="Google Shape;552;p53"/>
          <p:cNvPicPr preferRelativeResize="0"/>
          <p:nvPr/>
        </p:nvPicPr>
        <p:blipFill rotWithShape="1">
          <a:blip r:embed="rId4">
            <a:alphaModFix amt="69000"/>
          </a:blip>
          <a:srcRect/>
          <a:stretch>
            <a:fillRect/>
          </a:stretch>
        </p:blipFill>
        <p:spPr>
          <a:xfrm rot="-487136">
            <a:off x="-676155" y="4045929"/>
            <a:ext cx="1494185" cy="149422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556"/>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57"/>
        <p:cNvGrpSpPr/>
        <p:nvPr/>
      </p:nvGrpSpPr>
      <p:grpSpPr>
        <a:xfrm>
          <a:off x="0" y="0"/>
          <a:ext cx="0" cy="0"/>
          <a:chOff x="0" y="0"/>
          <a:chExt cx="0" cy="0"/>
        </a:xfrm>
      </p:grpSpPr>
      <p:sp>
        <p:nvSpPr>
          <p:cNvPr id="558" name="Google Shape;558;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5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pic>
        <p:nvPicPr>
          <p:cNvPr id="52" name="Google Shape;52;p7"/>
          <p:cNvPicPr preferRelativeResize="0"/>
          <p:nvPr/>
        </p:nvPicPr>
        <p:blipFill rotWithShape="1">
          <a:blip r:embed="rId3">
            <a:alphaModFix amt="38000"/>
          </a:blip>
          <a:srcRect t="37942"/>
          <a:stretch>
            <a:fillRect/>
          </a:stretch>
        </p:blipFill>
        <p:spPr>
          <a:xfrm rot="10800000" flipH="1">
            <a:off x="-1044675" y="-955727"/>
            <a:ext cx="10188677" cy="4739002"/>
          </a:xfrm>
          <a:prstGeom prst="rect">
            <a:avLst/>
          </a:prstGeom>
          <a:noFill/>
          <a:ln>
            <a:noFill/>
          </a:ln>
        </p:spPr>
      </p:pic>
      <p:pic>
        <p:nvPicPr>
          <p:cNvPr id="53" name="Google Shape;53;p7"/>
          <p:cNvPicPr preferRelativeResize="0"/>
          <p:nvPr/>
        </p:nvPicPr>
        <p:blipFill rotWithShape="1">
          <a:blip r:embed="rId4">
            <a:alphaModFix amt="75000"/>
          </a:blip>
          <a:srcRect/>
          <a:stretch>
            <a:fillRect/>
          </a:stretch>
        </p:blipFill>
        <p:spPr>
          <a:xfrm rot="6847915">
            <a:off x="5437007" y="4336771"/>
            <a:ext cx="534664" cy="534659"/>
          </a:xfrm>
          <a:prstGeom prst="rect">
            <a:avLst/>
          </a:prstGeom>
          <a:noFill/>
          <a:ln>
            <a:noFill/>
          </a:ln>
        </p:spPr>
      </p:pic>
      <p:sp>
        <p:nvSpPr>
          <p:cNvPr id="54" name="Google Shape;54;p7"/>
          <p:cNvSpPr txBox="1">
            <a:spLocks noGrp="1"/>
          </p:cNvSpPr>
          <p:nvPr>
            <p:ph type="body" idx="1"/>
          </p:nvPr>
        </p:nvSpPr>
        <p:spPr>
          <a:xfrm>
            <a:off x="720000" y="1657950"/>
            <a:ext cx="36501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5" name="Google Shape;55;p7"/>
          <p:cNvSpPr txBox="1">
            <a:spLocks noGrp="1"/>
          </p:cNvSpPr>
          <p:nvPr>
            <p:ph type="title"/>
          </p:nvPr>
        </p:nvSpPr>
        <p:spPr>
          <a:xfrm>
            <a:off x="720000" y="1085250"/>
            <a:ext cx="36501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2">
            <a:alphaModFix amt="31000"/>
          </a:blip>
          <a:srcRect t="34167"/>
          <a:stretch>
            <a:fillRect/>
          </a:stretch>
        </p:blipFill>
        <p:spPr>
          <a:xfrm rot="10800000">
            <a:off x="2308425" y="-49902"/>
            <a:ext cx="6918400" cy="3413775"/>
          </a:xfrm>
          <a:prstGeom prst="rect">
            <a:avLst/>
          </a:prstGeom>
          <a:noFill/>
          <a:ln>
            <a:noFill/>
          </a:ln>
        </p:spPr>
      </p:pic>
      <p:pic>
        <p:nvPicPr>
          <p:cNvPr id="58" name="Google Shape;58;p8"/>
          <p:cNvPicPr preferRelativeResize="0"/>
          <p:nvPr/>
        </p:nvPicPr>
        <p:blipFill rotWithShape="1">
          <a:blip r:embed="rId2">
            <a:alphaModFix amt="31000"/>
          </a:blip>
          <a:srcRect b="71614"/>
          <a:stretch>
            <a:fillRect/>
          </a:stretch>
        </p:blipFill>
        <p:spPr>
          <a:xfrm rot="10800000">
            <a:off x="0" y="3763547"/>
            <a:ext cx="6918400" cy="1471927"/>
          </a:xfrm>
          <a:prstGeom prst="rect">
            <a:avLst/>
          </a:prstGeom>
          <a:noFill/>
          <a:ln>
            <a:noFill/>
          </a:ln>
        </p:spPr>
      </p:pic>
      <p:pic>
        <p:nvPicPr>
          <p:cNvPr id="59" name="Google Shape;59;p8"/>
          <p:cNvPicPr preferRelativeResize="0"/>
          <p:nvPr/>
        </p:nvPicPr>
        <p:blipFill rotWithShape="1">
          <a:blip r:embed="rId3">
            <a:alphaModFix amt="75000"/>
          </a:blip>
          <a:srcRect/>
          <a:stretch>
            <a:fillRect/>
          </a:stretch>
        </p:blipFill>
        <p:spPr>
          <a:xfrm rot="-10312851" flipH="1">
            <a:off x="4222872" y="262574"/>
            <a:ext cx="570833" cy="570851"/>
          </a:xfrm>
          <a:prstGeom prst="rect">
            <a:avLst/>
          </a:prstGeom>
          <a:noFill/>
          <a:ln>
            <a:noFill/>
          </a:ln>
        </p:spPr>
      </p:pic>
      <p:pic>
        <p:nvPicPr>
          <p:cNvPr id="60" name="Google Shape;60;p8"/>
          <p:cNvPicPr preferRelativeResize="0"/>
          <p:nvPr/>
        </p:nvPicPr>
        <p:blipFill rotWithShape="1">
          <a:blip r:embed="rId4">
            <a:alphaModFix amt="84000"/>
          </a:blip>
          <a:srcRect/>
          <a:stretch>
            <a:fillRect/>
          </a:stretch>
        </p:blipFill>
        <p:spPr>
          <a:xfrm rot="-487121">
            <a:off x="408489" y="4299490"/>
            <a:ext cx="609218" cy="609220"/>
          </a:xfrm>
          <a:prstGeom prst="rect">
            <a:avLst/>
          </a:prstGeom>
          <a:noFill/>
          <a:ln>
            <a:noFill/>
          </a:ln>
        </p:spPr>
      </p:pic>
      <p:pic>
        <p:nvPicPr>
          <p:cNvPr id="61" name="Google Shape;61;p8"/>
          <p:cNvPicPr preferRelativeResize="0"/>
          <p:nvPr/>
        </p:nvPicPr>
        <p:blipFill rotWithShape="1">
          <a:blip r:embed="rId5">
            <a:alphaModFix amt="81000"/>
          </a:blip>
          <a:srcRect/>
          <a:stretch>
            <a:fillRect/>
          </a:stretch>
        </p:blipFill>
        <p:spPr>
          <a:xfrm rot="117638">
            <a:off x="-655896" y="-1047152"/>
            <a:ext cx="2386318" cy="2386355"/>
          </a:xfrm>
          <a:prstGeom prst="rect">
            <a:avLst/>
          </a:prstGeom>
          <a:noFill/>
          <a:ln>
            <a:noFill/>
          </a:ln>
        </p:spPr>
      </p:pic>
      <p:sp>
        <p:nvSpPr>
          <p:cNvPr id="62" name="Google Shape;62;p8"/>
          <p:cNvSpPr txBox="1">
            <a:spLocks noGrp="1"/>
          </p:cNvSpPr>
          <p:nvPr>
            <p:ph type="title"/>
          </p:nvPr>
        </p:nvSpPr>
        <p:spPr>
          <a:xfrm>
            <a:off x="713100" y="1307100"/>
            <a:ext cx="4602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mt="31000"/>
          </a:blip>
          <a:srcRect t="34167"/>
          <a:stretch>
            <a:fillRect/>
          </a:stretch>
        </p:blipFill>
        <p:spPr>
          <a:xfrm flipH="1">
            <a:off x="2308425" y="2152649"/>
            <a:ext cx="6918400" cy="3413775"/>
          </a:xfrm>
          <a:prstGeom prst="rect">
            <a:avLst/>
          </a:prstGeom>
          <a:noFill/>
          <a:ln>
            <a:noFill/>
          </a:ln>
        </p:spPr>
      </p:pic>
      <p:pic>
        <p:nvPicPr>
          <p:cNvPr id="65" name="Google Shape;65;p9"/>
          <p:cNvPicPr preferRelativeResize="0"/>
          <p:nvPr/>
        </p:nvPicPr>
        <p:blipFill rotWithShape="1">
          <a:blip r:embed="rId2">
            <a:alphaModFix amt="31000"/>
          </a:blip>
          <a:srcRect b="71614"/>
          <a:stretch>
            <a:fillRect/>
          </a:stretch>
        </p:blipFill>
        <p:spPr>
          <a:xfrm>
            <a:off x="2285950" y="-49902"/>
            <a:ext cx="6918400" cy="1471927"/>
          </a:xfrm>
          <a:prstGeom prst="rect">
            <a:avLst/>
          </a:prstGeom>
          <a:noFill/>
          <a:ln>
            <a:noFill/>
          </a:ln>
        </p:spPr>
      </p:pic>
      <p:pic>
        <p:nvPicPr>
          <p:cNvPr id="66" name="Google Shape;66;p9"/>
          <p:cNvPicPr preferRelativeResize="0"/>
          <p:nvPr/>
        </p:nvPicPr>
        <p:blipFill rotWithShape="1">
          <a:blip r:embed="rId3">
            <a:alphaModFix amt="75000"/>
          </a:blip>
          <a:srcRect/>
          <a:stretch>
            <a:fillRect/>
          </a:stretch>
        </p:blipFill>
        <p:spPr>
          <a:xfrm rot="6847917">
            <a:off x="2615236" y="41217"/>
            <a:ext cx="1151626" cy="1151611"/>
          </a:xfrm>
          <a:prstGeom prst="rect">
            <a:avLst/>
          </a:prstGeom>
          <a:noFill/>
          <a:ln>
            <a:noFill/>
          </a:ln>
        </p:spPr>
      </p:pic>
      <p:pic>
        <p:nvPicPr>
          <p:cNvPr id="67" name="Google Shape;67;p9"/>
          <p:cNvPicPr preferRelativeResize="0"/>
          <p:nvPr/>
        </p:nvPicPr>
        <p:blipFill rotWithShape="1">
          <a:blip r:embed="rId4">
            <a:alphaModFix amt="84000"/>
          </a:blip>
          <a:srcRect/>
          <a:stretch>
            <a:fillRect/>
          </a:stretch>
        </p:blipFill>
        <p:spPr>
          <a:xfrm rot="-487121">
            <a:off x="3513258" y="4136129"/>
            <a:ext cx="811060" cy="811063"/>
          </a:xfrm>
          <a:prstGeom prst="rect">
            <a:avLst/>
          </a:prstGeom>
          <a:noFill/>
          <a:ln>
            <a:noFill/>
          </a:ln>
        </p:spPr>
      </p:pic>
      <p:pic>
        <p:nvPicPr>
          <p:cNvPr id="68" name="Google Shape;68;p9"/>
          <p:cNvPicPr preferRelativeResize="0"/>
          <p:nvPr/>
        </p:nvPicPr>
        <p:blipFill rotWithShape="1">
          <a:blip r:embed="rId5">
            <a:alphaModFix amt="60000"/>
          </a:blip>
          <a:srcRect/>
          <a:stretch>
            <a:fillRect/>
          </a:stretch>
        </p:blipFill>
        <p:spPr>
          <a:xfrm rot="-487117">
            <a:off x="7288480" y="4430056"/>
            <a:ext cx="223202" cy="223203"/>
          </a:xfrm>
          <a:prstGeom prst="rect">
            <a:avLst/>
          </a:prstGeom>
          <a:noFill/>
          <a:ln>
            <a:noFill/>
          </a:ln>
        </p:spPr>
      </p:pic>
      <p:pic>
        <p:nvPicPr>
          <p:cNvPr id="69" name="Google Shape;69;p9"/>
          <p:cNvPicPr preferRelativeResize="0"/>
          <p:nvPr/>
        </p:nvPicPr>
        <p:blipFill rotWithShape="1">
          <a:blip r:embed="rId6">
            <a:alphaModFix amt="60000"/>
          </a:blip>
          <a:srcRect/>
          <a:stretch>
            <a:fillRect/>
          </a:stretch>
        </p:blipFill>
        <p:spPr>
          <a:xfrm rot="-487117">
            <a:off x="6335980" y="427794"/>
            <a:ext cx="223202" cy="223203"/>
          </a:xfrm>
          <a:prstGeom prst="rect">
            <a:avLst/>
          </a:prstGeom>
          <a:noFill/>
          <a:ln>
            <a:noFill/>
          </a:ln>
        </p:spPr>
      </p:pic>
      <p:sp>
        <p:nvSpPr>
          <p:cNvPr id="70" name="Google Shape;70;p9"/>
          <p:cNvSpPr txBox="1">
            <a:spLocks noGrp="1"/>
          </p:cNvSpPr>
          <p:nvPr>
            <p:ph type="title"/>
          </p:nvPr>
        </p:nvSpPr>
        <p:spPr>
          <a:xfrm>
            <a:off x="3779625" y="1566600"/>
            <a:ext cx="4651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1" name="Google Shape;71;p9"/>
          <p:cNvSpPr txBox="1">
            <a:spLocks noGrp="1"/>
          </p:cNvSpPr>
          <p:nvPr>
            <p:ph type="subTitle" idx="1"/>
          </p:nvPr>
        </p:nvSpPr>
        <p:spPr>
          <a:xfrm>
            <a:off x="3779625" y="2408400"/>
            <a:ext cx="4651200" cy="116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pic>
        <p:nvPicPr>
          <p:cNvPr id="73" name="Google Shape;73;p10"/>
          <p:cNvPicPr preferRelativeResize="0"/>
          <p:nvPr/>
        </p:nvPicPr>
        <p:blipFill rotWithShape="1">
          <a:blip r:embed="rId2">
            <a:alphaModFix amt="31000"/>
          </a:blip>
          <a:srcRect t="34167"/>
          <a:stretch>
            <a:fillRect/>
          </a:stretch>
        </p:blipFill>
        <p:spPr>
          <a:xfrm rot="10800000">
            <a:off x="3411850" y="-260652"/>
            <a:ext cx="6918400" cy="3413775"/>
          </a:xfrm>
          <a:prstGeom prst="rect">
            <a:avLst/>
          </a:prstGeom>
          <a:noFill/>
          <a:ln>
            <a:noFill/>
          </a:ln>
        </p:spPr>
      </p:pic>
      <p:pic>
        <p:nvPicPr>
          <p:cNvPr id="74" name="Google Shape;74;p10"/>
          <p:cNvPicPr preferRelativeResize="0"/>
          <p:nvPr/>
        </p:nvPicPr>
        <p:blipFill rotWithShape="1">
          <a:blip r:embed="rId2">
            <a:alphaModFix amt="31000"/>
          </a:blip>
          <a:srcRect t="34167"/>
          <a:stretch>
            <a:fillRect/>
          </a:stretch>
        </p:blipFill>
        <p:spPr>
          <a:xfrm>
            <a:off x="-159050" y="2152649"/>
            <a:ext cx="6918400" cy="3413775"/>
          </a:xfrm>
          <a:prstGeom prst="rect">
            <a:avLst/>
          </a:prstGeom>
          <a:noFill/>
          <a:ln>
            <a:noFill/>
          </a:ln>
        </p:spPr>
      </p:pic>
      <p:pic>
        <p:nvPicPr>
          <p:cNvPr id="75" name="Google Shape;75;p10"/>
          <p:cNvPicPr preferRelativeResize="0"/>
          <p:nvPr/>
        </p:nvPicPr>
        <p:blipFill>
          <a:blip r:embed="rId3">
            <a:alphaModFix amt="82000"/>
          </a:blip>
          <a:stretch>
            <a:fillRect/>
          </a:stretch>
        </p:blipFill>
        <p:spPr>
          <a:xfrm rot="-4516159">
            <a:off x="-221371" y="-529174"/>
            <a:ext cx="1993966" cy="1993948"/>
          </a:xfrm>
          <a:prstGeom prst="rect">
            <a:avLst/>
          </a:prstGeom>
          <a:noFill/>
          <a:ln>
            <a:noFill/>
          </a:ln>
        </p:spPr>
      </p:pic>
      <p:pic>
        <p:nvPicPr>
          <p:cNvPr id="76" name="Google Shape;76;p10"/>
          <p:cNvPicPr preferRelativeResize="0"/>
          <p:nvPr/>
        </p:nvPicPr>
        <p:blipFill rotWithShape="1">
          <a:blip r:embed="rId4">
            <a:alphaModFix amt="87000"/>
          </a:blip>
          <a:srcRect/>
          <a:stretch>
            <a:fillRect/>
          </a:stretch>
        </p:blipFill>
        <p:spPr>
          <a:xfrm rot="117638">
            <a:off x="7660672" y="3645430"/>
            <a:ext cx="2073707" cy="2073742"/>
          </a:xfrm>
          <a:prstGeom prst="rect">
            <a:avLst/>
          </a:prstGeom>
          <a:noFill/>
          <a:ln>
            <a:noFill/>
          </a:ln>
        </p:spPr>
      </p:pic>
      <p:pic>
        <p:nvPicPr>
          <p:cNvPr id="77" name="Google Shape;77;p10"/>
          <p:cNvPicPr preferRelativeResize="0"/>
          <p:nvPr/>
        </p:nvPicPr>
        <p:blipFill rotWithShape="1">
          <a:blip r:embed="rId5">
            <a:alphaModFix amt="84000"/>
          </a:blip>
          <a:srcRect/>
          <a:stretch>
            <a:fillRect/>
          </a:stretch>
        </p:blipFill>
        <p:spPr>
          <a:xfrm rot="-487122">
            <a:off x="294389" y="1379764"/>
            <a:ext cx="624821" cy="624822"/>
          </a:xfrm>
          <a:prstGeom prst="rect">
            <a:avLst/>
          </a:prstGeom>
          <a:noFill/>
          <a:ln>
            <a:noFill/>
          </a:ln>
        </p:spPr>
      </p:pic>
      <p:sp>
        <p:nvSpPr>
          <p:cNvPr id="78" name="Google Shape;78;p10"/>
          <p:cNvSpPr txBox="1">
            <a:spLocks noGrp="1"/>
          </p:cNvSpPr>
          <p:nvPr>
            <p:ph type="title"/>
          </p:nvPr>
        </p:nvSpPr>
        <p:spPr>
          <a:xfrm>
            <a:off x="5664875" y="539400"/>
            <a:ext cx="2759100" cy="249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500"/>
              <a:buFont typeface="DM Serif Text"/>
              <a:buNone/>
              <a:defRPr sz="3500" b="1">
                <a:solidFill>
                  <a:schemeClr val="dk2"/>
                </a:solidFill>
                <a:latin typeface="DM Serif Text"/>
                <a:ea typeface="DM Serif Text"/>
                <a:cs typeface="DM Serif Text"/>
                <a:sym typeface="DM Serif Text"/>
              </a:defRPr>
            </a:lvl1pPr>
            <a:lvl2pPr lvl="1"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2pPr>
            <a:lvl3pPr lvl="2"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3pPr>
            <a:lvl4pPr lvl="3"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4pPr>
            <a:lvl5pPr lvl="4"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5pPr>
            <a:lvl6pPr lvl="5"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6pPr>
            <a:lvl7pPr lvl="6"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7pPr>
            <a:lvl8pPr lvl="7"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8pPr>
            <a:lvl9pPr lvl="8" rtl="0">
              <a:spcBef>
                <a:spcPts val="0"/>
              </a:spcBef>
              <a:spcAft>
                <a:spcPts val="0"/>
              </a:spcAft>
              <a:buClr>
                <a:schemeClr val="dk1"/>
              </a:buClr>
              <a:buSzPts val="3500"/>
              <a:buFont typeface="Averia Libre"/>
              <a:buNone/>
              <a:defRPr sz="3500" b="1">
                <a:solidFill>
                  <a:schemeClr val="dk1"/>
                </a:solidFill>
                <a:latin typeface="Averia Libre"/>
                <a:ea typeface="Averia Libre"/>
                <a:cs typeface="Averia Libre"/>
                <a:sym typeface="Averia Libre"/>
              </a:defRPr>
            </a:lvl9pPr>
          </a:lstStyle>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1pPr>
            <a:lvl2pPr marL="914400" lvl="1"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2pPr>
            <a:lvl3pPr marL="1371600" lvl="2"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3pPr>
            <a:lvl4pPr marL="1828800" lvl="3"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4pPr>
            <a:lvl5pPr marL="2286000" lvl="4"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5pPr>
            <a:lvl6pPr marL="2743200" lvl="5"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6pPr>
            <a:lvl7pPr marL="3200400" lvl="6"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7pPr>
            <a:lvl8pPr marL="3657600" lvl="7" indent="-317500">
              <a:lnSpc>
                <a:spcPct val="115000"/>
              </a:lnSpc>
              <a:spcBef>
                <a:spcPts val="1600"/>
              </a:spcBef>
              <a:spcAft>
                <a:spcPts val="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8pPr>
            <a:lvl9pPr marL="4114800" lvl="8" indent="-317500">
              <a:lnSpc>
                <a:spcPct val="115000"/>
              </a:lnSpc>
              <a:spcBef>
                <a:spcPts val="1600"/>
              </a:spcBef>
              <a:spcAft>
                <a:spcPts val="1600"/>
              </a:spcAft>
              <a:buClr>
                <a:schemeClr val="dk1"/>
              </a:buClr>
              <a:buSzPts val="1400"/>
              <a:buFont typeface="Cambay" panose="00000500000000000000"/>
              <a:buChar char="■"/>
              <a:defRPr>
                <a:solidFill>
                  <a:schemeClr val="dk1"/>
                </a:solidFill>
                <a:latin typeface="Cambay" panose="00000500000000000000"/>
                <a:ea typeface="Cambay" panose="00000500000000000000"/>
                <a:cs typeface="Cambay" panose="00000500000000000000"/>
                <a:sym typeface="Cambay"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3"/>
        <p:cNvGrpSpPr/>
        <p:nvPr/>
      </p:nvGrpSpPr>
      <p:grpSpPr>
        <a:xfrm>
          <a:off x="0" y="0"/>
          <a:ext cx="0" cy="0"/>
          <a:chOff x="0" y="0"/>
          <a:chExt cx="0" cy="0"/>
        </a:xfrm>
      </p:grpSpPr>
      <p:sp>
        <p:nvSpPr>
          <p:cNvPr id="554" name="Google Shape;554;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555" name="Google Shape;555;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9"/>
        <p:cNvGrpSpPr/>
        <p:nvPr/>
      </p:nvGrpSpPr>
      <p:grpSpPr>
        <a:xfrm>
          <a:off x="0" y="0"/>
          <a:ext cx="0" cy="0"/>
          <a:chOff x="0" y="0"/>
          <a:chExt cx="0" cy="0"/>
        </a:xfrm>
      </p:grpSpPr>
      <p:sp>
        <p:nvSpPr>
          <p:cNvPr id="560" name="Google Shape;560;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561" name="Google Shape;561;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70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slide" Target="slide9.xml"/><Relationship Id="rId4" Type="http://schemas.openxmlformats.org/officeDocument/2006/relationships/slide" Target="slide43.xml"/><Relationship Id="rId3" Type="http://schemas.openxmlformats.org/officeDocument/2006/relationships/slide" Target="slide28.xml"/><Relationship Id="rId2" Type="http://schemas.openxmlformats.org/officeDocument/2006/relationships/slide" Target="slide3.xml"/><Relationship Id="rId18" Type="http://schemas.openxmlformats.org/officeDocument/2006/relationships/notesSlide" Target="../notesSlides/notesSlide10.xml"/><Relationship Id="rId17" Type="http://schemas.openxmlformats.org/officeDocument/2006/relationships/slideLayout" Target="../slideLayouts/slideLayout13.xml"/><Relationship Id="rId16" Type="http://schemas.openxmlformats.org/officeDocument/2006/relationships/slide" Target="slide10.xml"/><Relationship Id="rId15" Type="http://schemas.openxmlformats.org/officeDocument/2006/relationships/image" Target="../media/image3.png"/><Relationship Id="rId14" Type="http://schemas.openxmlformats.org/officeDocument/2006/relationships/image" Target="../media/image13.png"/><Relationship Id="rId13" Type="http://schemas.openxmlformats.org/officeDocument/2006/relationships/image" Target="../media/image24.png"/><Relationship Id="rId12" Type="http://schemas.openxmlformats.org/officeDocument/2006/relationships/image" Target="../media/image34.png"/><Relationship Id="rId11" Type="http://schemas.openxmlformats.org/officeDocument/2006/relationships/image" Target="../media/image19.png"/><Relationship Id="rId10" Type="http://schemas.openxmlformats.org/officeDocument/2006/relationships/image" Target="../media/image17.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4.xml"/><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slide" Target="slide10.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9.xml"/><Relationship Id="rId4" Type="http://schemas.openxmlformats.org/officeDocument/2006/relationships/image" Target="../media/image4.png"/><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 Target="slide10.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slide" Target="slide10.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slide" Target="slide1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9.xml"/><Relationship Id="rId2" Type="http://schemas.openxmlformats.org/officeDocument/2006/relationships/slide" Target="slide10.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40.xml"/><Relationship Id="rId7" Type="http://schemas.openxmlformats.org/officeDocument/2006/relationships/image" Target="../media/image11.png"/><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3.png"/><Relationship Id="rId3" Type="http://schemas.openxmlformats.org/officeDocument/2006/relationships/slide" Target="slide10.xml"/><Relationship Id="rId2" Type="http://schemas.openxmlformats.org/officeDocument/2006/relationships/image" Target="../media/image17.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5.xml"/><Relationship Id="rId5" Type="http://schemas.openxmlformats.org/officeDocument/2006/relationships/slide" Target="slide10.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hyperlink" Target="https://docs.google.com/spreadsheets/d/1rLDBm_SdtK2KHLUxsw0K21kewsEyPB28tgjBTiZr5us/copy#gid=1654711040" TargetMode="External"/><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48.xml"/><Relationship Id="rId5" Type="http://schemas.openxmlformats.org/officeDocument/2006/relationships/slide" Target="slide10.xml"/><Relationship Id="rId4" Type="http://schemas.openxmlformats.org/officeDocument/2006/relationships/image" Target="../media/image37.png"/><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38.png"/><Relationship Id="rId1" Type="http://schemas.openxmlformats.org/officeDocument/2006/relationships/hyperlink" Target="https://docs.google.com/spreadsheets/d/1rLDBm_SdtK2KHLUxsw0K21kewsEyPB28tgjBTiZr5us/copy#gid=593989642" TargetMode="Externa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43.xml"/><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49.xm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3" Type="http://schemas.openxmlformats.org/officeDocument/2006/relationships/image" Target="../media/image39.png"/><Relationship Id="rId2" Type="http://schemas.openxmlformats.org/officeDocument/2006/relationships/hyperlink" Target="https://docs.google.com/spreadsheets/d/1rLDBm_SdtK2KHLUxsw0K21kewsEyPB28tgjBTiZr5us/copy#gid=1686912025" TargetMode="External"/><Relationship Id="rId1" Type="http://schemas.openxmlformats.org/officeDocument/2006/relationships/slide" Target="slide10.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8.xml"/><Relationship Id="rId2" Type="http://schemas.openxmlformats.org/officeDocument/2006/relationships/image" Target="../media/image37.png"/><Relationship Id="rId1" Type="http://schemas.openxmlformats.org/officeDocument/2006/relationships/slide" Target="slide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slide" Target="slide10.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0.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0.jpeg"/><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45.xml"/><Relationship Id="rId5" Type="http://schemas.openxmlformats.org/officeDocument/2006/relationships/slide" Target="slide10.xml"/><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9.xml"/><Relationship Id="rId2" Type="http://schemas.openxmlformats.org/officeDocument/2006/relationships/image" Target="../media/image22.png"/><Relationship Id="rId1" Type="http://schemas.openxmlformats.org/officeDocument/2006/relationships/slide" Target="slide10.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 Target="slide1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6.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 Target="slide10.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43.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9.png"/><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6" Type="http://schemas.openxmlformats.org/officeDocument/2006/relationships/notesSlide" Target="../notesSlides/notesSlide29.xml"/><Relationship Id="rId45" Type="http://schemas.openxmlformats.org/officeDocument/2006/relationships/slideLayout" Target="../slideLayouts/slideLayout5.xml"/><Relationship Id="rId44" Type="http://schemas.openxmlformats.org/officeDocument/2006/relationships/tags" Target="../tags/tag41.xml"/><Relationship Id="rId43" Type="http://schemas.openxmlformats.org/officeDocument/2006/relationships/tags" Target="../tags/tag40.xml"/><Relationship Id="rId42" Type="http://schemas.openxmlformats.org/officeDocument/2006/relationships/tags" Target="../tags/tag39.xml"/><Relationship Id="rId41" Type="http://schemas.openxmlformats.org/officeDocument/2006/relationships/tags" Target="../tags/tag38.xml"/><Relationship Id="rId40" Type="http://schemas.openxmlformats.org/officeDocument/2006/relationships/tags" Target="../tags/tag37.xml"/><Relationship Id="rId4" Type="http://schemas.openxmlformats.org/officeDocument/2006/relationships/tags" Target="../tags/tag3.xml"/><Relationship Id="rId39" Type="http://schemas.openxmlformats.org/officeDocument/2006/relationships/tags" Target="../tags/tag36.xml"/><Relationship Id="rId38" Type="http://schemas.openxmlformats.org/officeDocument/2006/relationships/tags" Target="../tags/tag35.xml"/><Relationship Id="rId37" Type="http://schemas.openxmlformats.org/officeDocument/2006/relationships/tags" Target="../tags/tag34.xml"/><Relationship Id="rId36" Type="http://schemas.openxmlformats.org/officeDocument/2006/relationships/tags" Target="../tags/tag33.xml"/><Relationship Id="rId35" Type="http://schemas.openxmlformats.org/officeDocument/2006/relationships/tags" Target="../tags/tag32.xml"/><Relationship Id="rId34" Type="http://schemas.openxmlformats.org/officeDocument/2006/relationships/tags" Target="../tags/tag31.xml"/><Relationship Id="rId33" Type="http://schemas.openxmlformats.org/officeDocument/2006/relationships/slide" Target="slide10.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2.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2.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image" Target="../media/image2.png"/><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slide" Target="slide10.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9.xml"/><Relationship Id="rId2" Type="http://schemas.openxmlformats.org/officeDocument/2006/relationships/image" Target="../media/image41.png"/><Relationship Id="rId1" Type="http://schemas.openxmlformats.org/officeDocument/2006/relationships/slide" Target="slide1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4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 Target="slide10.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47.xml"/><Relationship Id="rId5" Type="http://schemas.openxmlformats.org/officeDocument/2006/relationships/image" Target="../media/image46.png"/><Relationship Id="rId4" Type="http://schemas.openxmlformats.org/officeDocument/2006/relationships/image" Target="../media/image43.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 Target="slide10.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9.xml"/><Relationship Id="rId2" Type="http://schemas.openxmlformats.org/officeDocument/2006/relationships/image" Target="../media/image47.png"/><Relationship Id="rId1" Type="http://schemas.openxmlformats.org/officeDocument/2006/relationships/slide" Target="slide10.xml"/></Relationships>
</file>

<file path=ppt/slides/_rels/slide34.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2.png"/><Relationship Id="rId12" Type="http://schemas.openxmlformats.org/officeDocument/2006/relationships/notesSlide" Target="../notesSlides/notesSlide34.xml"/><Relationship Id="rId11" Type="http://schemas.openxmlformats.org/officeDocument/2006/relationships/slideLayout" Target="../slideLayouts/slideLayout49.xml"/><Relationship Id="rId10" Type="http://schemas.openxmlformats.org/officeDocument/2006/relationships/image" Target="../media/image43.png"/><Relationship Id="rId1" Type="http://schemas.openxmlformats.org/officeDocument/2006/relationships/slide" Target="slide10.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49.xml"/><Relationship Id="rId4" Type="http://schemas.openxmlformats.org/officeDocument/2006/relationships/image" Target="../media/image43.png"/><Relationship Id="rId3" Type="http://schemas.openxmlformats.org/officeDocument/2006/relationships/tags" Target="../tags/tag42.xml"/><Relationship Id="rId2" Type="http://schemas.openxmlformats.org/officeDocument/2006/relationships/image" Target="../media/image42.png"/><Relationship Id="rId1" Type="http://schemas.openxmlformats.org/officeDocument/2006/relationships/slide" Target="slide10.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49.xml"/><Relationship Id="rId4" Type="http://schemas.openxmlformats.org/officeDocument/2006/relationships/image" Target="../media/image50.png"/><Relationship Id="rId3" Type="http://www.wps.cn/officeDocument/2018/webExtension" Target="../webExtensions/webExtension1.xml" TargetMode="External"/><Relationship Id="rId2" Type="http://www.wps.cn/officeDocument/2018/webExtension" Target="../webExtensions/webExtension1.xml"/><Relationship Id="rId1" Type="http://schemas.openxmlformats.org/officeDocument/2006/relationships/slide" Target="slide10.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9.xml"/><Relationship Id="rId4" Type="http://schemas.openxmlformats.org/officeDocument/2006/relationships/slide" Target="slide10.xml"/><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5.xml"/><Relationship Id="rId2" Type="http://schemas.openxmlformats.org/officeDocument/2006/relationships/slide" Target="slide10.xml"/><Relationship Id="rId1" Type="http://schemas.openxmlformats.org/officeDocument/2006/relationships/image" Target="../media/image53.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4.xml"/><Relationship Id="rId2" Type="http://schemas.openxmlformats.org/officeDocument/2006/relationships/slide" Target="slide10.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6.xml"/><Relationship Id="rId1" Type="http://schemas.openxmlformats.org/officeDocument/2006/relationships/slide" Target="slide10.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2.xml"/><Relationship Id="rId2" Type="http://schemas.openxmlformats.org/officeDocument/2006/relationships/slide" Target="slide10.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8.xml"/><Relationship Id="rId1" Type="http://schemas.openxmlformats.org/officeDocument/2006/relationships/slide" Target="slide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slide" Target="slide1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4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6.xml"/><Relationship Id="rId1" Type="http://schemas.openxmlformats.org/officeDocument/2006/relationships/slide" Target="slide1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6.xml"/><Relationship Id="rId2" Type="http://schemas.openxmlformats.org/officeDocument/2006/relationships/image" Target="../media/image22.png"/><Relationship Id="rId1" Type="http://schemas.openxmlformats.org/officeDocument/2006/relationships/slide" Target="slide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slide" Target="slide10.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1.xml"/><Relationship Id="rId2" Type="http://schemas.openxmlformats.org/officeDocument/2006/relationships/image" Target="../media/image54.jpeg"/><Relationship Id="rId1" Type="http://schemas.openxmlformats.org/officeDocument/2006/relationships/slide" Target="slide10.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1.xml"/><Relationship Id="rId2" Type="http://schemas.openxmlformats.org/officeDocument/2006/relationships/slide" Target="slide10.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49.xml"/><Relationship Id="rId2" Type="http://schemas.openxmlformats.org/officeDocument/2006/relationships/image" Target="../media/image22.png"/><Relationship Id="rId1" Type="http://schemas.openxmlformats.org/officeDocument/2006/relationships/slide" Target="slide10.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4.xml"/><Relationship Id="rId5" Type="http://schemas.openxmlformats.org/officeDocument/2006/relationships/image" Target="../media/image27.jpe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13.png"/><Relationship Id="rId4" Type="http://schemas.openxmlformats.org/officeDocument/2006/relationships/image" Target="../media/image3.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6.xml"/><Relationship Id="rId3" Type="http://schemas.openxmlformats.org/officeDocument/2006/relationships/slide" Target="slide10.xml"/><Relationship Id="rId2" Type="http://schemas.openxmlformats.org/officeDocument/2006/relationships/image" Target="../media/image13.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1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5.jpeg"/><Relationship Id="rId1" Type="http://schemas.openxmlformats.org/officeDocument/2006/relationships/slide" Target="slide10.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7.png"/><Relationship Id="rId2" Type="http://schemas.openxmlformats.org/officeDocument/2006/relationships/slide" Target="slide10.xml"/><Relationship Id="rId1" Type="http://schemas.openxmlformats.org/officeDocument/2006/relationships/image" Target="../media/image56.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5.xml"/><Relationship Id="rId2" Type="http://schemas.openxmlformats.org/officeDocument/2006/relationships/slide" Target="slide10.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8.xml"/><Relationship Id="rId1" Type="http://schemas.openxmlformats.org/officeDocument/2006/relationships/slide" Target="slide10.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7.xml"/><Relationship Id="rId2" Type="http://schemas.openxmlformats.org/officeDocument/2006/relationships/slide" Target="slide10.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49.xml"/><Relationship Id="rId2" Type="http://schemas.openxmlformats.org/officeDocument/2006/relationships/image" Target="../media/image22.png"/><Relationship Id="rId1" Type="http://schemas.openxmlformats.org/officeDocument/2006/relationships/slide" Target="slide1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8.xml"/><Relationship Id="rId1" Type="http://schemas.openxmlformats.org/officeDocument/2006/relationships/slide" Target="slide10.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47.xml"/><Relationship Id="rId2" Type="http://schemas.openxmlformats.org/officeDocument/2006/relationships/slide" Target="slide10.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4.xml"/><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slide" Target="slide10.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slide" Target="slide1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0.xml"/><Relationship Id="rId1" Type="http://schemas.openxmlformats.org/officeDocument/2006/relationships/slide" Target="slide10.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8.xml"/><Relationship Id="rId2" Type="http://schemas.openxmlformats.org/officeDocument/2006/relationships/slide" Target="slide10.xml"/><Relationship Id="rId1" Type="http://schemas.openxmlformats.org/officeDocument/2006/relationships/image" Target="../media/image57.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2.xml"/><Relationship Id="rId2" Type="http://schemas.openxmlformats.org/officeDocument/2006/relationships/image" Target="../media/image58.jpeg"/><Relationship Id="rId1" Type="http://schemas.openxmlformats.org/officeDocument/2006/relationships/slide" Target="slide10.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3.xml"/><Relationship Id="rId2" Type="http://schemas.openxmlformats.org/officeDocument/2006/relationships/image" Target="../media/image59.jpeg"/><Relationship Id="rId1" Type="http://schemas.openxmlformats.org/officeDocument/2006/relationships/slide" Target="slide10.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2.xml"/><Relationship Id="rId2" Type="http://schemas.openxmlformats.org/officeDocument/2006/relationships/image" Target="../media/image60.png"/><Relationship Id="rId1" Type="http://schemas.openxmlformats.org/officeDocument/2006/relationships/slide" Target="slide10.xml"/></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27.xml"/><Relationship Id="rId5" Type="http://schemas.openxmlformats.org/officeDocument/2006/relationships/slide" Target="slide10.xml"/><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62.jpeg"/><Relationship Id="rId1" Type="http://schemas.openxmlformats.org/officeDocument/2006/relationships/image" Target="../media/image61.jpe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33.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slide" Target="slide10.xml"/><Relationship Id="rId1" Type="http://schemas.openxmlformats.org/officeDocument/2006/relationships/image" Target="../media/image63.jpe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68.xml"/><Relationship Id="rId8" Type="http://schemas.openxmlformats.org/officeDocument/2006/relationships/slideLayout" Target="../slideLayouts/slideLayout50.xml"/><Relationship Id="rId7" Type="http://schemas.openxmlformats.org/officeDocument/2006/relationships/slide" Target="slide10.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slide" Target="slide10.xml"/><Relationship Id="rId4" Type="http://schemas.openxmlformats.org/officeDocument/2006/relationships/image" Target="../media/image13.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45.xml"/><Relationship Id="rId4" Type="http://schemas.openxmlformats.org/officeDocument/2006/relationships/image" Target="../media/image22.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9.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72.xml"/><Relationship Id="rId8" Type="http://schemas.openxmlformats.org/officeDocument/2006/relationships/slideLayout" Target="../slideLayouts/slideLayout45.xml"/><Relationship Id="rId7" Type="http://schemas.openxmlformats.org/officeDocument/2006/relationships/hyperlink" Target="https://www.freepik.com/premium-vector/woman-face-side-silhouettes_810104.htm#&amp;position=5&amp;from_view=undefined/?utm_source=slidesgo_template&amp;utm_medium=referral-link&amp;utm_campaign=s%20g_resources&amp;utm_content=freepik" TargetMode="External"/><Relationship Id="rId6" Type="http://schemas.openxmlformats.org/officeDocument/2006/relationships/hyperlink" Target="https://www.freepik.com/free-vector/watercolor-red-polka-dot-background_30238375.htm#&amp;position=3&amp;from_view=undefined/?utm_source=slidesgo_template&amp;utm_medium=referral-link&amp;utm_campaign=s%20g_resources&amp;utm_content=freepik" TargetMode="External"/><Relationship Id="rId5" Type="http://schemas.openxmlformats.org/officeDocument/2006/relationships/hyperlink" Target="https://www.freepik.com/free-vector/watercolor-red-polka-dot-background_30238372.htm#&amp;position=1&amp;from_view=undefined/?utm_source=slidesgo_template&amp;utm_medium=referral-link&amp;utm_campaign=s%20g_resources&amp;utm_content=freepik" TargetMode="Externa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9" Type="http://schemas.openxmlformats.org/officeDocument/2006/relationships/hyperlink" Target="https://www.freepik.com/free-vector/female-profile-silhouette_809418.htm#page=1&amp;position=21&amp;from_view=user/?utm_source=slidesgo_template&amp;utm_medium=referral-link&amp;utm_campaign=s%20g_resources&amp;utm_content=freepik" TargetMode="External"/><Relationship Id="rId8" Type="http://schemas.openxmlformats.org/officeDocument/2006/relationships/hyperlink" Target="https://www.freepik.com/free-vector/various-dot-sizes-abstract-watercolor-seamless-pattern_12395371.htm#page=1&amp;position=19&amp;from_view=user/?utm_source=slidesgo_template&amp;utm_medium=referral-link&amp;utm_campaign=s%20g_resources&amp;utm_content=freepik" TargetMode="External"/><Relationship Id="rId7" Type="http://schemas.openxmlformats.org/officeDocument/2006/relationships/hyperlink" Target="https://www.freepik.com/free-vector/abstract-watercolor-background_12143338.htm#page=1&amp;position=15&amp;from_view=user/?utm_source=slidesgo_template&amp;utm_medium=referral-link&amp;utm_campaign=s%20g_resources&amp;utm_content=freepik" TargetMode="External"/><Relationship Id="rId6" Type="http://schemas.openxmlformats.org/officeDocument/2006/relationships/hyperlink" Target="https://www.freepik.com/free-vector/watercolor-background-design_12143335.htm#page=1&amp;position=13&amp;from_view=user/?utm_source=slidesgo_template&amp;utm_medium=referral-link&amp;utm_campaign=s%20g_resources&amp;utm_content=freepik" TargetMode="External"/><Relationship Id="rId5" Type="http://schemas.openxmlformats.org/officeDocument/2006/relationships/hyperlink" Target="https://www.freepik.com/free-photo/delivery-male-with-packages_12690386.htm#page=1&amp;position=3&amp;from_view=user/?utm_source=slidesgo_template&amp;utm_medium=referral-link&amp;utm_campaign=s%20g_resources&amp;utm_content=freepik" TargetMode="External"/><Relationship Id="rId4" Type="http://schemas.openxmlformats.org/officeDocument/2006/relationships/hyperlink" Target="https://www.freepik.com/free-photo/happy-woman-posing-medium-shot_13436010.htm#page=1&amp;position=5&amp;from_view=user/?utm_source=slidesgo_template&amp;utm_medium=referral-link&amp;utm_campaign=s%20g_resources&amp;utm_content=freepik" TargetMode="External"/><Relationship Id="rId3" Type="http://schemas.openxmlformats.org/officeDocument/2006/relationships/hyperlink" Target="https://www.freepik.com/free-photo/mid-shot-woman-therapist-with-clipboard_11241754.htm/?utm_source=slidesgo_template&amp;utm_medium=referral-link&amp;utm_campaign=s%20g_resources&amp;utm_content=freepik" TargetMode="External"/><Relationship Id="rId2" Type="http://schemas.openxmlformats.org/officeDocument/2006/relationships/hyperlink" Target="https://www.freepik.com/free-photo/medium-shot-sad-woman-indoors_17637780.htm/?utm_source=slidesgo_template&amp;utm_medium=referral-link&amp;utm_campaign=s%20g_resources&amp;utm_content=freepik" TargetMode="External"/><Relationship Id="rId15" Type="http://schemas.openxmlformats.org/officeDocument/2006/relationships/notesSlide" Target="../notesSlides/notesSlide73.xml"/><Relationship Id="rId14" Type="http://schemas.openxmlformats.org/officeDocument/2006/relationships/slideLayout" Target="../slideLayouts/slideLayout28.xml"/><Relationship Id="rId13" Type="http://schemas.openxmlformats.org/officeDocument/2006/relationships/hyperlink" Target="https://www.freepik.com/free-vector/woman-profile-silhouette_761734.htm/?utm_source=slidesgo_template&amp;utm_medium=referral-link&amp;utm_campaign=s%20g_resources&amp;utm_content=freepik" TargetMode="External"/><Relationship Id="rId12" Type="http://schemas.openxmlformats.org/officeDocument/2006/relationships/hyperlink" Target="https://www.freepik.com/free-vector/silhouette-woman-with-waving-hair_765423.htm/?utm_source=slidesgo_template&amp;utm_medium=referral-link&amp;utm_campaign=s%20g_resources&amp;utm_content=freepik" TargetMode="External"/><Relationship Id="rId11" Type="http://schemas.openxmlformats.org/officeDocument/2006/relationships/hyperlink" Target="https://www.freepik.com/free-vector/various-brush-strokes-abstract-watercolor-seamless-pattern_12395375.htm#page=1&amp;position=1&amp;from_view=user/?utm_source=slidesgo_template&amp;utm_medium=referral-link&amp;utm_campaign=s%20g_resources&amp;utm_content=freepik" TargetMode="External"/><Relationship Id="rId10" Type="http://schemas.openxmlformats.org/officeDocument/2006/relationships/hyperlink" Target="https://www.freepik.com/free-vector/hand-painted-watercolor-abstract-watercolor-background_15628908.htm#page=1&amp;position=1&amp;from_view=user/?utm_source=slidesgo_template&amp;utm_medium=referral-link&amp;utm_campaign=s%20g_resources&amp;utm_content=freepik" TargetMode="External"/><Relationship Id="rId1" Type="http://schemas.openxmlformats.org/officeDocument/2006/relationships/hyperlink" Target="https://www.freepik.com/free-photo/lonely-woman-confronting-alzheimer-disease_16518357.htm#page=1&amp;position=11&amp;from_view=user/?utm_source=slidesgo_template&amp;utm_medium=referral-link&amp;utm_campaign=s%20g_resources&amp;utm_content=freepik" TargetMode="External"/></Relationships>
</file>

<file path=ppt/slides/_rels/slide74.xml.rels><?xml version="1.0" encoding="UTF-8" standalone="yes"?>
<Relationships xmlns="http://schemas.openxmlformats.org/package/2006/relationships"><Relationship Id="rId9" Type="http://schemas.openxmlformats.org/officeDocument/2006/relationships/hyperlink" Target="https://www.freepik.com/free-vector/watercolor-red-polka-dot-background_30238375.htm#&amp;position=3&amp;from_view=undefined/?utm_source=slidesgo_template&amp;utm_medium=referral-link&amp;utm_campaign=s%20g_resources&amp;utm_content=freepik" TargetMode="External"/><Relationship Id="rId8" Type="http://schemas.openxmlformats.org/officeDocument/2006/relationships/hyperlink" Target="https://www.freepik.com/free-vector/watercolor-red-polka-dot-background_30238372.htm#&amp;position=1&amp;from_view=undefined/?utm_source=slidesgo_template&amp;utm_medium=referral-link&amp;utm_campaign=s%20g_resources&amp;utm_content=freepik" TargetMode="External"/><Relationship Id="rId7" Type="http://schemas.openxmlformats.org/officeDocument/2006/relationships/hyperlink" Target="https://www.freepik.com/premium-photo/medium-shot-girl-with-adhd-desk_25191919.htm#&amp;position=19&amp;from_view=undefined/?utm_source=slidesgo_template&amp;utm_medium=referral-link&amp;utm_campaign=s%20g_resources&amp;utm_content=freepik" TargetMode="External"/><Relationship Id="rId6" Type="http://schemas.openxmlformats.org/officeDocument/2006/relationships/hyperlink" Target="https://www.freepik.com/premium-photo/medium-shot-woman-couch_17637792.htm#&amp;position=17&amp;from_view=undefined/?utm_source=slidesgo_template&amp;utm_medium=referral-link&amp;utm_campaign=s%20g_resources&amp;utm_content=freepik" TargetMode="External"/><Relationship Id="rId5" Type="http://schemas.openxmlformats.org/officeDocument/2006/relationships/hyperlink" Target="https://www.freepik.com/premium-photo/full-shot-sad-woman-bed_17637789.htm#&amp;position=15&amp;from_view=undefined/?utm_source=slidesgo_template&amp;utm_medium=referral-link&amp;utm_campaign=s%20g_resources&amp;utm_content=freepik" TargetMode="External"/><Relationship Id="rId4" Type="http://schemas.openxmlformats.org/officeDocument/2006/relationships/hyperlink" Target="https://www.freepik.com/premium-photo/close-up-psychologist-keeping-his-hands-together-while-listening-her-female-patient_3707742.htm#&amp;position=13&amp;from_view=undefined/?utm_source=slidesgo_template&amp;utm_medium=referral-link&amp;utm_campaign=s%20g_resources&amp;utm_content=freepik" TargetMode="External"/><Relationship Id="rId3" Type="http://schemas.openxmlformats.org/officeDocument/2006/relationships/hyperlink" Target="https://www.freepik.com/premium-photo/medium-shot-beautiful-black-woman-with-bag_26559635.htm#&amp;position=11&amp;from_view=undefined/?utm_source=slidesgo_template&amp;utm_medium=referral-link&amp;utm_campaign=s%20g_resources&amp;utm_content=freepik" TargetMode="External"/><Relationship Id="rId2" Type="http://schemas.openxmlformats.org/officeDocument/2006/relationships/hyperlink" Target="https://www.freepik.com/premium-photo/woman-doing-thumbs-up-gesture-e-learning-concept_8396284.htm#&amp;position=9&amp;from_view=undefined/?utm_source=slidesgo_template&amp;utm_medium=referral-link&amp;utm_campaign=s%20g_resources&amp;utm_content=freepik" TargetMode="External"/><Relationship Id="rId14" Type="http://schemas.openxmlformats.org/officeDocument/2006/relationships/notesSlide" Target="../notesSlides/notesSlide74.xml"/><Relationship Id="rId13" Type="http://schemas.openxmlformats.org/officeDocument/2006/relationships/slideLayout" Target="../slideLayouts/slideLayout28.xml"/><Relationship Id="rId12" Type="http://schemas.openxmlformats.org/officeDocument/2006/relationships/hyperlink" Target="https://www.flaticon.com/packs/mental-health-19/?utm_source=slidesgo_template&amp;utm_medium=referral-link&amp;utm_campaign=s%20g_resources&amp;utm_content=flaticon" TargetMode="External"/><Relationship Id="rId11" Type="http://schemas.openxmlformats.org/officeDocument/2006/relationships/hyperlink" Target="https://www.freepik.com/premium-vector/woman-face-side-silhouettes_810104.htm#&amp;position=5&amp;from_view=undefined/?utm_source=slidesgo_template&amp;utm_medium=referral-link&amp;utm_campaign=s%20g_resources&amp;utm_content=freepik" TargetMode="External"/><Relationship Id="rId10" Type="http://schemas.openxmlformats.org/officeDocument/2006/relationships/hyperlink" Target="https://www.freepik.com/premium-vector/watercolor-red-polka-dot-background_30238373.htm#&amp;position=25&amp;from_view=undefined/?utm_source=slidesgo_template&amp;utm_medium=referral-link&amp;utm_campaign=s%20g_resources&amp;utm_content=freepik" TargetMode="External"/><Relationship Id="rId1" Type="http://schemas.openxmlformats.org/officeDocument/2006/relationships/hyperlink" Target="https://www.freepik.com/premium-photo/portrait-smiling-man-standing-park_4958784.htm#&amp;position=7&amp;from_view=undefined/?utm_source=slidesgo_template&amp;utm_medium=referral-link&amp;utm_campaign=s%20g_resources&amp;utm_content=freepik" TargetMode="Externa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55.xml"/><Relationship Id="rId3" Type="http://schemas.openxmlformats.org/officeDocument/2006/relationships/hyperlink" Target="http://bit.ly/30B07Gq" TargetMode="External"/><Relationship Id="rId2" Type="http://schemas.openxmlformats.org/officeDocument/2006/relationships/hyperlink" Target="http://bit.ly/33VAFh3" TargetMode="External"/><Relationship Id="rId1" Type="http://schemas.openxmlformats.org/officeDocument/2006/relationships/hyperlink" Target="http://bit.ly/2PfT4lq" TargetMode="Externa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54.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68.xml"/><Relationship Id="rId1" Type="http://schemas.openxmlformats.org/officeDocument/2006/relationships/hyperlink" Target="http://bit.ly/2PfT4lq" TargetMode="Externa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54.xml"/><Relationship Id="rId2" Type="http://schemas.openxmlformats.org/officeDocument/2006/relationships/hyperlink" Target="https://fonts.google.com/specimen/Cambay" TargetMode="External"/><Relationship Id="rId1" Type="http://schemas.openxmlformats.org/officeDocument/2006/relationships/hyperlink" Target="https://fonts.google.com/specimen/DM+Serif+Text" TargetMode="External"/></Relationships>
</file>

<file path=ppt/slides/_rels/slide78.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74.png"/><Relationship Id="rId13" Type="http://schemas.openxmlformats.org/officeDocument/2006/relationships/notesSlide" Target="../notesSlides/notesSlide78.xml"/><Relationship Id="rId12" Type="http://schemas.openxmlformats.org/officeDocument/2006/relationships/slideLayout" Target="../slideLayouts/slideLayout54.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78.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4.xml"/><Relationship Id="rId1" Type="http://schemas.openxmlformats.org/officeDocument/2006/relationships/hyperlink" Target="https://bit.ly/2ZjL1pd" TargetMode="Externa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4.xml"/><Relationship Id="rId3" Type="http://schemas.openxmlformats.org/officeDocument/2006/relationships/image" Target="../media/image32.jpeg"/><Relationship Id="rId2" Type="http://schemas.openxmlformats.org/officeDocument/2006/relationships/image" Target="../media/image6.png"/><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54.xml"/><Relationship Id="rId1" Type="http://schemas.openxmlformats.org/officeDocument/2006/relationships/hyperlink" Target="https://workspace.google.com/marketplace/app/icons_for_slides_docs/38157832650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24.png"/><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53.xml"/><Relationship Id="rId2" Type="http://schemas.openxmlformats.org/officeDocument/2006/relationships/image" Target="../media/image79.png"/><Relationship Id="rId1" Type="http://schemas.openxmlformats.org/officeDocument/2006/relationships/hyperlink" Target="http://bit.ly/2PfT4l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59"/>
          <p:cNvPicPr preferRelativeResize="0"/>
          <p:nvPr/>
        </p:nvPicPr>
        <p:blipFill rotWithShape="1">
          <a:blip r:embed="rId1">
            <a:alphaModFix amt="87000"/>
          </a:blip>
          <a:srcRect/>
          <a:stretch>
            <a:fillRect/>
          </a:stretch>
        </p:blipFill>
        <p:spPr>
          <a:xfrm rot="117636">
            <a:off x="5518082" y="871043"/>
            <a:ext cx="2469035" cy="2469050"/>
          </a:xfrm>
          <a:prstGeom prst="rect">
            <a:avLst/>
          </a:prstGeom>
          <a:noFill/>
          <a:ln>
            <a:noFill/>
          </a:ln>
        </p:spPr>
      </p:pic>
      <p:grpSp>
        <p:nvGrpSpPr>
          <p:cNvPr id="568" name="Google Shape;568;p59"/>
          <p:cNvGrpSpPr/>
          <p:nvPr/>
        </p:nvGrpSpPr>
        <p:grpSpPr>
          <a:xfrm flipH="1">
            <a:off x="5765142" y="1332626"/>
            <a:ext cx="3046765" cy="5044129"/>
            <a:chOff x="1559750" y="1367850"/>
            <a:chExt cx="2473425" cy="4094925"/>
          </a:xfrm>
        </p:grpSpPr>
        <p:sp>
          <p:nvSpPr>
            <p:cNvPr id="569" name="Google Shape;569;p59"/>
            <p:cNvSpPr/>
            <p:nvPr/>
          </p:nvSpPr>
          <p:spPr>
            <a:xfrm>
              <a:off x="2808975" y="2514075"/>
              <a:ext cx="384850" cy="560525"/>
            </a:xfrm>
            <a:custGeom>
              <a:avLst/>
              <a:gdLst/>
              <a:ahLst/>
              <a:cxnLst/>
              <a:rect l="l" t="t" r="r" b="b"/>
              <a:pathLst>
                <a:path w="15394" h="22421" extrusionOk="0">
                  <a:moveTo>
                    <a:pt x="11012" y="0"/>
                  </a:moveTo>
                  <a:cubicBezTo>
                    <a:pt x="10777" y="0"/>
                    <a:pt x="10544" y="16"/>
                    <a:pt x="10315" y="45"/>
                  </a:cubicBezTo>
                  <a:cubicBezTo>
                    <a:pt x="9327" y="187"/>
                    <a:pt x="8418" y="547"/>
                    <a:pt x="7556" y="986"/>
                  </a:cubicBezTo>
                  <a:cubicBezTo>
                    <a:pt x="6694" y="1440"/>
                    <a:pt x="5879" y="1973"/>
                    <a:pt x="5142" y="2600"/>
                  </a:cubicBezTo>
                  <a:lnTo>
                    <a:pt x="5189" y="2632"/>
                  </a:lnTo>
                  <a:cubicBezTo>
                    <a:pt x="5565" y="2350"/>
                    <a:pt x="5973" y="2083"/>
                    <a:pt x="6380" y="1848"/>
                  </a:cubicBezTo>
                  <a:cubicBezTo>
                    <a:pt x="6788" y="1597"/>
                    <a:pt x="7211" y="1362"/>
                    <a:pt x="7634" y="1174"/>
                  </a:cubicBezTo>
                  <a:cubicBezTo>
                    <a:pt x="8496" y="767"/>
                    <a:pt x="9421" y="469"/>
                    <a:pt x="10346" y="375"/>
                  </a:cubicBezTo>
                  <a:cubicBezTo>
                    <a:pt x="10522" y="357"/>
                    <a:pt x="10699" y="348"/>
                    <a:pt x="10874" y="348"/>
                  </a:cubicBezTo>
                  <a:cubicBezTo>
                    <a:pt x="11167" y="348"/>
                    <a:pt x="11457" y="373"/>
                    <a:pt x="11741" y="422"/>
                  </a:cubicBezTo>
                  <a:cubicBezTo>
                    <a:pt x="12180" y="516"/>
                    <a:pt x="12619" y="688"/>
                    <a:pt x="12995" y="923"/>
                  </a:cubicBezTo>
                  <a:cubicBezTo>
                    <a:pt x="13773" y="1405"/>
                    <a:pt x="14334" y="2165"/>
                    <a:pt x="14741" y="2989"/>
                  </a:cubicBezTo>
                  <a:lnTo>
                    <a:pt x="14741" y="2989"/>
                  </a:lnTo>
                  <a:cubicBezTo>
                    <a:pt x="14816" y="3707"/>
                    <a:pt x="14860" y="4438"/>
                    <a:pt x="14860" y="5155"/>
                  </a:cubicBezTo>
                  <a:cubicBezTo>
                    <a:pt x="14860" y="5908"/>
                    <a:pt x="14829" y="6660"/>
                    <a:pt x="14766" y="7397"/>
                  </a:cubicBezTo>
                  <a:cubicBezTo>
                    <a:pt x="14641" y="8886"/>
                    <a:pt x="14359" y="10359"/>
                    <a:pt x="13904" y="11754"/>
                  </a:cubicBezTo>
                  <a:cubicBezTo>
                    <a:pt x="13434" y="13165"/>
                    <a:pt x="12776" y="14513"/>
                    <a:pt x="11882" y="15688"/>
                  </a:cubicBezTo>
                  <a:cubicBezTo>
                    <a:pt x="10989" y="16864"/>
                    <a:pt x="9876" y="17852"/>
                    <a:pt x="8590" y="18588"/>
                  </a:cubicBezTo>
                  <a:lnTo>
                    <a:pt x="8575" y="18604"/>
                  </a:lnTo>
                  <a:lnTo>
                    <a:pt x="8559" y="18620"/>
                  </a:lnTo>
                  <a:cubicBezTo>
                    <a:pt x="7854" y="19200"/>
                    <a:pt x="7101" y="19764"/>
                    <a:pt x="6318" y="20281"/>
                  </a:cubicBezTo>
                  <a:cubicBezTo>
                    <a:pt x="5550" y="20783"/>
                    <a:pt x="4750" y="21269"/>
                    <a:pt x="3904" y="21629"/>
                  </a:cubicBezTo>
                  <a:cubicBezTo>
                    <a:pt x="3481" y="21817"/>
                    <a:pt x="3057" y="21974"/>
                    <a:pt x="2603" y="22068"/>
                  </a:cubicBezTo>
                  <a:cubicBezTo>
                    <a:pt x="2391" y="22113"/>
                    <a:pt x="2175" y="22140"/>
                    <a:pt x="1961" y="22140"/>
                  </a:cubicBezTo>
                  <a:cubicBezTo>
                    <a:pt x="1732" y="22140"/>
                    <a:pt x="1505" y="22109"/>
                    <a:pt x="1286" y="22037"/>
                  </a:cubicBezTo>
                  <a:cubicBezTo>
                    <a:pt x="1082" y="21974"/>
                    <a:pt x="894" y="21848"/>
                    <a:pt x="753" y="21692"/>
                  </a:cubicBezTo>
                  <a:cubicBezTo>
                    <a:pt x="597" y="21535"/>
                    <a:pt x="471" y="21347"/>
                    <a:pt x="377" y="21143"/>
                  </a:cubicBezTo>
                  <a:cubicBezTo>
                    <a:pt x="205" y="20736"/>
                    <a:pt x="142" y="20265"/>
                    <a:pt x="111" y="19795"/>
                  </a:cubicBezTo>
                  <a:lnTo>
                    <a:pt x="1" y="19811"/>
                  </a:lnTo>
                  <a:cubicBezTo>
                    <a:pt x="1" y="20281"/>
                    <a:pt x="32" y="20751"/>
                    <a:pt x="205" y="21221"/>
                  </a:cubicBezTo>
                  <a:cubicBezTo>
                    <a:pt x="299" y="21441"/>
                    <a:pt x="424" y="21660"/>
                    <a:pt x="581" y="21848"/>
                  </a:cubicBezTo>
                  <a:cubicBezTo>
                    <a:pt x="753" y="22037"/>
                    <a:pt x="973" y="22178"/>
                    <a:pt x="1208" y="22272"/>
                  </a:cubicBezTo>
                  <a:cubicBezTo>
                    <a:pt x="1479" y="22380"/>
                    <a:pt x="1766" y="22421"/>
                    <a:pt x="2050" y="22421"/>
                  </a:cubicBezTo>
                  <a:cubicBezTo>
                    <a:pt x="2259" y="22421"/>
                    <a:pt x="2467" y="22399"/>
                    <a:pt x="2666" y="22366"/>
                  </a:cubicBezTo>
                  <a:cubicBezTo>
                    <a:pt x="3136" y="22287"/>
                    <a:pt x="3606" y="22146"/>
                    <a:pt x="4045" y="21974"/>
                  </a:cubicBezTo>
                  <a:cubicBezTo>
                    <a:pt x="4923" y="21613"/>
                    <a:pt x="5769" y="21143"/>
                    <a:pt x="6568" y="20642"/>
                  </a:cubicBezTo>
                  <a:cubicBezTo>
                    <a:pt x="7368" y="20140"/>
                    <a:pt x="8136" y="19591"/>
                    <a:pt x="8873" y="18996"/>
                  </a:cubicBezTo>
                  <a:lnTo>
                    <a:pt x="8873" y="18996"/>
                  </a:lnTo>
                  <a:lnTo>
                    <a:pt x="8841" y="19027"/>
                  </a:lnTo>
                  <a:cubicBezTo>
                    <a:pt x="10189" y="18275"/>
                    <a:pt x="11381" y="17240"/>
                    <a:pt x="12321" y="16018"/>
                  </a:cubicBezTo>
                  <a:cubicBezTo>
                    <a:pt x="13261" y="14795"/>
                    <a:pt x="13951" y="13400"/>
                    <a:pt x="14437" y="11942"/>
                  </a:cubicBezTo>
                  <a:cubicBezTo>
                    <a:pt x="14907" y="10485"/>
                    <a:pt x="15189" y="8964"/>
                    <a:pt x="15315" y="7444"/>
                  </a:cubicBezTo>
                  <a:cubicBezTo>
                    <a:pt x="15377" y="6676"/>
                    <a:pt x="15393" y="5923"/>
                    <a:pt x="15377" y="5155"/>
                  </a:cubicBezTo>
                  <a:cubicBezTo>
                    <a:pt x="15362" y="4387"/>
                    <a:pt x="15315" y="3635"/>
                    <a:pt x="15205" y="2867"/>
                  </a:cubicBezTo>
                  <a:lnTo>
                    <a:pt x="15189" y="2836"/>
                  </a:lnTo>
                  <a:lnTo>
                    <a:pt x="15174" y="2788"/>
                  </a:lnTo>
                  <a:cubicBezTo>
                    <a:pt x="14954" y="2350"/>
                    <a:pt x="14688" y="1926"/>
                    <a:pt x="14359" y="1550"/>
                  </a:cubicBezTo>
                  <a:cubicBezTo>
                    <a:pt x="14029" y="1174"/>
                    <a:pt x="13653" y="829"/>
                    <a:pt x="13214" y="578"/>
                  </a:cubicBezTo>
                  <a:cubicBezTo>
                    <a:pt x="12776" y="312"/>
                    <a:pt x="12290" y="140"/>
                    <a:pt x="11804" y="61"/>
                  </a:cubicBezTo>
                  <a:cubicBezTo>
                    <a:pt x="11539" y="20"/>
                    <a:pt x="11274" y="0"/>
                    <a:pt x="1101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59"/>
            <p:cNvSpPr/>
            <p:nvPr/>
          </p:nvSpPr>
          <p:spPr>
            <a:xfrm>
              <a:off x="2969650" y="2536750"/>
              <a:ext cx="174000" cy="266875"/>
            </a:xfrm>
            <a:custGeom>
              <a:avLst/>
              <a:gdLst/>
              <a:ahLst/>
              <a:cxnLst/>
              <a:rect l="l" t="t" r="r" b="b"/>
              <a:pathLst>
                <a:path w="6960" h="10675" extrusionOk="0">
                  <a:moveTo>
                    <a:pt x="4029" y="1"/>
                  </a:moveTo>
                  <a:cubicBezTo>
                    <a:pt x="3966" y="1"/>
                    <a:pt x="3903" y="16"/>
                    <a:pt x="3809" y="16"/>
                  </a:cubicBezTo>
                  <a:lnTo>
                    <a:pt x="3794" y="16"/>
                  </a:lnTo>
                  <a:lnTo>
                    <a:pt x="3794" y="32"/>
                  </a:lnTo>
                  <a:cubicBezTo>
                    <a:pt x="3135" y="189"/>
                    <a:pt x="2493" y="424"/>
                    <a:pt x="1897" y="769"/>
                  </a:cubicBezTo>
                  <a:cubicBezTo>
                    <a:pt x="1317" y="1129"/>
                    <a:pt x="800" y="1615"/>
                    <a:pt x="455" y="2226"/>
                  </a:cubicBezTo>
                  <a:cubicBezTo>
                    <a:pt x="126" y="2838"/>
                    <a:pt x="0" y="3543"/>
                    <a:pt x="47" y="4217"/>
                  </a:cubicBezTo>
                  <a:cubicBezTo>
                    <a:pt x="63" y="4546"/>
                    <a:pt x="126" y="4875"/>
                    <a:pt x="204" y="5204"/>
                  </a:cubicBezTo>
                  <a:cubicBezTo>
                    <a:pt x="298" y="5518"/>
                    <a:pt x="408" y="5831"/>
                    <a:pt x="565" y="6129"/>
                  </a:cubicBezTo>
                  <a:lnTo>
                    <a:pt x="612" y="6098"/>
                  </a:lnTo>
                  <a:cubicBezTo>
                    <a:pt x="392" y="5487"/>
                    <a:pt x="283" y="4844"/>
                    <a:pt x="298" y="4201"/>
                  </a:cubicBezTo>
                  <a:cubicBezTo>
                    <a:pt x="314" y="3574"/>
                    <a:pt x="471" y="2947"/>
                    <a:pt x="800" y="2430"/>
                  </a:cubicBezTo>
                  <a:cubicBezTo>
                    <a:pt x="1113" y="1897"/>
                    <a:pt x="1599" y="1490"/>
                    <a:pt x="2148" y="1192"/>
                  </a:cubicBezTo>
                  <a:cubicBezTo>
                    <a:pt x="2696" y="894"/>
                    <a:pt x="3292" y="690"/>
                    <a:pt x="3919" y="549"/>
                  </a:cubicBezTo>
                  <a:lnTo>
                    <a:pt x="3919" y="549"/>
                  </a:lnTo>
                  <a:lnTo>
                    <a:pt x="3888" y="565"/>
                  </a:lnTo>
                  <a:cubicBezTo>
                    <a:pt x="3935" y="549"/>
                    <a:pt x="3997" y="549"/>
                    <a:pt x="4044" y="549"/>
                  </a:cubicBezTo>
                  <a:lnTo>
                    <a:pt x="4217" y="549"/>
                  </a:lnTo>
                  <a:cubicBezTo>
                    <a:pt x="4327" y="565"/>
                    <a:pt x="4452" y="581"/>
                    <a:pt x="4562" y="596"/>
                  </a:cubicBezTo>
                  <a:cubicBezTo>
                    <a:pt x="4781" y="643"/>
                    <a:pt x="4985" y="722"/>
                    <a:pt x="5173" y="847"/>
                  </a:cubicBezTo>
                  <a:cubicBezTo>
                    <a:pt x="5565" y="1066"/>
                    <a:pt x="5863" y="1427"/>
                    <a:pt x="6051" y="1850"/>
                  </a:cubicBezTo>
                  <a:cubicBezTo>
                    <a:pt x="6239" y="2289"/>
                    <a:pt x="6333" y="2759"/>
                    <a:pt x="6380" y="3245"/>
                  </a:cubicBezTo>
                  <a:cubicBezTo>
                    <a:pt x="6427" y="3731"/>
                    <a:pt x="6411" y="4233"/>
                    <a:pt x="6380" y="4719"/>
                  </a:cubicBezTo>
                  <a:cubicBezTo>
                    <a:pt x="6301" y="5722"/>
                    <a:pt x="6113" y="6709"/>
                    <a:pt x="5878" y="7697"/>
                  </a:cubicBezTo>
                  <a:cubicBezTo>
                    <a:pt x="5659" y="8684"/>
                    <a:pt x="5377" y="9656"/>
                    <a:pt x="5079" y="10643"/>
                  </a:cubicBezTo>
                  <a:lnTo>
                    <a:pt x="5189" y="10675"/>
                  </a:lnTo>
                  <a:cubicBezTo>
                    <a:pt x="5596" y="9734"/>
                    <a:pt x="5957" y="8778"/>
                    <a:pt x="6254" y="7791"/>
                  </a:cubicBezTo>
                  <a:cubicBezTo>
                    <a:pt x="6552" y="6819"/>
                    <a:pt x="6787" y="5800"/>
                    <a:pt x="6897" y="4766"/>
                  </a:cubicBezTo>
                  <a:cubicBezTo>
                    <a:pt x="6944" y="4248"/>
                    <a:pt x="6960" y="3731"/>
                    <a:pt x="6928" y="3198"/>
                  </a:cubicBezTo>
                  <a:cubicBezTo>
                    <a:pt x="6881" y="2665"/>
                    <a:pt x="6787" y="2132"/>
                    <a:pt x="6552" y="1631"/>
                  </a:cubicBezTo>
                  <a:cubicBezTo>
                    <a:pt x="6443" y="1380"/>
                    <a:pt x="6301" y="1129"/>
                    <a:pt x="6113" y="910"/>
                  </a:cubicBezTo>
                  <a:cubicBezTo>
                    <a:pt x="5941" y="690"/>
                    <a:pt x="5706" y="502"/>
                    <a:pt x="5471" y="361"/>
                  </a:cubicBezTo>
                  <a:cubicBezTo>
                    <a:pt x="5220" y="220"/>
                    <a:pt x="4938" y="110"/>
                    <a:pt x="4671" y="63"/>
                  </a:cubicBezTo>
                  <a:cubicBezTo>
                    <a:pt x="4530" y="32"/>
                    <a:pt x="4389" y="16"/>
                    <a:pt x="424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59"/>
            <p:cNvSpPr/>
            <p:nvPr/>
          </p:nvSpPr>
          <p:spPr>
            <a:xfrm>
              <a:off x="2856800" y="2774225"/>
              <a:ext cx="135200" cy="117075"/>
            </a:xfrm>
            <a:custGeom>
              <a:avLst/>
              <a:gdLst/>
              <a:ahLst/>
              <a:cxnLst/>
              <a:rect l="l" t="t" r="r" b="b"/>
              <a:pathLst>
                <a:path w="5408" h="4683" extrusionOk="0">
                  <a:moveTo>
                    <a:pt x="1317" y="0"/>
                  </a:moveTo>
                  <a:lnTo>
                    <a:pt x="1207" y="47"/>
                  </a:lnTo>
                  <a:cubicBezTo>
                    <a:pt x="1254" y="204"/>
                    <a:pt x="1286" y="376"/>
                    <a:pt x="1301" y="533"/>
                  </a:cubicBezTo>
                  <a:cubicBezTo>
                    <a:pt x="1333" y="690"/>
                    <a:pt x="1333" y="862"/>
                    <a:pt x="1317" y="1019"/>
                  </a:cubicBezTo>
                  <a:cubicBezTo>
                    <a:pt x="1317" y="1176"/>
                    <a:pt x="1270" y="1333"/>
                    <a:pt x="1207" y="1442"/>
                  </a:cubicBezTo>
                  <a:cubicBezTo>
                    <a:pt x="1129" y="1568"/>
                    <a:pt x="1035" y="1662"/>
                    <a:pt x="909" y="1724"/>
                  </a:cubicBezTo>
                  <a:lnTo>
                    <a:pt x="862" y="1740"/>
                  </a:lnTo>
                  <a:lnTo>
                    <a:pt x="831" y="1787"/>
                  </a:lnTo>
                  <a:cubicBezTo>
                    <a:pt x="643" y="2101"/>
                    <a:pt x="455" y="2414"/>
                    <a:pt x="298" y="2759"/>
                  </a:cubicBezTo>
                  <a:cubicBezTo>
                    <a:pt x="235" y="2931"/>
                    <a:pt x="157" y="3104"/>
                    <a:pt x="110" y="3292"/>
                  </a:cubicBezTo>
                  <a:cubicBezTo>
                    <a:pt x="47" y="3480"/>
                    <a:pt x="0" y="3668"/>
                    <a:pt x="0" y="3887"/>
                  </a:cubicBezTo>
                  <a:cubicBezTo>
                    <a:pt x="0" y="3997"/>
                    <a:pt x="16" y="4107"/>
                    <a:pt x="47" y="4217"/>
                  </a:cubicBezTo>
                  <a:cubicBezTo>
                    <a:pt x="94" y="4342"/>
                    <a:pt x="173" y="4467"/>
                    <a:pt x="298" y="4546"/>
                  </a:cubicBezTo>
                  <a:cubicBezTo>
                    <a:pt x="408" y="4624"/>
                    <a:pt x="517" y="4655"/>
                    <a:pt x="643" y="4671"/>
                  </a:cubicBezTo>
                  <a:cubicBezTo>
                    <a:pt x="698" y="4679"/>
                    <a:pt x="753" y="4683"/>
                    <a:pt x="805" y="4683"/>
                  </a:cubicBezTo>
                  <a:cubicBezTo>
                    <a:pt x="858" y="4683"/>
                    <a:pt x="909" y="4679"/>
                    <a:pt x="956" y="4671"/>
                  </a:cubicBezTo>
                  <a:cubicBezTo>
                    <a:pt x="1364" y="4624"/>
                    <a:pt x="1709" y="4483"/>
                    <a:pt x="2054" y="4326"/>
                  </a:cubicBezTo>
                  <a:lnTo>
                    <a:pt x="2101" y="4311"/>
                  </a:lnTo>
                  <a:lnTo>
                    <a:pt x="2116" y="4279"/>
                  </a:lnTo>
                  <a:cubicBezTo>
                    <a:pt x="2351" y="4044"/>
                    <a:pt x="2586" y="3809"/>
                    <a:pt x="2837" y="3590"/>
                  </a:cubicBezTo>
                  <a:cubicBezTo>
                    <a:pt x="3088" y="3355"/>
                    <a:pt x="3339" y="3151"/>
                    <a:pt x="3605" y="2947"/>
                  </a:cubicBezTo>
                  <a:cubicBezTo>
                    <a:pt x="3872" y="2759"/>
                    <a:pt x="4154" y="2571"/>
                    <a:pt x="4452" y="2445"/>
                  </a:cubicBezTo>
                  <a:cubicBezTo>
                    <a:pt x="4608" y="2398"/>
                    <a:pt x="4750" y="2351"/>
                    <a:pt x="4906" y="2336"/>
                  </a:cubicBezTo>
                  <a:cubicBezTo>
                    <a:pt x="5063" y="2336"/>
                    <a:pt x="5220" y="2367"/>
                    <a:pt x="5361" y="2477"/>
                  </a:cubicBezTo>
                  <a:lnTo>
                    <a:pt x="5408" y="2398"/>
                  </a:lnTo>
                  <a:cubicBezTo>
                    <a:pt x="5282" y="2273"/>
                    <a:pt x="5094" y="2195"/>
                    <a:pt x="4922" y="2179"/>
                  </a:cubicBezTo>
                  <a:cubicBezTo>
                    <a:pt x="4889" y="2176"/>
                    <a:pt x="4855" y="2175"/>
                    <a:pt x="4822" y="2175"/>
                  </a:cubicBezTo>
                  <a:cubicBezTo>
                    <a:pt x="4668" y="2175"/>
                    <a:pt x="4518" y="2203"/>
                    <a:pt x="4389" y="2242"/>
                  </a:cubicBezTo>
                  <a:cubicBezTo>
                    <a:pt x="4044" y="2351"/>
                    <a:pt x="3731" y="2508"/>
                    <a:pt x="3433" y="2696"/>
                  </a:cubicBezTo>
                  <a:cubicBezTo>
                    <a:pt x="3135" y="2884"/>
                    <a:pt x="2853" y="3088"/>
                    <a:pt x="2586" y="3307"/>
                  </a:cubicBezTo>
                  <a:cubicBezTo>
                    <a:pt x="2344" y="3520"/>
                    <a:pt x="2086" y="3732"/>
                    <a:pt x="1842" y="3973"/>
                  </a:cubicBezTo>
                  <a:lnTo>
                    <a:pt x="1842" y="3973"/>
                  </a:lnTo>
                  <a:cubicBezTo>
                    <a:pt x="1531" y="4105"/>
                    <a:pt x="1220" y="4218"/>
                    <a:pt x="909" y="4248"/>
                  </a:cubicBezTo>
                  <a:cubicBezTo>
                    <a:pt x="870" y="4252"/>
                    <a:pt x="832" y="4254"/>
                    <a:pt x="795" y="4254"/>
                  </a:cubicBezTo>
                  <a:cubicBezTo>
                    <a:pt x="686" y="4254"/>
                    <a:pt x="592" y="4236"/>
                    <a:pt x="533" y="4201"/>
                  </a:cubicBezTo>
                  <a:cubicBezTo>
                    <a:pt x="502" y="4170"/>
                    <a:pt x="470" y="4138"/>
                    <a:pt x="455" y="4076"/>
                  </a:cubicBezTo>
                  <a:cubicBezTo>
                    <a:pt x="423" y="4029"/>
                    <a:pt x="423" y="3966"/>
                    <a:pt x="423" y="3887"/>
                  </a:cubicBezTo>
                  <a:cubicBezTo>
                    <a:pt x="423" y="3574"/>
                    <a:pt x="533" y="3229"/>
                    <a:pt x="659" y="2916"/>
                  </a:cubicBezTo>
                  <a:cubicBezTo>
                    <a:pt x="795" y="2597"/>
                    <a:pt x="946" y="2278"/>
                    <a:pt x="1112" y="1988"/>
                  </a:cubicBezTo>
                  <a:lnTo>
                    <a:pt x="1112" y="1988"/>
                  </a:lnTo>
                  <a:cubicBezTo>
                    <a:pt x="1270" y="1892"/>
                    <a:pt x="1390" y="1750"/>
                    <a:pt x="1474" y="1583"/>
                  </a:cubicBezTo>
                  <a:cubicBezTo>
                    <a:pt x="1552" y="1395"/>
                    <a:pt x="1583" y="1207"/>
                    <a:pt x="1568" y="1019"/>
                  </a:cubicBezTo>
                  <a:cubicBezTo>
                    <a:pt x="1568" y="847"/>
                    <a:pt x="1536" y="659"/>
                    <a:pt x="1505" y="502"/>
                  </a:cubicBezTo>
                  <a:cubicBezTo>
                    <a:pt x="1458" y="329"/>
                    <a:pt x="1395" y="157"/>
                    <a:pt x="131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59"/>
            <p:cNvSpPr/>
            <p:nvPr/>
          </p:nvSpPr>
          <p:spPr>
            <a:xfrm>
              <a:off x="2691425" y="4396900"/>
              <a:ext cx="375025" cy="650500"/>
            </a:xfrm>
            <a:custGeom>
              <a:avLst/>
              <a:gdLst/>
              <a:ahLst/>
              <a:cxnLst/>
              <a:rect l="l" t="t" r="r" b="b"/>
              <a:pathLst>
                <a:path w="15001" h="26020" extrusionOk="0">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59"/>
            <p:cNvSpPr/>
            <p:nvPr/>
          </p:nvSpPr>
          <p:spPr>
            <a:xfrm>
              <a:off x="2261950" y="4485850"/>
              <a:ext cx="541975" cy="976925"/>
            </a:xfrm>
            <a:custGeom>
              <a:avLst/>
              <a:gdLst/>
              <a:ahLst/>
              <a:cxnLst/>
              <a:rect l="l" t="t" r="r" b="b"/>
              <a:pathLst>
                <a:path w="21679" h="39077" extrusionOk="0">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59"/>
            <p:cNvSpPr/>
            <p:nvPr/>
          </p:nvSpPr>
          <p:spPr>
            <a:xfrm>
              <a:off x="3622875" y="3374550"/>
              <a:ext cx="410300" cy="1275900"/>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59"/>
            <p:cNvSpPr/>
            <p:nvPr/>
          </p:nvSpPr>
          <p:spPr>
            <a:xfrm>
              <a:off x="1669475" y="2640000"/>
              <a:ext cx="118350" cy="75475"/>
            </a:xfrm>
            <a:custGeom>
              <a:avLst/>
              <a:gdLst/>
              <a:ahLst/>
              <a:cxnLst/>
              <a:rect l="l" t="t" r="r" b="b"/>
              <a:pathLst>
                <a:path w="4734" h="3019" extrusionOk="0">
                  <a:moveTo>
                    <a:pt x="630" y="0"/>
                  </a:moveTo>
                  <a:cubicBezTo>
                    <a:pt x="247" y="0"/>
                    <a:pt x="141" y="228"/>
                    <a:pt x="141" y="228"/>
                  </a:cubicBezTo>
                  <a:cubicBezTo>
                    <a:pt x="0" y="698"/>
                    <a:pt x="2649" y="1560"/>
                    <a:pt x="2649" y="1560"/>
                  </a:cubicBezTo>
                  <a:cubicBezTo>
                    <a:pt x="3260" y="1701"/>
                    <a:pt x="4734" y="3018"/>
                    <a:pt x="4734" y="3018"/>
                  </a:cubicBezTo>
                  <a:cubicBezTo>
                    <a:pt x="2380" y="505"/>
                    <a:pt x="1199" y="0"/>
                    <a:pt x="6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59"/>
            <p:cNvSpPr/>
            <p:nvPr/>
          </p:nvSpPr>
          <p:spPr>
            <a:xfrm>
              <a:off x="1673375" y="2774600"/>
              <a:ext cx="85075" cy="217525"/>
            </a:xfrm>
            <a:custGeom>
              <a:avLst/>
              <a:gdLst/>
              <a:ahLst/>
              <a:cxnLst/>
              <a:rect l="l" t="t" r="r" b="b"/>
              <a:pathLst>
                <a:path w="3403" h="8701" extrusionOk="0">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59"/>
            <p:cNvSpPr/>
            <p:nvPr/>
          </p:nvSpPr>
          <p:spPr>
            <a:xfrm>
              <a:off x="1698450" y="2987775"/>
              <a:ext cx="228875" cy="326850"/>
            </a:xfrm>
            <a:custGeom>
              <a:avLst/>
              <a:gdLst/>
              <a:ahLst/>
              <a:cxnLst/>
              <a:rect l="l" t="t" r="r" b="b"/>
              <a:pathLst>
                <a:path w="9155" h="13074" extrusionOk="0">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59"/>
            <p:cNvSpPr/>
            <p:nvPr/>
          </p:nvSpPr>
          <p:spPr>
            <a:xfrm>
              <a:off x="1717650" y="3130800"/>
              <a:ext cx="1127800" cy="416975"/>
            </a:xfrm>
            <a:custGeom>
              <a:avLst/>
              <a:gdLst/>
              <a:ahLst/>
              <a:cxnLst/>
              <a:rect l="l" t="t" r="r" b="b"/>
              <a:pathLst>
                <a:path w="45112" h="16679" extrusionOk="0">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59"/>
            <p:cNvSpPr/>
            <p:nvPr/>
          </p:nvSpPr>
          <p:spPr>
            <a:xfrm>
              <a:off x="1559750" y="2193875"/>
              <a:ext cx="286850" cy="444400"/>
            </a:xfrm>
            <a:custGeom>
              <a:avLst/>
              <a:gdLst/>
              <a:ahLst/>
              <a:cxnLst/>
              <a:rect l="l" t="t" r="r" b="b"/>
              <a:pathLst>
                <a:path w="11474" h="17776" extrusionOk="0">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59"/>
            <p:cNvSpPr/>
            <p:nvPr/>
          </p:nvSpPr>
          <p:spPr>
            <a:xfrm>
              <a:off x="1944950" y="1367850"/>
              <a:ext cx="484750" cy="594075"/>
            </a:xfrm>
            <a:custGeom>
              <a:avLst/>
              <a:gdLst/>
              <a:ahLst/>
              <a:cxnLst/>
              <a:rect l="l" t="t" r="r" b="b"/>
              <a:pathLst>
                <a:path w="19390" h="23763" extrusionOk="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59"/>
            <p:cNvSpPr/>
            <p:nvPr/>
          </p:nvSpPr>
          <p:spPr>
            <a:xfrm>
              <a:off x="2568000" y="3447425"/>
              <a:ext cx="240625" cy="704600"/>
            </a:xfrm>
            <a:custGeom>
              <a:avLst/>
              <a:gdLst/>
              <a:ahLst/>
              <a:cxnLst/>
              <a:rect l="l" t="t" r="r" b="b"/>
              <a:pathLst>
                <a:path w="9625" h="28184" extrusionOk="0">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82" name="Google Shape;582;p59"/>
          <p:cNvPicPr preferRelativeResize="0"/>
          <p:nvPr/>
        </p:nvPicPr>
        <p:blipFill rotWithShape="1">
          <a:blip r:embed="rId2">
            <a:alphaModFix amt="84000"/>
          </a:blip>
          <a:srcRect/>
          <a:stretch>
            <a:fillRect/>
          </a:stretch>
        </p:blipFill>
        <p:spPr>
          <a:xfrm rot="-487120">
            <a:off x="6387117" y="2096067"/>
            <a:ext cx="369555" cy="369556"/>
          </a:xfrm>
          <a:prstGeom prst="rect">
            <a:avLst/>
          </a:prstGeom>
          <a:noFill/>
          <a:ln>
            <a:noFill/>
          </a:ln>
        </p:spPr>
      </p:pic>
      <p:pic>
        <p:nvPicPr>
          <p:cNvPr id="583" name="Google Shape;583;p59"/>
          <p:cNvPicPr preferRelativeResize="0"/>
          <p:nvPr/>
        </p:nvPicPr>
        <p:blipFill rotWithShape="1">
          <a:blip r:embed="rId2">
            <a:alphaModFix amt="66000"/>
          </a:blip>
          <a:srcRect/>
          <a:stretch>
            <a:fillRect/>
          </a:stretch>
        </p:blipFill>
        <p:spPr>
          <a:xfrm rot="-487117">
            <a:off x="4988572" y="1247720"/>
            <a:ext cx="223202" cy="223203"/>
          </a:xfrm>
          <a:prstGeom prst="rect">
            <a:avLst/>
          </a:prstGeom>
          <a:noFill/>
          <a:ln>
            <a:noFill/>
          </a:ln>
        </p:spPr>
      </p:pic>
      <p:pic>
        <p:nvPicPr>
          <p:cNvPr id="584" name="Google Shape;584;p59"/>
          <p:cNvPicPr preferRelativeResize="0"/>
          <p:nvPr/>
        </p:nvPicPr>
        <p:blipFill rotWithShape="1">
          <a:blip r:embed="rId3">
            <a:alphaModFix amt="60000"/>
          </a:blip>
          <a:srcRect/>
          <a:stretch>
            <a:fillRect/>
          </a:stretch>
        </p:blipFill>
        <p:spPr>
          <a:xfrm rot="-487117">
            <a:off x="6315305" y="634794"/>
            <a:ext cx="223202" cy="223203"/>
          </a:xfrm>
          <a:prstGeom prst="rect">
            <a:avLst/>
          </a:prstGeom>
          <a:noFill/>
          <a:ln>
            <a:noFill/>
          </a:ln>
        </p:spPr>
      </p:pic>
      <p:pic>
        <p:nvPicPr>
          <p:cNvPr id="585" name="Google Shape;585;p59"/>
          <p:cNvPicPr preferRelativeResize="0"/>
          <p:nvPr/>
        </p:nvPicPr>
        <p:blipFill rotWithShape="1">
          <a:blip r:embed="rId4">
            <a:alphaModFix amt="75000"/>
          </a:blip>
          <a:srcRect/>
          <a:stretch>
            <a:fillRect/>
          </a:stretch>
        </p:blipFill>
        <p:spPr>
          <a:xfrm rot="-487125">
            <a:off x="6004275" y="2649194"/>
            <a:ext cx="877613" cy="877598"/>
          </a:xfrm>
          <a:prstGeom prst="rect">
            <a:avLst/>
          </a:prstGeom>
          <a:noFill/>
          <a:ln>
            <a:noFill/>
          </a:ln>
        </p:spPr>
      </p:pic>
      <p:sp>
        <p:nvSpPr>
          <p:cNvPr id="586" name="Google Shape;586;p59"/>
          <p:cNvSpPr txBox="1">
            <a:spLocks noGrp="1"/>
          </p:cNvSpPr>
          <p:nvPr>
            <p:ph type="ctrTitle"/>
          </p:nvPr>
        </p:nvSpPr>
        <p:spPr>
          <a:xfrm>
            <a:off x="713100" y="993875"/>
            <a:ext cx="4924816" cy="238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US" altLang="zh-CN" b="0" dirty="0"/>
              <a:t>I</a:t>
            </a:r>
            <a:r>
              <a:rPr lang="en-US" b="0" dirty="0">
                <a:solidFill>
                  <a:schemeClr val="dk2"/>
                </a:solidFill>
              </a:rPr>
              <a:t>nvestigation on the </a:t>
            </a:r>
            <a:r>
              <a:rPr lang="en-US" altLang="zh-CN" b="0" dirty="0">
                <a:solidFill>
                  <a:schemeClr val="dk2"/>
                </a:solidFill>
              </a:rPr>
              <a:t>M</a:t>
            </a:r>
            <a:r>
              <a:rPr lang="en-US" b="0" dirty="0">
                <a:solidFill>
                  <a:schemeClr val="dk2"/>
                </a:solidFill>
              </a:rPr>
              <a:t>ental </a:t>
            </a:r>
            <a:r>
              <a:rPr lang="en-US" altLang="zh-CN" b="0" dirty="0"/>
              <a:t>S</a:t>
            </a:r>
            <a:r>
              <a:rPr lang="en-US" b="0" dirty="0">
                <a:solidFill>
                  <a:schemeClr val="dk2"/>
                </a:solidFill>
              </a:rPr>
              <a:t>tate of </a:t>
            </a:r>
            <a:r>
              <a:rPr lang="en-US" altLang="zh-CN" b="0" dirty="0">
                <a:solidFill>
                  <a:schemeClr val="lt2"/>
                </a:solidFill>
              </a:rPr>
              <a:t>C</a:t>
            </a:r>
            <a:r>
              <a:rPr lang="en-US" dirty="0">
                <a:solidFill>
                  <a:schemeClr val="lt2"/>
                </a:solidFill>
              </a:rPr>
              <a:t>ollege </a:t>
            </a:r>
            <a:r>
              <a:rPr lang="en-US" altLang="zh-CN" dirty="0">
                <a:solidFill>
                  <a:schemeClr val="lt2"/>
                </a:solidFill>
              </a:rPr>
              <a:t>S</a:t>
            </a:r>
            <a:r>
              <a:rPr lang="en-US" dirty="0">
                <a:solidFill>
                  <a:schemeClr val="lt2"/>
                </a:solidFill>
              </a:rPr>
              <a:t>tudents</a:t>
            </a:r>
            <a:endParaRPr dirty="0">
              <a:solidFill>
                <a:schemeClr val="lt2"/>
              </a:solidFill>
            </a:endParaRPr>
          </a:p>
        </p:txBody>
      </p:sp>
      <p:sp>
        <p:nvSpPr>
          <p:cNvPr id="587" name="Google Shape;587;p59"/>
          <p:cNvSpPr txBox="1">
            <a:spLocks noGrp="1"/>
          </p:cNvSpPr>
          <p:nvPr>
            <p:ph type="subTitle" idx="1"/>
          </p:nvPr>
        </p:nvSpPr>
        <p:spPr>
          <a:xfrm>
            <a:off x="713099" y="3673825"/>
            <a:ext cx="6085953"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800" dirty="0"/>
              <a:t>Reporter</a:t>
            </a:r>
            <a:r>
              <a:rPr lang="zh-CN" altLang="en-US" sz="1800" dirty="0"/>
              <a:t>：王奕澄，郑章庆，丁嘉晖，郭琪，王宇涵</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62"/>
          <p:cNvPicPr preferRelativeResize="0"/>
          <p:nvPr/>
        </p:nvPicPr>
        <p:blipFill rotWithShape="1">
          <a:blip r:embed="rId1"/>
          <a:srcRect l="15266" t="3832" r="9641" b="5125"/>
          <a:stretch>
            <a:fillRect/>
          </a:stretch>
        </p:blipFill>
        <p:spPr>
          <a:xfrm>
            <a:off x="5206750" y="1710588"/>
            <a:ext cx="642700" cy="628900"/>
          </a:xfrm>
          <a:prstGeom prst="rect">
            <a:avLst/>
          </a:prstGeom>
          <a:noFill/>
          <a:ln>
            <a:noFill/>
          </a:ln>
        </p:spPr>
      </p:pic>
      <p:pic>
        <p:nvPicPr>
          <p:cNvPr id="626" name="Google Shape;626;p62"/>
          <p:cNvPicPr preferRelativeResize="0"/>
          <p:nvPr/>
        </p:nvPicPr>
        <p:blipFill rotWithShape="1">
          <a:blip r:embed="rId1"/>
          <a:srcRect l="15266" t="3832" r="9641" b="5125"/>
          <a:stretch>
            <a:fillRect/>
          </a:stretch>
        </p:blipFill>
        <p:spPr>
          <a:xfrm>
            <a:off x="3280750" y="2176788"/>
            <a:ext cx="642700" cy="628900"/>
          </a:xfrm>
          <a:prstGeom prst="rect">
            <a:avLst/>
          </a:prstGeom>
          <a:noFill/>
          <a:ln>
            <a:noFill/>
          </a:ln>
        </p:spPr>
      </p:pic>
      <p:pic>
        <p:nvPicPr>
          <p:cNvPr id="627" name="Google Shape;627;p62"/>
          <p:cNvPicPr preferRelativeResize="0"/>
          <p:nvPr/>
        </p:nvPicPr>
        <p:blipFill rotWithShape="1">
          <a:blip r:embed="rId1"/>
          <a:srcRect l="15266" t="3832" r="9641" b="5125"/>
          <a:stretch>
            <a:fillRect/>
          </a:stretch>
        </p:blipFill>
        <p:spPr>
          <a:xfrm>
            <a:off x="7182100" y="2176788"/>
            <a:ext cx="642700" cy="628900"/>
          </a:xfrm>
          <a:prstGeom prst="rect">
            <a:avLst/>
          </a:prstGeom>
          <a:noFill/>
          <a:ln>
            <a:noFill/>
          </a:ln>
        </p:spPr>
      </p:pic>
      <p:pic>
        <p:nvPicPr>
          <p:cNvPr id="628" name="Google Shape;628;p62"/>
          <p:cNvPicPr preferRelativeResize="0"/>
          <p:nvPr/>
        </p:nvPicPr>
        <p:blipFill rotWithShape="1">
          <a:blip r:embed="rId1"/>
          <a:srcRect l="15266" t="3832" r="9641" b="5125"/>
          <a:stretch>
            <a:fillRect/>
          </a:stretch>
        </p:blipFill>
        <p:spPr>
          <a:xfrm>
            <a:off x="1354750" y="1710588"/>
            <a:ext cx="642700" cy="628900"/>
          </a:xfrm>
          <a:prstGeom prst="rect">
            <a:avLst/>
          </a:prstGeom>
          <a:noFill/>
          <a:ln>
            <a:noFill/>
          </a:ln>
        </p:spPr>
      </p:pic>
      <p:sp>
        <p:nvSpPr>
          <p:cNvPr id="629" name="Google Shape;629;p62">
            <a:hlinkClick r:id="rId2" action="ppaction://hlinksldjump"/>
          </p:cNvPr>
          <p:cNvSpPr txBox="1">
            <a:spLocks noGrp="1"/>
          </p:cNvSpPr>
          <p:nvPr>
            <p:ph type="title"/>
          </p:nvPr>
        </p:nvSpPr>
        <p:spPr>
          <a:xfrm>
            <a:off x="713100" y="2570288"/>
            <a:ext cx="1926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Our center</a:t>
            </a:r>
            <a:endParaRPr lang="en-GB"/>
          </a:p>
        </p:txBody>
      </p:sp>
      <p:sp>
        <p:nvSpPr>
          <p:cNvPr id="630" name="Google Shape;630;p62">
            <a:hlinkClick r:id="rId3" action="ppaction://hlinksldjump"/>
          </p:cNvPr>
          <p:cNvSpPr txBox="1">
            <a:spLocks noGrp="1"/>
          </p:cNvSpPr>
          <p:nvPr>
            <p:ph type="title" idx="6"/>
          </p:nvPr>
        </p:nvSpPr>
        <p:spPr>
          <a:xfrm>
            <a:off x="4565100" y="2570288"/>
            <a:ext cx="1926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Patient care </a:t>
            </a:r>
            <a:endParaRPr lang="en-GB"/>
          </a:p>
        </p:txBody>
      </p:sp>
      <p:sp>
        <p:nvSpPr>
          <p:cNvPr id="631" name="Google Shape;631;p62"/>
          <p:cNvSpPr txBox="1">
            <a:spLocks noGrp="1"/>
          </p:cNvSpPr>
          <p:nvPr>
            <p:ph type="subTitle" idx="8"/>
          </p:nvPr>
        </p:nvSpPr>
        <p:spPr>
          <a:xfrm>
            <a:off x="4565100" y="3032313"/>
            <a:ext cx="1926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Describe the topic of the section here</a:t>
            </a:r>
            <a:endParaRPr lang="en-GB"/>
          </a:p>
        </p:txBody>
      </p:sp>
      <p:sp>
        <p:nvSpPr>
          <p:cNvPr id="632" name="Google Shape;632;p62">
            <a:hlinkClick r:id="rId4" action="ppaction://hlinksldjump"/>
          </p:cNvPr>
          <p:cNvSpPr txBox="1">
            <a:spLocks noGrp="1"/>
          </p:cNvSpPr>
          <p:nvPr>
            <p:ph type="title" idx="9"/>
          </p:nvPr>
        </p:nvSpPr>
        <p:spPr>
          <a:xfrm>
            <a:off x="6491100" y="3039525"/>
            <a:ext cx="1926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Results </a:t>
            </a:r>
            <a:endParaRPr lang="en-GB"/>
          </a:p>
        </p:txBody>
      </p:sp>
      <p:sp>
        <p:nvSpPr>
          <p:cNvPr id="633" name="Google Shape;633;p62"/>
          <p:cNvSpPr txBox="1">
            <a:spLocks noGrp="1"/>
          </p:cNvSpPr>
          <p:nvPr>
            <p:ph type="subTitle" idx="14"/>
          </p:nvPr>
        </p:nvSpPr>
        <p:spPr>
          <a:xfrm>
            <a:off x="6491100" y="3501550"/>
            <a:ext cx="1926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Describe the topic of the section here</a:t>
            </a:r>
            <a:endParaRPr lang="en-GB"/>
          </a:p>
        </p:txBody>
      </p:sp>
      <p:sp>
        <p:nvSpPr>
          <p:cNvPr id="634" name="Google Shape;634;p62">
            <a:hlinkClick r:id="rId2" action="ppaction://hlinksldjump"/>
          </p:cNvPr>
          <p:cNvSpPr txBox="1">
            <a:spLocks noGrp="1"/>
          </p:cNvSpPr>
          <p:nvPr>
            <p:ph type="title" idx="2"/>
          </p:nvPr>
        </p:nvSpPr>
        <p:spPr>
          <a:xfrm>
            <a:off x="1213500" y="1796838"/>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635" name="Google Shape;635;p62"/>
          <p:cNvSpPr txBox="1">
            <a:spLocks noGrp="1"/>
          </p:cNvSpPr>
          <p:nvPr>
            <p:ph type="subTitle" idx="1"/>
          </p:nvPr>
        </p:nvSpPr>
        <p:spPr>
          <a:xfrm>
            <a:off x="713100" y="3032338"/>
            <a:ext cx="1926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Describe the topic of the section here</a:t>
            </a:r>
            <a:endParaRPr lang="en-GB"/>
          </a:p>
        </p:txBody>
      </p:sp>
      <p:sp>
        <p:nvSpPr>
          <p:cNvPr id="636" name="Google Shape;636;p62">
            <a:hlinkClick r:id="rId5" action="ppaction://hlinksldjump"/>
          </p:cNvPr>
          <p:cNvSpPr txBox="1">
            <a:spLocks noGrp="1"/>
          </p:cNvSpPr>
          <p:nvPr>
            <p:ph type="title" idx="3"/>
          </p:nvPr>
        </p:nvSpPr>
        <p:spPr>
          <a:xfrm>
            <a:off x="2639100" y="3039525"/>
            <a:ext cx="1926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Numbers </a:t>
            </a:r>
            <a:endParaRPr lang="en-GB"/>
          </a:p>
        </p:txBody>
      </p:sp>
      <p:sp>
        <p:nvSpPr>
          <p:cNvPr id="637" name="Google Shape;637;p62"/>
          <p:cNvSpPr txBox="1">
            <a:spLocks noGrp="1"/>
          </p:cNvSpPr>
          <p:nvPr>
            <p:ph type="subTitle" idx="5"/>
          </p:nvPr>
        </p:nvSpPr>
        <p:spPr>
          <a:xfrm>
            <a:off x="2639100" y="3501575"/>
            <a:ext cx="1926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Describe the topic of the section here</a:t>
            </a:r>
            <a:endParaRPr lang="en-GB"/>
          </a:p>
        </p:txBody>
      </p:sp>
      <p:sp>
        <p:nvSpPr>
          <p:cNvPr id="638" name="Google Shape;638;p62">
            <a:hlinkClick r:id="rId5" action="ppaction://hlinksldjump"/>
          </p:cNvPr>
          <p:cNvSpPr txBox="1">
            <a:spLocks noGrp="1"/>
          </p:cNvSpPr>
          <p:nvPr>
            <p:ph type="title" idx="4"/>
          </p:nvPr>
        </p:nvSpPr>
        <p:spPr>
          <a:xfrm>
            <a:off x="3155088" y="2260250"/>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639" name="Google Shape;639;p62">
            <a:hlinkClick r:id="rId3" action="ppaction://hlinksldjump"/>
          </p:cNvPr>
          <p:cNvSpPr txBox="1">
            <a:spLocks noGrp="1"/>
          </p:cNvSpPr>
          <p:nvPr>
            <p:ph type="title" idx="7"/>
          </p:nvPr>
        </p:nvSpPr>
        <p:spPr>
          <a:xfrm>
            <a:off x="5081100" y="1792463"/>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640" name="Google Shape;640;p62">
            <a:hlinkClick r:id="rId4" action="ppaction://hlinksldjump"/>
          </p:cNvPr>
          <p:cNvSpPr txBox="1">
            <a:spLocks noGrp="1"/>
          </p:cNvSpPr>
          <p:nvPr>
            <p:ph type="title" idx="13"/>
          </p:nvPr>
        </p:nvSpPr>
        <p:spPr>
          <a:xfrm>
            <a:off x="7056438" y="2260125"/>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641" name="Google Shape;641;p62"/>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latin typeface="DM Serif Text"/>
                <a:ea typeface="DM Serif Text"/>
                <a:cs typeface="DM Serif Text"/>
                <a:sym typeface="DM Serif Text"/>
              </a:rPr>
              <a:t>Table of </a:t>
            </a:r>
            <a:r>
              <a:rPr lang="en-GB"/>
              <a:t>c</a:t>
            </a:r>
            <a:r>
              <a:rPr lang="en-GB">
                <a:solidFill>
                  <a:schemeClr val="dk2"/>
                </a:solidFill>
                <a:latin typeface="DM Serif Text"/>
                <a:ea typeface="DM Serif Text"/>
                <a:cs typeface="DM Serif Text"/>
                <a:sym typeface="DM Serif Text"/>
              </a:rPr>
              <a:t>ontents</a:t>
            </a:r>
            <a:endParaRPr>
              <a:solidFill>
                <a:schemeClr val="dk2"/>
              </a:solidFill>
              <a:latin typeface="DM Serif Text"/>
              <a:ea typeface="DM Serif Text"/>
              <a:cs typeface="DM Serif Text"/>
              <a:sym typeface="DM Serif Text"/>
            </a:endParaRPr>
          </a:p>
        </p:txBody>
      </p:sp>
      <p:pic>
        <p:nvPicPr>
          <p:cNvPr id="642" name="Google Shape;642;p62"/>
          <p:cNvPicPr preferRelativeResize="0"/>
          <p:nvPr/>
        </p:nvPicPr>
        <p:blipFill>
          <a:blip r:embed="rId6"/>
          <a:stretch>
            <a:fillRect/>
          </a:stretch>
        </p:blipFill>
        <p:spPr>
          <a:xfrm>
            <a:off x="-363459" y="4342675"/>
            <a:ext cx="1230028" cy="992750"/>
          </a:xfrm>
          <a:prstGeom prst="rect">
            <a:avLst/>
          </a:prstGeom>
          <a:noFill/>
          <a:ln>
            <a:noFill/>
          </a:ln>
        </p:spPr>
      </p:pic>
      <p:pic>
        <p:nvPicPr>
          <p:cNvPr id="643" name="Google Shape;643;p62"/>
          <p:cNvPicPr preferRelativeResize="0"/>
          <p:nvPr/>
        </p:nvPicPr>
        <p:blipFill>
          <a:blip r:embed="rId7"/>
          <a:stretch>
            <a:fillRect/>
          </a:stretch>
        </p:blipFill>
        <p:spPr>
          <a:xfrm>
            <a:off x="-267584" y="475975"/>
            <a:ext cx="1230028" cy="992750"/>
          </a:xfrm>
          <a:prstGeom prst="rect">
            <a:avLst/>
          </a:prstGeom>
          <a:noFill/>
          <a:ln>
            <a:noFill/>
          </a:ln>
        </p:spPr>
      </p:pic>
      <p:pic>
        <p:nvPicPr>
          <p:cNvPr id="644" name="Google Shape;644;p62"/>
          <p:cNvPicPr preferRelativeResize="0"/>
          <p:nvPr/>
        </p:nvPicPr>
        <p:blipFill>
          <a:blip r:embed="rId8"/>
          <a:stretch>
            <a:fillRect/>
          </a:stretch>
        </p:blipFill>
        <p:spPr>
          <a:xfrm>
            <a:off x="-404173" y="-341075"/>
            <a:ext cx="1503225" cy="1213249"/>
          </a:xfrm>
          <a:prstGeom prst="rect">
            <a:avLst/>
          </a:prstGeom>
          <a:noFill/>
          <a:ln>
            <a:noFill/>
          </a:ln>
        </p:spPr>
      </p:pic>
      <p:pic>
        <p:nvPicPr>
          <p:cNvPr id="645" name="Google Shape;645;p62"/>
          <p:cNvPicPr preferRelativeResize="0"/>
          <p:nvPr/>
        </p:nvPicPr>
        <p:blipFill>
          <a:blip r:embed="rId9">
            <a:alphaModFix amt="35000"/>
          </a:blip>
          <a:stretch>
            <a:fillRect/>
          </a:stretch>
        </p:blipFill>
        <p:spPr>
          <a:xfrm>
            <a:off x="8262041" y="445025"/>
            <a:ext cx="1230028" cy="992750"/>
          </a:xfrm>
          <a:prstGeom prst="rect">
            <a:avLst/>
          </a:prstGeom>
          <a:noFill/>
          <a:ln>
            <a:noFill/>
          </a:ln>
        </p:spPr>
      </p:pic>
      <p:pic>
        <p:nvPicPr>
          <p:cNvPr id="646" name="Google Shape;646;p62"/>
          <p:cNvPicPr preferRelativeResize="0"/>
          <p:nvPr/>
        </p:nvPicPr>
        <p:blipFill>
          <a:blip r:embed="rId10"/>
          <a:stretch>
            <a:fillRect/>
          </a:stretch>
        </p:blipFill>
        <p:spPr>
          <a:xfrm>
            <a:off x="7950452" y="-290275"/>
            <a:ext cx="1541625" cy="1244241"/>
          </a:xfrm>
          <a:prstGeom prst="rect">
            <a:avLst/>
          </a:prstGeom>
          <a:noFill/>
          <a:ln>
            <a:noFill/>
          </a:ln>
        </p:spPr>
      </p:pic>
      <p:pic>
        <p:nvPicPr>
          <p:cNvPr id="647" name="Google Shape;647;p62"/>
          <p:cNvPicPr preferRelativeResize="0"/>
          <p:nvPr/>
        </p:nvPicPr>
        <p:blipFill>
          <a:blip r:embed="rId11"/>
          <a:stretch>
            <a:fillRect/>
          </a:stretch>
        </p:blipFill>
        <p:spPr>
          <a:xfrm>
            <a:off x="284738" y="4342664"/>
            <a:ext cx="856725" cy="691461"/>
          </a:xfrm>
          <a:prstGeom prst="rect">
            <a:avLst/>
          </a:prstGeom>
          <a:noFill/>
          <a:ln>
            <a:noFill/>
          </a:ln>
        </p:spPr>
      </p:pic>
      <p:pic>
        <p:nvPicPr>
          <p:cNvPr id="648" name="Google Shape;648;p62"/>
          <p:cNvPicPr preferRelativeResize="0"/>
          <p:nvPr/>
        </p:nvPicPr>
        <p:blipFill>
          <a:blip r:embed="rId12">
            <a:alphaModFix amt="51000"/>
          </a:blip>
          <a:stretch>
            <a:fillRect/>
          </a:stretch>
        </p:blipFill>
        <p:spPr>
          <a:xfrm>
            <a:off x="8417091" y="4342675"/>
            <a:ext cx="1230028" cy="992750"/>
          </a:xfrm>
          <a:prstGeom prst="rect">
            <a:avLst/>
          </a:prstGeom>
          <a:noFill/>
          <a:ln>
            <a:noFill/>
          </a:ln>
        </p:spPr>
      </p:pic>
      <p:pic>
        <p:nvPicPr>
          <p:cNvPr id="649" name="Google Shape;649;p62"/>
          <p:cNvPicPr preferRelativeResize="0"/>
          <p:nvPr/>
        </p:nvPicPr>
        <p:blipFill>
          <a:blip r:embed="rId13">
            <a:alphaModFix amt="83000"/>
          </a:blip>
          <a:stretch>
            <a:fillRect/>
          </a:stretch>
        </p:blipFill>
        <p:spPr>
          <a:xfrm>
            <a:off x="8039625" y="4242728"/>
            <a:ext cx="1104375" cy="891344"/>
          </a:xfrm>
          <a:prstGeom prst="rect">
            <a:avLst/>
          </a:prstGeom>
          <a:noFill/>
          <a:ln>
            <a:noFill/>
          </a:ln>
        </p:spPr>
      </p:pic>
      <p:pic>
        <p:nvPicPr>
          <p:cNvPr id="650" name="Google Shape;650;p62"/>
          <p:cNvPicPr preferRelativeResize="0"/>
          <p:nvPr/>
        </p:nvPicPr>
        <p:blipFill rotWithShape="1">
          <a:blip r:embed="rId14">
            <a:alphaModFix amt="60000"/>
          </a:blip>
          <a:srcRect/>
          <a:stretch>
            <a:fillRect/>
          </a:stretch>
        </p:blipFill>
        <p:spPr>
          <a:xfrm rot="-487117">
            <a:off x="139955" y="2379644"/>
            <a:ext cx="223202" cy="223203"/>
          </a:xfrm>
          <a:prstGeom prst="rect">
            <a:avLst/>
          </a:prstGeom>
          <a:noFill/>
          <a:ln>
            <a:noFill/>
          </a:ln>
        </p:spPr>
      </p:pic>
      <p:pic>
        <p:nvPicPr>
          <p:cNvPr id="651" name="Google Shape;651;p62"/>
          <p:cNvPicPr preferRelativeResize="0"/>
          <p:nvPr/>
        </p:nvPicPr>
        <p:blipFill rotWithShape="1">
          <a:blip r:embed="rId14">
            <a:alphaModFix amt="60000"/>
          </a:blip>
          <a:srcRect/>
          <a:stretch>
            <a:fillRect/>
          </a:stretch>
        </p:blipFill>
        <p:spPr>
          <a:xfrm rot="-487117">
            <a:off x="5864080" y="4796269"/>
            <a:ext cx="223202" cy="223203"/>
          </a:xfrm>
          <a:prstGeom prst="rect">
            <a:avLst/>
          </a:prstGeom>
          <a:noFill/>
          <a:ln>
            <a:noFill/>
          </a:ln>
        </p:spPr>
      </p:pic>
      <p:pic>
        <p:nvPicPr>
          <p:cNvPr id="652" name="Google Shape;652;p62"/>
          <p:cNvPicPr preferRelativeResize="0"/>
          <p:nvPr/>
        </p:nvPicPr>
        <p:blipFill rotWithShape="1">
          <a:blip r:embed="rId15">
            <a:alphaModFix amt="60000"/>
          </a:blip>
          <a:srcRect/>
          <a:stretch>
            <a:fillRect/>
          </a:stretch>
        </p:blipFill>
        <p:spPr>
          <a:xfrm rot="-487117">
            <a:off x="8706080" y="2274894"/>
            <a:ext cx="223202" cy="223203"/>
          </a:xfrm>
          <a:prstGeom prst="rect">
            <a:avLst/>
          </a:prstGeom>
          <a:noFill/>
          <a:ln>
            <a:noFill/>
          </a:ln>
        </p:spPr>
      </p:pic>
      <p:pic>
        <p:nvPicPr>
          <p:cNvPr id="653" name="Google Shape;653;p62"/>
          <p:cNvPicPr preferRelativeResize="0"/>
          <p:nvPr/>
        </p:nvPicPr>
        <p:blipFill rotWithShape="1">
          <a:blip r:embed="rId15">
            <a:alphaModFix amt="60000"/>
          </a:blip>
          <a:srcRect/>
          <a:stretch>
            <a:fillRect/>
          </a:stretch>
        </p:blipFill>
        <p:spPr>
          <a:xfrm rot="-487117">
            <a:off x="2401255" y="4457444"/>
            <a:ext cx="223202" cy="223203"/>
          </a:xfrm>
          <a:prstGeom prst="rect">
            <a:avLst/>
          </a:prstGeom>
          <a:noFill/>
          <a:ln>
            <a:noFill/>
          </a:ln>
        </p:spPr>
      </p:pic>
      <p:sp>
        <p:nvSpPr>
          <p:cNvPr id="654" name="Google Shape;654;p62">
            <a:hlinkClick r:id="rId16"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6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6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fade">
                                      <p:cBhvr>
                                        <p:cTn id="7" dur="1000"/>
                                        <p:tgtEl>
                                          <p:spTgt spid="629"/>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6"/>
                                        </p:tgtEl>
                                        <p:attrNameLst>
                                          <p:attrName>style.visibility</p:attrName>
                                        </p:attrNameLst>
                                      </p:cBhvr>
                                      <p:to>
                                        <p:strVal val="visible"/>
                                      </p:to>
                                    </p:set>
                                    <p:animEffect transition="in" filter="fade">
                                      <p:cBhvr>
                                        <p:cTn id="14" dur="1000"/>
                                        <p:tgtEl>
                                          <p:spTgt spid="636"/>
                                        </p:tgtEl>
                                      </p:cBhvr>
                                    </p:animEffect>
                                  </p:childTnLst>
                                </p:cTn>
                              </p:par>
                              <p:par>
                                <p:cTn id="15" presetID="10" presetClass="entr" presetSubtype="0" fill="hold" nodeType="withEffect">
                                  <p:stCondLst>
                                    <p:cond delay="0"/>
                                  </p:stCondLst>
                                  <p:childTnLst>
                                    <p:set>
                                      <p:cBhvr>
                                        <p:cTn id="16" dur="1" fill="hold">
                                          <p:stCondLst>
                                            <p:cond delay="0"/>
                                          </p:stCondLst>
                                        </p:cTn>
                                        <p:tgtEl>
                                          <p:spTgt spid="637"/>
                                        </p:tgtEl>
                                        <p:attrNameLst>
                                          <p:attrName>style.visibility</p:attrName>
                                        </p:attrNameLst>
                                      </p:cBhvr>
                                      <p:to>
                                        <p:strVal val="visible"/>
                                      </p:to>
                                    </p:set>
                                    <p:animEffect transition="in" filter="fade">
                                      <p:cBhvr>
                                        <p:cTn id="17" dur="1000"/>
                                        <p:tgtEl>
                                          <p:spTgt spid="63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fade">
                                      <p:cBhvr>
                                        <p:cTn id="21" dur="1000"/>
                                        <p:tgtEl>
                                          <p:spTgt spid="630"/>
                                        </p:tgtEl>
                                      </p:cBhvr>
                                    </p:animEffect>
                                  </p:childTnLst>
                                </p:cTn>
                              </p:par>
                              <p:par>
                                <p:cTn id="22" presetID="10" presetClass="entr" presetSubtype="0" fill="hold"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fade">
                                      <p:cBhvr>
                                        <p:cTn id="24" dur="1000"/>
                                        <p:tgtEl>
                                          <p:spTgt spid="631"/>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632"/>
                                        </p:tgtEl>
                                        <p:attrNameLst>
                                          <p:attrName>style.visibility</p:attrName>
                                        </p:attrNameLst>
                                      </p:cBhvr>
                                      <p:to>
                                        <p:strVal val="visible"/>
                                      </p:to>
                                    </p:set>
                                    <p:animEffect transition="in" filter="fade">
                                      <p:cBhvr>
                                        <p:cTn id="28" dur="1000"/>
                                        <p:tgtEl>
                                          <p:spTgt spid="632"/>
                                        </p:tgtEl>
                                      </p:cBhvr>
                                    </p:animEffect>
                                  </p:childTnLst>
                                </p:cTn>
                              </p:par>
                              <p:par>
                                <p:cTn id="29" presetID="10" presetClass="entr" presetSubtype="0" fill="hold" nodeType="withEffect">
                                  <p:stCondLst>
                                    <p:cond delay="0"/>
                                  </p:stCondLst>
                                  <p:childTnLst>
                                    <p:set>
                                      <p:cBhvr>
                                        <p:cTn id="30" dur="1" fill="hold">
                                          <p:stCondLst>
                                            <p:cond delay="0"/>
                                          </p:stCondLst>
                                        </p:cTn>
                                        <p:tgtEl>
                                          <p:spTgt spid="633"/>
                                        </p:tgtEl>
                                        <p:attrNameLst>
                                          <p:attrName>style.visibility</p:attrName>
                                        </p:attrNameLst>
                                      </p:cBhvr>
                                      <p:to>
                                        <p:strVal val="visible"/>
                                      </p:to>
                                    </p:set>
                                    <p:animEffect transition="in" filter="fade">
                                      <p:cBhvr>
                                        <p:cTn id="31" dur="1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64"/>
          <p:cNvPicPr preferRelativeResize="0"/>
          <p:nvPr/>
        </p:nvPicPr>
        <p:blipFill rotWithShape="1">
          <a:blip r:embed="rId1">
            <a:alphaModFix amt="60000"/>
          </a:blip>
          <a:srcRect/>
          <a:stretch>
            <a:fillRect/>
          </a:stretch>
        </p:blipFill>
        <p:spPr>
          <a:xfrm rot="-487117">
            <a:off x="7123241" y="4109069"/>
            <a:ext cx="223202" cy="223203"/>
          </a:xfrm>
          <a:prstGeom prst="rect">
            <a:avLst/>
          </a:prstGeom>
          <a:noFill/>
          <a:ln>
            <a:noFill/>
          </a:ln>
        </p:spPr>
      </p:pic>
      <p:pic>
        <p:nvPicPr>
          <p:cNvPr id="685" name="Google Shape;685;p64"/>
          <p:cNvPicPr preferRelativeResize="0"/>
          <p:nvPr/>
        </p:nvPicPr>
        <p:blipFill rotWithShape="1">
          <a:blip r:embed="rId2">
            <a:alphaModFix amt="60000"/>
          </a:blip>
          <a:srcRect/>
          <a:stretch>
            <a:fillRect/>
          </a:stretch>
        </p:blipFill>
        <p:spPr>
          <a:xfrm rot="-487117">
            <a:off x="1527591" y="733344"/>
            <a:ext cx="223202" cy="223203"/>
          </a:xfrm>
          <a:prstGeom prst="rect">
            <a:avLst/>
          </a:prstGeom>
          <a:noFill/>
          <a:ln>
            <a:noFill/>
          </a:ln>
        </p:spPr>
      </p:pic>
      <p:sp>
        <p:nvSpPr>
          <p:cNvPr id="686" name="Google Shape;686;p64"/>
          <p:cNvSpPr txBox="1">
            <a:spLocks noGrp="1"/>
          </p:cNvSpPr>
          <p:nvPr>
            <p:ph type="title"/>
          </p:nvPr>
        </p:nvSpPr>
        <p:spPr>
          <a:xfrm>
            <a:off x="2246400" y="1566600"/>
            <a:ext cx="4651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lang="en-GB"/>
          </a:p>
        </p:txBody>
      </p:sp>
      <p:sp>
        <p:nvSpPr>
          <p:cNvPr id="687" name="Google Shape;687;p64"/>
          <p:cNvSpPr txBox="1">
            <a:spLocks noGrp="1"/>
          </p:cNvSpPr>
          <p:nvPr>
            <p:ph type="subTitle" idx="1"/>
          </p:nvPr>
        </p:nvSpPr>
        <p:spPr>
          <a:xfrm>
            <a:off x="2246400" y="2408400"/>
            <a:ext cx="4651200" cy="11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You can give a brief description of the topic you want to talk about here. For example, if you want to talk about Mercury, you can say that it’s the smallest planet in the entire Solar System</a:t>
            </a:r>
            <a:endParaRPr lang="en-GB"/>
          </a:p>
        </p:txBody>
      </p:sp>
      <p:sp>
        <p:nvSpPr>
          <p:cNvPr id="688" name="Google Shape;688;p64">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6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6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1000"/>
                                        <p:tgtEl>
                                          <p:spTgt spid="686"/>
                                        </p:tgtEl>
                                      </p:cBhvr>
                                    </p:animEffect>
                                  </p:childTnLst>
                                </p:cTn>
                              </p:par>
                              <p:par>
                                <p:cTn id="8" presetID="10" presetClass="entr" presetSubtype="0" fill="hold" nodeType="withEffect">
                                  <p:stCondLst>
                                    <p:cond delay="0"/>
                                  </p:stCondLst>
                                  <p:childTnLst>
                                    <p:set>
                                      <p:cBhvr>
                                        <p:cTn id="9" dur="1" fill="hold">
                                          <p:stCondLst>
                                            <p:cond delay="0"/>
                                          </p:stCondLst>
                                        </p:cTn>
                                        <p:tgtEl>
                                          <p:spTgt spid="687"/>
                                        </p:tgtEl>
                                        <p:attrNameLst>
                                          <p:attrName>style.visibility</p:attrName>
                                        </p:attrNameLst>
                                      </p:cBhvr>
                                      <p:to>
                                        <p:strVal val="visible"/>
                                      </p:to>
                                    </p:set>
                                    <p:animEffect transition="in" filter="fade">
                                      <p:cBhvr>
                                        <p:cTn id="10" dur="10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65"/>
          <p:cNvPicPr preferRelativeResize="0"/>
          <p:nvPr/>
        </p:nvPicPr>
        <p:blipFill rotWithShape="1">
          <a:blip r:embed="rId1">
            <a:alphaModFix amt="75000"/>
          </a:blip>
          <a:srcRect/>
          <a:stretch>
            <a:fillRect/>
          </a:stretch>
        </p:blipFill>
        <p:spPr>
          <a:xfrm rot="-487120">
            <a:off x="2396258" y="1783211"/>
            <a:ext cx="1024907" cy="1024881"/>
          </a:xfrm>
          <a:prstGeom prst="rect">
            <a:avLst/>
          </a:prstGeom>
          <a:noFill/>
          <a:ln>
            <a:noFill/>
          </a:ln>
        </p:spPr>
      </p:pic>
      <p:pic>
        <p:nvPicPr>
          <p:cNvPr id="696" name="Google Shape;696;p65"/>
          <p:cNvPicPr preferRelativeResize="0"/>
          <p:nvPr/>
        </p:nvPicPr>
        <p:blipFill rotWithShape="1">
          <a:blip r:embed="rId1">
            <a:alphaModFix amt="75000"/>
          </a:blip>
          <a:srcRect/>
          <a:stretch>
            <a:fillRect/>
          </a:stretch>
        </p:blipFill>
        <p:spPr>
          <a:xfrm rot="-487120">
            <a:off x="5722820" y="1783211"/>
            <a:ext cx="1024907" cy="1024881"/>
          </a:xfrm>
          <a:prstGeom prst="rect">
            <a:avLst/>
          </a:prstGeom>
          <a:noFill/>
          <a:ln>
            <a:noFill/>
          </a:ln>
        </p:spPr>
      </p:pic>
      <p:sp>
        <p:nvSpPr>
          <p:cNvPr id="697" name="Google Shape;697;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Mission and vision</a:t>
            </a:r>
            <a:endParaRPr lang="en-GB"/>
          </a:p>
        </p:txBody>
      </p:sp>
      <p:sp>
        <p:nvSpPr>
          <p:cNvPr id="698" name="Google Shape;698;p65"/>
          <p:cNvSpPr txBox="1">
            <a:spLocks noGrp="1"/>
          </p:cNvSpPr>
          <p:nvPr>
            <p:ph type="title" idx="2"/>
          </p:nvPr>
        </p:nvSpPr>
        <p:spPr>
          <a:xfrm>
            <a:off x="1537425" y="2938900"/>
            <a:ext cx="2742600" cy="4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Mission</a:t>
            </a:r>
            <a:endParaRPr lang="en-GB"/>
          </a:p>
        </p:txBody>
      </p:sp>
      <p:sp>
        <p:nvSpPr>
          <p:cNvPr id="699" name="Google Shape;699;p65"/>
          <p:cNvSpPr txBox="1">
            <a:spLocks noGrp="1"/>
          </p:cNvSpPr>
          <p:nvPr>
            <p:ph type="title" idx="3"/>
          </p:nvPr>
        </p:nvSpPr>
        <p:spPr>
          <a:xfrm>
            <a:off x="4863974" y="2938900"/>
            <a:ext cx="2742600" cy="4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Vision</a:t>
            </a:r>
            <a:endParaRPr lang="en-GB"/>
          </a:p>
        </p:txBody>
      </p:sp>
      <p:sp>
        <p:nvSpPr>
          <p:cNvPr id="700" name="Google Shape;700;p65"/>
          <p:cNvSpPr txBox="1">
            <a:spLocks noGrp="1"/>
          </p:cNvSpPr>
          <p:nvPr>
            <p:ph type="subTitle" idx="1"/>
          </p:nvPr>
        </p:nvSpPr>
        <p:spPr>
          <a:xfrm>
            <a:off x="4863975" y="3385375"/>
            <a:ext cx="27426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has a beautiful name and is the second planet from the Sun. It’s hot and has a poisonous atmosphere</a:t>
            </a:r>
            <a:endParaRPr lang="en-GB"/>
          </a:p>
        </p:txBody>
      </p:sp>
      <p:sp>
        <p:nvSpPr>
          <p:cNvPr id="701" name="Google Shape;701;p65"/>
          <p:cNvSpPr txBox="1">
            <a:spLocks noGrp="1"/>
          </p:cNvSpPr>
          <p:nvPr>
            <p:ph type="subTitle" idx="4"/>
          </p:nvPr>
        </p:nvSpPr>
        <p:spPr>
          <a:xfrm>
            <a:off x="1537425" y="3385375"/>
            <a:ext cx="27426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a:t>
            </a:r>
            <a:endParaRPr lang="en-GB"/>
          </a:p>
        </p:txBody>
      </p:sp>
      <p:grpSp>
        <p:nvGrpSpPr>
          <p:cNvPr id="702" name="Google Shape;702;p65"/>
          <p:cNvGrpSpPr/>
          <p:nvPr/>
        </p:nvGrpSpPr>
        <p:grpSpPr>
          <a:xfrm>
            <a:off x="2672414" y="2103408"/>
            <a:ext cx="472606" cy="470937"/>
            <a:chOff x="6203579" y="3348981"/>
            <a:chExt cx="351615" cy="350373"/>
          </a:xfrm>
        </p:grpSpPr>
        <p:sp>
          <p:nvSpPr>
            <p:cNvPr id="703" name="Google Shape;703;p65"/>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DCB69"/>
                </a:solidFill>
              </a:endParaRPr>
            </a:p>
          </p:txBody>
        </p:sp>
        <p:sp>
          <p:nvSpPr>
            <p:cNvPr id="704" name="Google Shape;704;p65"/>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DCB69"/>
                </a:solidFill>
              </a:endParaRPr>
            </a:p>
          </p:txBody>
        </p:sp>
        <p:sp>
          <p:nvSpPr>
            <p:cNvPr id="705" name="Google Shape;705;p65"/>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DCB69"/>
                </a:solidFill>
              </a:endParaRPr>
            </a:p>
          </p:txBody>
        </p:sp>
        <p:sp>
          <p:nvSpPr>
            <p:cNvPr id="706" name="Google Shape;706;p65"/>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DCB69"/>
                </a:solidFill>
              </a:endParaRPr>
            </a:p>
          </p:txBody>
        </p:sp>
        <p:sp>
          <p:nvSpPr>
            <p:cNvPr id="707" name="Google Shape;707;p65"/>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DCB69"/>
                </a:solidFill>
              </a:endParaRPr>
            </a:p>
          </p:txBody>
        </p:sp>
      </p:grpSp>
      <p:grpSp>
        <p:nvGrpSpPr>
          <p:cNvPr id="708" name="Google Shape;708;p65"/>
          <p:cNvGrpSpPr/>
          <p:nvPr/>
        </p:nvGrpSpPr>
        <p:grpSpPr>
          <a:xfrm>
            <a:off x="6021408" y="2099980"/>
            <a:ext cx="427735" cy="477787"/>
            <a:chOff x="6219124" y="2902788"/>
            <a:chExt cx="318231" cy="355470"/>
          </a:xfrm>
        </p:grpSpPr>
        <p:sp>
          <p:nvSpPr>
            <p:cNvPr id="709" name="Google Shape;709;p65"/>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65"/>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65"/>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2" name="Google Shape;712;p65">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6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6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6"/>
          <p:cNvSpPr txBox="1">
            <a:spLocks noGrp="1"/>
          </p:cNvSpPr>
          <p:nvPr>
            <p:ph type="title" idx="2"/>
          </p:nvPr>
        </p:nvSpPr>
        <p:spPr>
          <a:xfrm>
            <a:off x="4769100" y="2970750"/>
            <a:ext cx="3661800" cy="4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Vision</a:t>
            </a:r>
            <a:endParaRPr lang="en-GB"/>
          </a:p>
        </p:txBody>
      </p:sp>
      <p:sp>
        <p:nvSpPr>
          <p:cNvPr id="720" name="Google Shape;720;p66"/>
          <p:cNvSpPr txBox="1">
            <a:spLocks noGrp="1"/>
          </p:cNvSpPr>
          <p:nvPr>
            <p:ph type="title"/>
          </p:nvPr>
        </p:nvSpPr>
        <p:spPr>
          <a:xfrm>
            <a:off x="4769100" y="1651400"/>
            <a:ext cx="3661800" cy="4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Mission</a:t>
            </a:r>
            <a:endParaRPr lang="en-GB"/>
          </a:p>
        </p:txBody>
      </p:sp>
      <p:sp>
        <p:nvSpPr>
          <p:cNvPr id="721" name="Google Shape;721;p66"/>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Mission and vision</a:t>
            </a:r>
            <a:endParaRPr lang="en-GB"/>
          </a:p>
        </p:txBody>
      </p:sp>
      <p:sp>
        <p:nvSpPr>
          <p:cNvPr id="722" name="Google Shape;722;p66"/>
          <p:cNvSpPr txBox="1">
            <a:spLocks noGrp="1"/>
          </p:cNvSpPr>
          <p:nvPr>
            <p:ph type="subTitle" idx="1"/>
          </p:nvPr>
        </p:nvSpPr>
        <p:spPr>
          <a:xfrm>
            <a:off x="4769100" y="2097875"/>
            <a:ext cx="3661800" cy="77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 is the closest planet to the Sun and the smallest one in the Solar System—it’s only a bit larger than the Moon</a:t>
            </a:r>
            <a:endParaRPr lang="en-GB"/>
          </a:p>
        </p:txBody>
      </p:sp>
      <p:sp>
        <p:nvSpPr>
          <p:cNvPr id="723" name="Google Shape;723;p66">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6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6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66"/>
          <p:cNvSpPr txBox="1">
            <a:spLocks noGrp="1"/>
          </p:cNvSpPr>
          <p:nvPr>
            <p:ph type="subTitle" idx="3"/>
          </p:nvPr>
        </p:nvSpPr>
        <p:spPr>
          <a:xfrm>
            <a:off x="4769100" y="3417225"/>
            <a:ext cx="3661800" cy="77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t>Venus has a beautiful name and is the second planet from the Sun. It’s hot and has a poisonous atmosphere</a:t>
            </a:r>
            <a:endParaRPr lang="en-GB"/>
          </a:p>
        </p:txBody>
      </p:sp>
      <p:pic>
        <p:nvPicPr>
          <p:cNvPr id="727" name="Google Shape;727;p66"/>
          <p:cNvPicPr preferRelativeResize="0"/>
          <p:nvPr/>
        </p:nvPicPr>
        <p:blipFill rotWithShape="1">
          <a:blip r:embed="rId2"/>
          <a:srcRect l="15266" t="3832" r="9641" b="5125"/>
          <a:stretch>
            <a:fillRect/>
          </a:stretch>
        </p:blipFill>
        <p:spPr>
          <a:xfrm>
            <a:off x="3895925" y="1994148"/>
            <a:ext cx="620350" cy="607025"/>
          </a:xfrm>
          <a:prstGeom prst="rect">
            <a:avLst/>
          </a:prstGeom>
          <a:noFill/>
          <a:ln>
            <a:noFill/>
          </a:ln>
        </p:spPr>
      </p:pic>
      <p:pic>
        <p:nvPicPr>
          <p:cNvPr id="728" name="Google Shape;728;p66"/>
          <p:cNvPicPr preferRelativeResize="0"/>
          <p:nvPr/>
        </p:nvPicPr>
        <p:blipFill rotWithShape="1">
          <a:blip r:embed="rId2"/>
          <a:srcRect l="15266" t="3832" r="9641" b="5125"/>
          <a:stretch>
            <a:fillRect/>
          </a:stretch>
        </p:blipFill>
        <p:spPr>
          <a:xfrm>
            <a:off x="3895925" y="3319835"/>
            <a:ext cx="620350" cy="607025"/>
          </a:xfrm>
          <a:prstGeom prst="rect">
            <a:avLst/>
          </a:prstGeom>
          <a:noFill/>
          <a:ln>
            <a:noFill/>
          </a:ln>
        </p:spPr>
      </p:pic>
      <p:grpSp>
        <p:nvGrpSpPr>
          <p:cNvPr id="729" name="Google Shape;729;p66"/>
          <p:cNvGrpSpPr/>
          <p:nvPr/>
        </p:nvGrpSpPr>
        <p:grpSpPr>
          <a:xfrm>
            <a:off x="814012" y="1994117"/>
            <a:ext cx="2420980" cy="3233933"/>
            <a:chOff x="1776450" y="1018700"/>
            <a:chExt cx="1582443" cy="2113820"/>
          </a:xfrm>
        </p:grpSpPr>
        <p:sp>
          <p:nvSpPr>
            <p:cNvPr id="730" name="Google Shape;730;p66"/>
            <p:cNvSpPr/>
            <p:nvPr/>
          </p:nvSpPr>
          <p:spPr>
            <a:xfrm>
              <a:off x="2504307" y="1505578"/>
              <a:ext cx="854586" cy="1626942"/>
            </a:xfrm>
            <a:custGeom>
              <a:avLst/>
              <a:gdLst/>
              <a:ahLst/>
              <a:cxnLst/>
              <a:rect l="l" t="t" r="r" b="b"/>
              <a:pathLst>
                <a:path w="21679" h="41272" extrusionOk="0">
                  <a:moveTo>
                    <a:pt x="15252" y="1"/>
                  </a:moveTo>
                  <a:cubicBezTo>
                    <a:pt x="16051" y="1427"/>
                    <a:pt x="16929" y="2806"/>
                    <a:pt x="17932" y="4092"/>
                  </a:cubicBezTo>
                  <a:cubicBezTo>
                    <a:pt x="18480" y="4703"/>
                    <a:pt x="19202" y="5126"/>
                    <a:pt x="19766" y="5722"/>
                  </a:cubicBezTo>
                  <a:cubicBezTo>
                    <a:pt x="20032" y="5988"/>
                    <a:pt x="20346" y="6302"/>
                    <a:pt x="20440" y="6662"/>
                  </a:cubicBezTo>
                  <a:cubicBezTo>
                    <a:pt x="20549" y="7979"/>
                    <a:pt x="18371" y="8669"/>
                    <a:pt x="17540" y="9484"/>
                  </a:cubicBezTo>
                  <a:cubicBezTo>
                    <a:pt x="16490" y="10189"/>
                    <a:pt x="17352" y="11474"/>
                    <a:pt x="17712" y="12336"/>
                  </a:cubicBezTo>
                  <a:cubicBezTo>
                    <a:pt x="17995" y="13183"/>
                    <a:pt x="17211" y="13716"/>
                    <a:pt x="16537" y="14045"/>
                  </a:cubicBezTo>
                  <a:cubicBezTo>
                    <a:pt x="16051" y="14296"/>
                    <a:pt x="15518" y="14546"/>
                    <a:pt x="15016" y="14782"/>
                  </a:cubicBezTo>
                  <a:cubicBezTo>
                    <a:pt x="15926" y="14782"/>
                    <a:pt x="17132" y="14954"/>
                    <a:pt x="17274" y="16051"/>
                  </a:cubicBezTo>
                  <a:cubicBezTo>
                    <a:pt x="17430" y="16772"/>
                    <a:pt x="16694" y="17007"/>
                    <a:pt x="16270" y="17415"/>
                  </a:cubicBezTo>
                  <a:cubicBezTo>
                    <a:pt x="16114" y="17587"/>
                    <a:pt x="15988" y="17807"/>
                    <a:pt x="15941" y="18026"/>
                  </a:cubicBezTo>
                  <a:cubicBezTo>
                    <a:pt x="15816" y="18481"/>
                    <a:pt x="15894" y="18935"/>
                    <a:pt x="15988" y="19343"/>
                  </a:cubicBezTo>
                  <a:cubicBezTo>
                    <a:pt x="16223" y="20550"/>
                    <a:pt x="16208" y="21929"/>
                    <a:pt x="15455" y="22932"/>
                  </a:cubicBezTo>
                  <a:cubicBezTo>
                    <a:pt x="14724" y="23910"/>
                    <a:pt x="13271" y="24197"/>
                    <a:pt x="11861" y="24197"/>
                  </a:cubicBezTo>
                  <a:cubicBezTo>
                    <a:pt x="11033" y="24197"/>
                    <a:pt x="10221" y="24098"/>
                    <a:pt x="9577" y="23982"/>
                  </a:cubicBezTo>
                  <a:cubicBezTo>
                    <a:pt x="9217" y="23920"/>
                    <a:pt x="8715" y="23747"/>
                    <a:pt x="8355" y="23653"/>
                  </a:cubicBezTo>
                  <a:cubicBezTo>
                    <a:pt x="7723" y="23489"/>
                    <a:pt x="7082" y="23404"/>
                    <a:pt x="6439" y="23404"/>
                  </a:cubicBezTo>
                  <a:cubicBezTo>
                    <a:pt x="6221" y="23404"/>
                    <a:pt x="6003" y="23414"/>
                    <a:pt x="5784" y="23434"/>
                  </a:cubicBezTo>
                  <a:cubicBezTo>
                    <a:pt x="4812" y="23528"/>
                    <a:pt x="3809" y="23841"/>
                    <a:pt x="3104" y="24547"/>
                  </a:cubicBezTo>
                  <a:cubicBezTo>
                    <a:pt x="2587" y="25111"/>
                    <a:pt x="2352" y="25863"/>
                    <a:pt x="1960" y="26506"/>
                  </a:cubicBezTo>
                  <a:cubicBezTo>
                    <a:pt x="1176" y="28011"/>
                    <a:pt x="267" y="29531"/>
                    <a:pt x="16" y="31240"/>
                  </a:cubicBezTo>
                  <a:lnTo>
                    <a:pt x="0" y="31569"/>
                  </a:lnTo>
                  <a:cubicBezTo>
                    <a:pt x="0" y="31678"/>
                    <a:pt x="0" y="31788"/>
                    <a:pt x="16" y="31898"/>
                  </a:cubicBezTo>
                  <a:cubicBezTo>
                    <a:pt x="47" y="32525"/>
                    <a:pt x="142" y="33183"/>
                    <a:pt x="251" y="33810"/>
                  </a:cubicBezTo>
                  <a:cubicBezTo>
                    <a:pt x="706" y="36318"/>
                    <a:pt x="1364" y="38795"/>
                    <a:pt x="2054" y="41271"/>
                  </a:cubicBezTo>
                  <a:cubicBezTo>
                    <a:pt x="1348" y="38591"/>
                    <a:pt x="674" y="35895"/>
                    <a:pt x="283" y="33152"/>
                  </a:cubicBezTo>
                  <a:cubicBezTo>
                    <a:pt x="220" y="32744"/>
                    <a:pt x="173" y="32290"/>
                    <a:pt x="157" y="31882"/>
                  </a:cubicBezTo>
                  <a:cubicBezTo>
                    <a:pt x="157" y="31788"/>
                    <a:pt x="142" y="31678"/>
                    <a:pt x="157" y="31569"/>
                  </a:cubicBezTo>
                  <a:lnTo>
                    <a:pt x="173" y="31255"/>
                  </a:lnTo>
                  <a:cubicBezTo>
                    <a:pt x="439" y="29578"/>
                    <a:pt x="1348" y="28089"/>
                    <a:pt x="2148" y="26600"/>
                  </a:cubicBezTo>
                  <a:cubicBezTo>
                    <a:pt x="2524" y="25973"/>
                    <a:pt x="2759" y="25252"/>
                    <a:pt x="3261" y="24703"/>
                  </a:cubicBezTo>
                  <a:cubicBezTo>
                    <a:pt x="3919" y="24045"/>
                    <a:pt x="4875" y="23763"/>
                    <a:pt x="5800" y="23669"/>
                  </a:cubicBezTo>
                  <a:cubicBezTo>
                    <a:pt x="6010" y="23649"/>
                    <a:pt x="6222" y="23639"/>
                    <a:pt x="6433" y="23639"/>
                  </a:cubicBezTo>
                  <a:cubicBezTo>
                    <a:pt x="7057" y="23639"/>
                    <a:pt x="7683" y="23724"/>
                    <a:pt x="8292" y="23888"/>
                  </a:cubicBezTo>
                  <a:cubicBezTo>
                    <a:pt x="8653" y="23982"/>
                    <a:pt x="9154" y="24155"/>
                    <a:pt x="9530" y="24217"/>
                  </a:cubicBezTo>
                  <a:cubicBezTo>
                    <a:pt x="10217" y="24346"/>
                    <a:pt x="11067" y="24454"/>
                    <a:pt x="11928" y="24454"/>
                  </a:cubicBezTo>
                  <a:cubicBezTo>
                    <a:pt x="13385" y="24454"/>
                    <a:pt x="14877" y="24143"/>
                    <a:pt x="15675" y="23089"/>
                  </a:cubicBezTo>
                  <a:cubicBezTo>
                    <a:pt x="16474" y="21992"/>
                    <a:pt x="16474" y="20565"/>
                    <a:pt x="16223" y="19296"/>
                  </a:cubicBezTo>
                  <a:cubicBezTo>
                    <a:pt x="16098" y="18716"/>
                    <a:pt x="16004" y="18057"/>
                    <a:pt x="16459" y="17587"/>
                  </a:cubicBezTo>
                  <a:cubicBezTo>
                    <a:pt x="16741" y="17274"/>
                    <a:pt x="17195" y="17117"/>
                    <a:pt x="17415" y="16709"/>
                  </a:cubicBezTo>
                  <a:cubicBezTo>
                    <a:pt x="17728" y="16082"/>
                    <a:pt x="17368" y="15236"/>
                    <a:pt x="16772" y="14907"/>
                  </a:cubicBezTo>
                  <a:cubicBezTo>
                    <a:pt x="16489" y="14755"/>
                    <a:pt x="16199" y="14663"/>
                    <a:pt x="15896" y="14616"/>
                  </a:cubicBezTo>
                  <a:lnTo>
                    <a:pt x="15896" y="14616"/>
                  </a:lnTo>
                  <a:cubicBezTo>
                    <a:pt x="16906" y="14132"/>
                    <a:pt x="18306" y="13567"/>
                    <a:pt x="17916" y="12274"/>
                  </a:cubicBezTo>
                  <a:cubicBezTo>
                    <a:pt x="17650" y="11568"/>
                    <a:pt x="17054" y="10816"/>
                    <a:pt x="17289" y="10048"/>
                  </a:cubicBezTo>
                  <a:cubicBezTo>
                    <a:pt x="17979" y="9060"/>
                    <a:pt x="19311" y="8684"/>
                    <a:pt x="20126" y="7806"/>
                  </a:cubicBezTo>
                  <a:cubicBezTo>
                    <a:pt x="21678" y="6208"/>
                    <a:pt x="18872" y="5095"/>
                    <a:pt x="17995" y="4029"/>
                  </a:cubicBezTo>
                  <a:cubicBezTo>
                    <a:pt x="16976" y="2775"/>
                    <a:pt x="16067" y="1396"/>
                    <a:pt x="152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66"/>
            <p:cNvSpPr/>
            <p:nvPr/>
          </p:nvSpPr>
          <p:spPr>
            <a:xfrm>
              <a:off x="1776450" y="2357013"/>
              <a:ext cx="242236" cy="708772"/>
            </a:xfrm>
            <a:custGeom>
              <a:avLst/>
              <a:gdLst/>
              <a:ahLst/>
              <a:cxnLst/>
              <a:rect l="l" t="t" r="r" b="b"/>
              <a:pathLst>
                <a:path w="6145" h="17980" extrusionOk="0">
                  <a:moveTo>
                    <a:pt x="6144" y="1"/>
                  </a:moveTo>
                  <a:lnTo>
                    <a:pt x="6144" y="1"/>
                  </a:lnTo>
                  <a:cubicBezTo>
                    <a:pt x="5941" y="2368"/>
                    <a:pt x="5627" y="4781"/>
                    <a:pt x="4843" y="7039"/>
                  </a:cubicBezTo>
                  <a:cubicBezTo>
                    <a:pt x="3495" y="10518"/>
                    <a:pt x="1552" y="14547"/>
                    <a:pt x="0" y="17979"/>
                  </a:cubicBezTo>
                  <a:cubicBezTo>
                    <a:pt x="1865" y="14437"/>
                    <a:pt x="3652" y="10847"/>
                    <a:pt x="5063" y="7117"/>
                  </a:cubicBezTo>
                  <a:cubicBezTo>
                    <a:pt x="5847" y="4829"/>
                    <a:pt x="6082" y="2399"/>
                    <a:pt x="614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66"/>
            <p:cNvSpPr/>
            <p:nvPr/>
          </p:nvSpPr>
          <p:spPr>
            <a:xfrm>
              <a:off x="3094390" y="1475224"/>
              <a:ext cx="104424" cy="34059"/>
            </a:xfrm>
            <a:custGeom>
              <a:avLst/>
              <a:gdLst/>
              <a:ahLst/>
              <a:cxnLst/>
              <a:rect l="l" t="t" r="r" b="b"/>
              <a:pathLst>
                <a:path w="2649" h="864" extrusionOk="0">
                  <a:moveTo>
                    <a:pt x="2451" y="1"/>
                  </a:moveTo>
                  <a:cubicBezTo>
                    <a:pt x="2444" y="1"/>
                    <a:pt x="2437" y="1"/>
                    <a:pt x="2430" y="3"/>
                  </a:cubicBezTo>
                  <a:cubicBezTo>
                    <a:pt x="1855" y="115"/>
                    <a:pt x="1280" y="204"/>
                    <a:pt x="694" y="204"/>
                  </a:cubicBezTo>
                  <a:cubicBezTo>
                    <a:pt x="465" y="204"/>
                    <a:pt x="234" y="190"/>
                    <a:pt x="0" y="159"/>
                  </a:cubicBezTo>
                  <a:lnTo>
                    <a:pt x="0" y="159"/>
                  </a:lnTo>
                  <a:cubicBezTo>
                    <a:pt x="419" y="327"/>
                    <a:pt x="869" y="391"/>
                    <a:pt x="1319" y="391"/>
                  </a:cubicBezTo>
                  <a:cubicBezTo>
                    <a:pt x="1593" y="391"/>
                    <a:pt x="1867" y="367"/>
                    <a:pt x="2135" y="328"/>
                  </a:cubicBezTo>
                  <a:lnTo>
                    <a:pt x="2135" y="328"/>
                  </a:lnTo>
                  <a:cubicBezTo>
                    <a:pt x="1590" y="673"/>
                    <a:pt x="919" y="757"/>
                    <a:pt x="283" y="771"/>
                  </a:cubicBezTo>
                  <a:cubicBezTo>
                    <a:pt x="521" y="830"/>
                    <a:pt x="776" y="863"/>
                    <a:pt x="1032" y="863"/>
                  </a:cubicBezTo>
                  <a:cubicBezTo>
                    <a:pt x="1582" y="863"/>
                    <a:pt x="2138" y="711"/>
                    <a:pt x="2555" y="347"/>
                  </a:cubicBezTo>
                  <a:cubicBezTo>
                    <a:pt x="2587" y="316"/>
                    <a:pt x="2634" y="238"/>
                    <a:pt x="2634" y="191"/>
                  </a:cubicBezTo>
                  <a:cubicBezTo>
                    <a:pt x="2648" y="89"/>
                    <a:pt x="2542" y="1"/>
                    <a:pt x="2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66"/>
            <p:cNvSpPr/>
            <p:nvPr/>
          </p:nvSpPr>
          <p:spPr>
            <a:xfrm>
              <a:off x="2892952" y="1018700"/>
              <a:ext cx="137812" cy="255205"/>
            </a:xfrm>
            <a:custGeom>
              <a:avLst/>
              <a:gdLst/>
              <a:ahLst/>
              <a:cxnLst/>
              <a:rect l="l" t="t" r="r" b="b"/>
              <a:pathLst>
                <a:path w="3496" h="6474" extrusionOk="0">
                  <a:moveTo>
                    <a:pt x="1" y="0"/>
                  </a:moveTo>
                  <a:lnTo>
                    <a:pt x="1" y="0"/>
                  </a:lnTo>
                  <a:cubicBezTo>
                    <a:pt x="1427" y="1991"/>
                    <a:pt x="2775" y="4107"/>
                    <a:pt x="3496" y="6474"/>
                  </a:cubicBezTo>
                  <a:cubicBezTo>
                    <a:pt x="3182" y="4311"/>
                    <a:pt x="2023" y="2336"/>
                    <a:pt x="643" y="674"/>
                  </a:cubicBezTo>
                  <a:cubicBezTo>
                    <a:pt x="424" y="439"/>
                    <a:pt x="220" y="22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34" name="Google Shape;734;p66"/>
          <p:cNvPicPr preferRelativeResize="0"/>
          <p:nvPr/>
        </p:nvPicPr>
        <p:blipFill>
          <a:blip r:embed="rId3"/>
          <a:stretch>
            <a:fillRect/>
          </a:stretch>
        </p:blipFill>
        <p:spPr>
          <a:xfrm>
            <a:off x="903225" y="1386150"/>
            <a:ext cx="2002650" cy="1616337"/>
          </a:xfrm>
          <a:prstGeom prst="rect">
            <a:avLst/>
          </a:prstGeom>
          <a:noFill/>
          <a:ln>
            <a:noFill/>
          </a:ln>
        </p:spPr>
      </p:pic>
      <p:pic>
        <p:nvPicPr>
          <p:cNvPr id="735" name="Google Shape;735;p66"/>
          <p:cNvPicPr preferRelativeResize="0"/>
          <p:nvPr/>
        </p:nvPicPr>
        <p:blipFill rotWithShape="1">
          <a:blip r:embed="rId4">
            <a:alphaModFix amt="84000"/>
          </a:blip>
          <a:srcRect/>
          <a:stretch>
            <a:fillRect/>
          </a:stretch>
        </p:blipFill>
        <p:spPr>
          <a:xfrm rot="-487122">
            <a:off x="589114" y="2035114"/>
            <a:ext cx="624821" cy="624822"/>
          </a:xfrm>
          <a:prstGeom prst="rect">
            <a:avLst/>
          </a:prstGeom>
          <a:noFill/>
          <a:ln>
            <a:noFill/>
          </a:ln>
        </p:spPr>
      </p:pic>
      <p:grpSp>
        <p:nvGrpSpPr>
          <p:cNvPr id="736" name="Google Shape;736;p66"/>
          <p:cNvGrpSpPr/>
          <p:nvPr/>
        </p:nvGrpSpPr>
        <p:grpSpPr>
          <a:xfrm>
            <a:off x="4044613" y="3431525"/>
            <a:ext cx="322975" cy="359125"/>
            <a:chOff x="5619000" y="2838075"/>
            <a:chExt cx="322975" cy="359125"/>
          </a:xfrm>
        </p:grpSpPr>
        <p:sp>
          <p:nvSpPr>
            <p:cNvPr id="737" name="Google Shape;737;p66"/>
            <p:cNvSpPr/>
            <p:nvPr/>
          </p:nvSpPr>
          <p:spPr>
            <a:xfrm>
              <a:off x="5619000" y="2838075"/>
              <a:ext cx="322975" cy="359125"/>
            </a:xfrm>
            <a:custGeom>
              <a:avLst/>
              <a:gdLst/>
              <a:ahLst/>
              <a:cxnLst/>
              <a:rect l="l" t="t" r="r" b="b"/>
              <a:pathLst>
                <a:path w="12919" h="14365" extrusionOk="0">
                  <a:moveTo>
                    <a:pt x="7629" y="5425"/>
                  </a:moveTo>
                  <a:cubicBezTo>
                    <a:pt x="7865" y="5425"/>
                    <a:pt x="8101" y="5514"/>
                    <a:pt x="8280" y="5693"/>
                  </a:cubicBezTo>
                  <a:cubicBezTo>
                    <a:pt x="8547" y="5960"/>
                    <a:pt x="8619" y="6281"/>
                    <a:pt x="8512" y="6674"/>
                  </a:cubicBezTo>
                  <a:cubicBezTo>
                    <a:pt x="8405" y="7120"/>
                    <a:pt x="8048" y="7655"/>
                    <a:pt x="7548" y="8137"/>
                  </a:cubicBezTo>
                  <a:cubicBezTo>
                    <a:pt x="7102" y="8565"/>
                    <a:pt x="6692" y="8833"/>
                    <a:pt x="6460" y="8922"/>
                  </a:cubicBezTo>
                  <a:cubicBezTo>
                    <a:pt x="6228" y="8833"/>
                    <a:pt x="5818" y="8565"/>
                    <a:pt x="5372" y="8137"/>
                  </a:cubicBezTo>
                  <a:cubicBezTo>
                    <a:pt x="4872" y="7655"/>
                    <a:pt x="4515" y="7120"/>
                    <a:pt x="4408" y="6674"/>
                  </a:cubicBezTo>
                  <a:cubicBezTo>
                    <a:pt x="4301" y="6281"/>
                    <a:pt x="4372" y="5960"/>
                    <a:pt x="4640" y="5693"/>
                  </a:cubicBezTo>
                  <a:cubicBezTo>
                    <a:pt x="4818" y="5514"/>
                    <a:pt x="5050" y="5425"/>
                    <a:pt x="5282" y="5425"/>
                  </a:cubicBezTo>
                  <a:cubicBezTo>
                    <a:pt x="5532" y="5425"/>
                    <a:pt x="5764" y="5514"/>
                    <a:pt x="5942" y="5693"/>
                  </a:cubicBezTo>
                  <a:cubicBezTo>
                    <a:pt x="6085" y="5835"/>
                    <a:pt x="6273" y="5907"/>
                    <a:pt x="6460" y="5907"/>
                  </a:cubicBezTo>
                  <a:cubicBezTo>
                    <a:pt x="6647" y="5907"/>
                    <a:pt x="6835" y="5835"/>
                    <a:pt x="6977" y="5693"/>
                  </a:cubicBezTo>
                  <a:cubicBezTo>
                    <a:pt x="7156" y="5514"/>
                    <a:pt x="7392" y="5425"/>
                    <a:pt x="7629" y="5425"/>
                  </a:cubicBezTo>
                  <a:close/>
                  <a:moveTo>
                    <a:pt x="7709" y="554"/>
                  </a:moveTo>
                  <a:cubicBezTo>
                    <a:pt x="8244" y="554"/>
                    <a:pt x="8655" y="964"/>
                    <a:pt x="8690" y="1464"/>
                  </a:cubicBezTo>
                  <a:cubicBezTo>
                    <a:pt x="8440" y="1625"/>
                    <a:pt x="8226" y="1821"/>
                    <a:pt x="8084" y="2088"/>
                  </a:cubicBezTo>
                  <a:cubicBezTo>
                    <a:pt x="8012" y="2213"/>
                    <a:pt x="8048" y="2392"/>
                    <a:pt x="8191" y="2463"/>
                  </a:cubicBezTo>
                  <a:cubicBezTo>
                    <a:pt x="8226" y="2499"/>
                    <a:pt x="8280" y="2499"/>
                    <a:pt x="8333" y="2499"/>
                  </a:cubicBezTo>
                  <a:cubicBezTo>
                    <a:pt x="8423" y="2499"/>
                    <a:pt x="8512" y="2463"/>
                    <a:pt x="8565" y="2374"/>
                  </a:cubicBezTo>
                  <a:cubicBezTo>
                    <a:pt x="8690" y="2160"/>
                    <a:pt x="8869" y="1999"/>
                    <a:pt x="9101" y="1892"/>
                  </a:cubicBezTo>
                  <a:cubicBezTo>
                    <a:pt x="9243" y="1821"/>
                    <a:pt x="9404" y="1785"/>
                    <a:pt x="9582" y="1785"/>
                  </a:cubicBezTo>
                  <a:cubicBezTo>
                    <a:pt x="10225" y="1785"/>
                    <a:pt x="10742" y="2303"/>
                    <a:pt x="10742" y="2945"/>
                  </a:cubicBezTo>
                  <a:cubicBezTo>
                    <a:pt x="10742" y="3088"/>
                    <a:pt x="10724" y="3213"/>
                    <a:pt x="10689" y="3337"/>
                  </a:cubicBezTo>
                  <a:cubicBezTo>
                    <a:pt x="10599" y="3605"/>
                    <a:pt x="10403" y="3819"/>
                    <a:pt x="10171" y="3962"/>
                  </a:cubicBezTo>
                  <a:cubicBezTo>
                    <a:pt x="10028" y="4033"/>
                    <a:pt x="9993" y="4212"/>
                    <a:pt x="10064" y="4354"/>
                  </a:cubicBezTo>
                  <a:cubicBezTo>
                    <a:pt x="10118" y="4444"/>
                    <a:pt x="10207" y="4479"/>
                    <a:pt x="10314" y="4479"/>
                  </a:cubicBezTo>
                  <a:cubicBezTo>
                    <a:pt x="10350" y="4479"/>
                    <a:pt x="10403" y="4479"/>
                    <a:pt x="10439" y="4444"/>
                  </a:cubicBezTo>
                  <a:cubicBezTo>
                    <a:pt x="10706" y="4301"/>
                    <a:pt x="10921" y="4087"/>
                    <a:pt x="11081" y="3819"/>
                  </a:cubicBezTo>
                  <a:cubicBezTo>
                    <a:pt x="11492" y="4122"/>
                    <a:pt x="11759" y="4604"/>
                    <a:pt x="11759" y="5140"/>
                  </a:cubicBezTo>
                  <a:cubicBezTo>
                    <a:pt x="11759" y="5532"/>
                    <a:pt x="11616" y="5925"/>
                    <a:pt x="11349" y="6228"/>
                  </a:cubicBezTo>
                  <a:cubicBezTo>
                    <a:pt x="11260" y="6192"/>
                    <a:pt x="11170" y="6157"/>
                    <a:pt x="11081" y="6139"/>
                  </a:cubicBezTo>
                  <a:cubicBezTo>
                    <a:pt x="11053" y="6128"/>
                    <a:pt x="11024" y="6123"/>
                    <a:pt x="10996" y="6123"/>
                  </a:cubicBezTo>
                  <a:cubicBezTo>
                    <a:pt x="10880" y="6123"/>
                    <a:pt x="10771" y="6206"/>
                    <a:pt x="10742" y="6335"/>
                  </a:cubicBezTo>
                  <a:cubicBezTo>
                    <a:pt x="10706" y="6478"/>
                    <a:pt x="10796" y="6638"/>
                    <a:pt x="10938" y="6674"/>
                  </a:cubicBezTo>
                  <a:cubicBezTo>
                    <a:pt x="11063" y="6710"/>
                    <a:pt x="11170" y="6745"/>
                    <a:pt x="11277" y="6799"/>
                  </a:cubicBezTo>
                  <a:lnTo>
                    <a:pt x="11295" y="6799"/>
                  </a:lnTo>
                  <a:cubicBezTo>
                    <a:pt x="11938" y="7138"/>
                    <a:pt x="12348" y="7780"/>
                    <a:pt x="12348" y="8512"/>
                  </a:cubicBezTo>
                  <a:cubicBezTo>
                    <a:pt x="12348" y="9297"/>
                    <a:pt x="11884" y="9993"/>
                    <a:pt x="11170" y="10296"/>
                  </a:cubicBezTo>
                  <a:cubicBezTo>
                    <a:pt x="10938" y="10385"/>
                    <a:pt x="10689" y="10421"/>
                    <a:pt x="10439" y="10421"/>
                  </a:cubicBezTo>
                  <a:cubicBezTo>
                    <a:pt x="10278" y="10421"/>
                    <a:pt x="10118" y="10403"/>
                    <a:pt x="9957" y="10367"/>
                  </a:cubicBezTo>
                  <a:cubicBezTo>
                    <a:pt x="9933" y="10362"/>
                    <a:pt x="9910" y="10360"/>
                    <a:pt x="9887" y="10360"/>
                  </a:cubicBezTo>
                  <a:cubicBezTo>
                    <a:pt x="9756" y="10360"/>
                    <a:pt x="9646" y="10442"/>
                    <a:pt x="9600" y="10564"/>
                  </a:cubicBezTo>
                  <a:cubicBezTo>
                    <a:pt x="9565" y="10706"/>
                    <a:pt x="9654" y="10867"/>
                    <a:pt x="9814" y="10903"/>
                  </a:cubicBezTo>
                  <a:cubicBezTo>
                    <a:pt x="10011" y="10956"/>
                    <a:pt x="10225" y="10992"/>
                    <a:pt x="10439" y="10992"/>
                  </a:cubicBezTo>
                  <a:cubicBezTo>
                    <a:pt x="10635" y="10992"/>
                    <a:pt x="10831" y="10974"/>
                    <a:pt x="11010" y="10921"/>
                  </a:cubicBezTo>
                  <a:lnTo>
                    <a:pt x="11010" y="10921"/>
                  </a:lnTo>
                  <a:cubicBezTo>
                    <a:pt x="11010" y="11706"/>
                    <a:pt x="10439" y="12366"/>
                    <a:pt x="9672" y="12491"/>
                  </a:cubicBezTo>
                  <a:cubicBezTo>
                    <a:pt x="9596" y="12503"/>
                    <a:pt x="9518" y="12509"/>
                    <a:pt x="9438" y="12509"/>
                  </a:cubicBezTo>
                  <a:cubicBezTo>
                    <a:pt x="9293" y="12509"/>
                    <a:pt x="9143" y="12490"/>
                    <a:pt x="8994" y="12455"/>
                  </a:cubicBezTo>
                  <a:cubicBezTo>
                    <a:pt x="8972" y="12450"/>
                    <a:pt x="8951" y="12447"/>
                    <a:pt x="8929" y="12447"/>
                  </a:cubicBezTo>
                  <a:cubicBezTo>
                    <a:pt x="8806" y="12447"/>
                    <a:pt x="8685" y="12530"/>
                    <a:pt x="8655" y="12651"/>
                  </a:cubicBezTo>
                  <a:cubicBezTo>
                    <a:pt x="8619" y="12794"/>
                    <a:pt x="8708" y="12955"/>
                    <a:pt x="8851" y="12990"/>
                  </a:cubicBezTo>
                  <a:cubicBezTo>
                    <a:pt x="9011" y="13026"/>
                    <a:pt x="9154" y="13062"/>
                    <a:pt x="9315" y="13062"/>
                  </a:cubicBezTo>
                  <a:cubicBezTo>
                    <a:pt x="9083" y="13508"/>
                    <a:pt x="8619" y="13811"/>
                    <a:pt x="8101" y="13811"/>
                  </a:cubicBezTo>
                  <a:cubicBezTo>
                    <a:pt x="7352" y="13811"/>
                    <a:pt x="6745" y="13187"/>
                    <a:pt x="6745" y="12437"/>
                  </a:cubicBezTo>
                  <a:lnTo>
                    <a:pt x="6745" y="9404"/>
                  </a:lnTo>
                  <a:cubicBezTo>
                    <a:pt x="7084" y="9261"/>
                    <a:pt x="7530" y="8940"/>
                    <a:pt x="7941" y="8547"/>
                  </a:cubicBezTo>
                  <a:cubicBezTo>
                    <a:pt x="8280" y="8226"/>
                    <a:pt x="8869" y="7566"/>
                    <a:pt x="9065" y="6817"/>
                  </a:cubicBezTo>
                  <a:cubicBezTo>
                    <a:pt x="9226" y="6228"/>
                    <a:pt x="9083" y="5693"/>
                    <a:pt x="8690" y="5300"/>
                  </a:cubicBezTo>
                  <a:cubicBezTo>
                    <a:pt x="8396" y="5006"/>
                    <a:pt x="8010" y="4857"/>
                    <a:pt x="7627" y="4857"/>
                  </a:cubicBezTo>
                  <a:cubicBezTo>
                    <a:pt x="7314" y="4857"/>
                    <a:pt x="7002" y="4957"/>
                    <a:pt x="6745" y="5157"/>
                  </a:cubicBezTo>
                  <a:lnTo>
                    <a:pt x="6745" y="1535"/>
                  </a:lnTo>
                  <a:cubicBezTo>
                    <a:pt x="6745" y="1000"/>
                    <a:pt x="7174" y="554"/>
                    <a:pt x="7709" y="554"/>
                  </a:cubicBezTo>
                  <a:close/>
                  <a:moveTo>
                    <a:pt x="5211" y="1"/>
                  </a:moveTo>
                  <a:cubicBezTo>
                    <a:pt x="4444" y="1"/>
                    <a:pt x="3819" y="536"/>
                    <a:pt x="3694" y="1250"/>
                  </a:cubicBezTo>
                  <a:cubicBezTo>
                    <a:pt x="3641" y="1250"/>
                    <a:pt x="3587" y="1232"/>
                    <a:pt x="3534" y="1232"/>
                  </a:cubicBezTo>
                  <a:cubicBezTo>
                    <a:pt x="3523" y="1231"/>
                    <a:pt x="3513" y="1230"/>
                    <a:pt x="3503" y="1230"/>
                  </a:cubicBezTo>
                  <a:cubicBezTo>
                    <a:pt x="3371" y="1230"/>
                    <a:pt x="3247" y="1333"/>
                    <a:pt x="3230" y="1482"/>
                  </a:cubicBezTo>
                  <a:cubicBezTo>
                    <a:pt x="3213" y="1642"/>
                    <a:pt x="3320" y="1767"/>
                    <a:pt x="3480" y="1785"/>
                  </a:cubicBezTo>
                  <a:cubicBezTo>
                    <a:pt x="3587" y="1803"/>
                    <a:pt x="3712" y="1839"/>
                    <a:pt x="3819" y="1892"/>
                  </a:cubicBezTo>
                  <a:cubicBezTo>
                    <a:pt x="4051" y="1999"/>
                    <a:pt x="4230" y="2160"/>
                    <a:pt x="4354" y="2374"/>
                  </a:cubicBezTo>
                  <a:cubicBezTo>
                    <a:pt x="4408" y="2463"/>
                    <a:pt x="4497" y="2499"/>
                    <a:pt x="4586" y="2499"/>
                  </a:cubicBezTo>
                  <a:cubicBezTo>
                    <a:pt x="4640" y="2499"/>
                    <a:pt x="4693" y="2499"/>
                    <a:pt x="4729" y="2463"/>
                  </a:cubicBezTo>
                  <a:cubicBezTo>
                    <a:pt x="4872" y="2392"/>
                    <a:pt x="4908" y="2213"/>
                    <a:pt x="4836" y="2088"/>
                  </a:cubicBezTo>
                  <a:cubicBezTo>
                    <a:pt x="4693" y="1821"/>
                    <a:pt x="4479" y="1625"/>
                    <a:pt x="4230" y="1464"/>
                  </a:cubicBezTo>
                  <a:cubicBezTo>
                    <a:pt x="4265" y="964"/>
                    <a:pt x="4693" y="554"/>
                    <a:pt x="5211" y="554"/>
                  </a:cubicBezTo>
                  <a:cubicBezTo>
                    <a:pt x="5746" y="554"/>
                    <a:pt x="6174" y="1000"/>
                    <a:pt x="6174" y="1535"/>
                  </a:cubicBezTo>
                  <a:lnTo>
                    <a:pt x="6174" y="5157"/>
                  </a:lnTo>
                  <a:cubicBezTo>
                    <a:pt x="5917" y="4957"/>
                    <a:pt x="5606" y="4857"/>
                    <a:pt x="5293" y="4857"/>
                  </a:cubicBezTo>
                  <a:cubicBezTo>
                    <a:pt x="4910" y="4857"/>
                    <a:pt x="4524" y="5006"/>
                    <a:pt x="4230" y="5300"/>
                  </a:cubicBezTo>
                  <a:cubicBezTo>
                    <a:pt x="3837" y="5693"/>
                    <a:pt x="3694" y="6228"/>
                    <a:pt x="3855" y="6817"/>
                  </a:cubicBezTo>
                  <a:cubicBezTo>
                    <a:pt x="4051" y="7566"/>
                    <a:pt x="4658" y="8226"/>
                    <a:pt x="4979" y="8547"/>
                  </a:cubicBezTo>
                  <a:cubicBezTo>
                    <a:pt x="5389" y="8940"/>
                    <a:pt x="5835" y="9261"/>
                    <a:pt x="6174" y="9404"/>
                  </a:cubicBezTo>
                  <a:lnTo>
                    <a:pt x="6174" y="12437"/>
                  </a:lnTo>
                  <a:cubicBezTo>
                    <a:pt x="6174" y="13187"/>
                    <a:pt x="5568" y="13811"/>
                    <a:pt x="4818" y="13811"/>
                  </a:cubicBezTo>
                  <a:cubicBezTo>
                    <a:pt x="4301" y="13811"/>
                    <a:pt x="3837" y="13508"/>
                    <a:pt x="3605" y="13062"/>
                  </a:cubicBezTo>
                  <a:cubicBezTo>
                    <a:pt x="3766" y="13062"/>
                    <a:pt x="3908" y="13026"/>
                    <a:pt x="4069" y="12990"/>
                  </a:cubicBezTo>
                  <a:cubicBezTo>
                    <a:pt x="4212" y="12955"/>
                    <a:pt x="4301" y="12794"/>
                    <a:pt x="4265" y="12651"/>
                  </a:cubicBezTo>
                  <a:cubicBezTo>
                    <a:pt x="4235" y="12530"/>
                    <a:pt x="4114" y="12447"/>
                    <a:pt x="3991" y="12447"/>
                  </a:cubicBezTo>
                  <a:cubicBezTo>
                    <a:pt x="3969" y="12447"/>
                    <a:pt x="3948" y="12450"/>
                    <a:pt x="3926" y="12455"/>
                  </a:cubicBezTo>
                  <a:cubicBezTo>
                    <a:pt x="3776" y="12490"/>
                    <a:pt x="3627" y="12509"/>
                    <a:pt x="3482" y="12509"/>
                  </a:cubicBezTo>
                  <a:cubicBezTo>
                    <a:pt x="3402" y="12509"/>
                    <a:pt x="3324" y="12503"/>
                    <a:pt x="3248" y="12491"/>
                  </a:cubicBezTo>
                  <a:cubicBezTo>
                    <a:pt x="2481" y="12366"/>
                    <a:pt x="1910" y="11706"/>
                    <a:pt x="1910" y="10921"/>
                  </a:cubicBezTo>
                  <a:lnTo>
                    <a:pt x="1910" y="10921"/>
                  </a:lnTo>
                  <a:cubicBezTo>
                    <a:pt x="2088" y="10974"/>
                    <a:pt x="2285" y="10992"/>
                    <a:pt x="2481" y="10992"/>
                  </a:cubicBezTo>
                  <a:cubicBezTo>
                    <a:pt x="2695" y="10992"/>
                    <a:pt x="2909" y="10956"/>
                    <a:pt x="3105" y="10903"/>
                  </a:cubicBezTo>
                  <a:cubicBezTo>
                    <a:pt x="3266" y="10867"/>
                    <a:pt x="3355" y="10706"/>
                    <a:pt x="3320" y="10564"/>
                  </a:cubicBezTo>
                  <a:cubicBezTo>
                    <a:pt x="3274" y="10442"/>
                    <a:pt x="3164" y="10360"/>
                    <a:pt x="3033" y="10360"/>
                  </a:cubicBezTo>
                  <a:cubicBezTo>
                    <a:pt x="3010" y="10360"/>
                    <a:pt x="2987" y="10362"/>
                    <a:pt x="2963" y="10367"/>
                  </a:cubicBezTo>
                  <a:cubicBezTo>
                    <a:pt x="2802" y="10403"/>
                    <a:pt x="2642" y="10421"/>
                    <a:pt x="2481" y="10421"/>
                  </a:cubicBezTo>
                  <a:cubicBezTo>
                    <a:pt x="2231" y="10421"/>
                    <a:pt x="1981" y="10385"/>
                    <a:pt x="1749" y="10296"/>
                  </a:cubicBezTo>
                  <a:cubicBezTo>
                    <a:pt x="1036" y="9993"/>
                    <a:pt x="572" y="9297"/>
                    <a:pt x="572" y="8512"/>
                  </a:cubicBezTo>
                  <a:cubicBezTo>
                    <a:pt x="572" y="7780"/>
                    <a:pt x="982" y="7138"/>
                    <a:pt x="1625" y="6799"/>
                  </a:cubicBezTo>
                  <a:lnTo>
                    <a:pt x="1642" y="6799"/>
                  </a:lnTo>
                  <a:cubicBezTo>
                    <a:pt x="1749" y="6745"/>
                    <a:pt x="1857" y="6710"/>
                    <a:pt x="1981" y="6674"/>
                  </a:cubicBezTo>
                  <a:cubicBezTo>
                    <a:pt x="2124" y="6638"/>
                    <a:pt x="2213" y="6478"/>
                    <a:pt x="2178" y="6335"/>
                  </a:cubicBezTo>
                  <a:cubicBezTo>
                    <a:pt x="2149" y="6206"/>
                    <a:pt x="2040" y="6123"/>
                    <a:pt x="1924" y="6123"/>
                  </a:cubicBezTo>
                  <a:cubicBezTo>
                    <a:pt x="1896" y="6123"/>
                    <a:pt x="1867" y="6128"/>
                    <a:pt x="1839" y="6139"/>
                  </a:cubicBezTo>
                  <a:cubicBezTo>
                    <a:pt x="1749" y="6157"/>
                    <a:pt x="1660" y="6192"/>
                    <a:pt x="1571" y="6228"/>
                  </a:cubicBezTo>
                  <a:cubicBezTo>
                    <a:pt x="1303" y="5925"/>
                    <a:pt x="1161" y="5532"/>
                    <a:pt x="1161" y="5140"/>
                  </a:cubicBezTo>
                  <a:cubicBezTo>
                    <a:pt x="1161" y="4604"/>
                    <a:pt x="1428" y="4122"/>
                    <a:pt x="1839" y="3819"/>
                  </a:cubicBezTo>
                  <a:cubicBezTo>
                    <a:pt x="1999" y="4087"/>
                    <a:pt x="2213" y="4301"/>
                    <a:pt x="2481" y="4444"/>
                  </a:cubicBezTo>
                  <a:cubicBezTo>
                    <a:pt x="2517" y="4479"/>
                    <a:pt x="2570" y="4479"/>
                    <a:pt x="2606" y="4479"/>
                  </a:cubicBezTo>
                  <a:cubicBezTo>
                    <a:pt x="2713" y="4479"/>
                    <a:pt x="2802" y="4444"/>
                    <a:pt x="2856" y="4354"/>
                  </a:cubicBezTo>
                  <a:cubicBezTo>
                    <a:pt x="2927" y="4212"/>
                    <a:pt x="2891" y="4033"/>
                    <a:pt x="2749" y="3962"/>
                  </a:cubicBezTo>
                  <a:cubicBezTo>
                    <a:pt x="2517" y="3819"/>
                    <a:pt x="2320" y="3605"/>
                    <a:pt x="2231" y="3337"/>
                  </a:cubicBezTo>
                  <a:cubicBezTo>
                    <a:pt x="2213" y="3248"/>
                    <a:pt x="2196" y="3177"/>
                    <a:pt x="2178" y="3088"/>
                  </a:cubicBezTo>
                  <a:cubicBezTo>
                    <a:pt x="2161" y="2939"/>
                    <a:pt x="2037" y="2836"/>
                    <a:pt x="1906" y="2836"/>
                  </a:cubicBezTo>
                  <a:cubicBezTo>
                    <a:pt x="1895" y="2836"/>
                    <a:pt x="1885" y="2837"/>
                    <a:pt x="1874" y="2838"/>
                  </a:cubicBezTo>
                  <a:cubicBezTo>
                    <a:pt x="1714" y="2856"/>
                    <a:pt x="1607" y="2998"/>
                    <a:pt x="1625" y="3159"/>
                  </a:cubicBezTo>
                  <a:cubicBezTo>
                    <a:pt x="1625" y="3195"/>
                    <a:pt x="1625" y="3248"/>
                    <a:pt x="1642" y="3284"/>
                  </a:cubicBezTo>
                  <a:cubicBezTo>
                    <a:pt x="1000" y="3676"/>
                    <a:pt x="590" y="4372"/>
                    <a:pt x="590" y="5140"/>
                  </a:cubicBezTo>
                  <a:cubicBezTo>
                    <a:pt x="590" y="5639"/>
                    <a:pt x="768" y="6103"/>
                    <a:pt x="1071" y="6496"/>
                  </a:cubicBezTo>
                  <a:cubicBezTo>
                    <a:pt x="411" y="6942"/>
                    <a:pt x="1" y="7691"/>
                    <a:pt x="1" y="8512"/>
                  </a:cubicBezTo>
                  <a:cubicBezTo>
                    <a:pt x="1" y="9457"/>
                    <a:pt x="518" y="10296"/>
                    <a:pt x="1339" y="10724"/>
                  </a:cubicBezTo>
                  <a:cubicBezTo>
                    <a:pt x="1339" y="10778"/>
                    <a:pt x="1339" y="10849"/>
                    <a:pt x="1339" y="10903"/>
                  </a:cubicBezTo>
                  <a:cubicBezTo>
                    <a:pt x="1339" y="11420"/>
                    <a:pt x="1517" y="11920"/>
                    <a:pt x="1857" y="12312"/>
                  </a:cubicBezTo>
                  <a:cubicBezTo>
                    <a:pt x="2160" y="12651"/>
                    <a:pt x="2535" y="12901"/>
                    <a:pt x="2981" y="13008"/>
                  </a:cubicBezTo>
                  <a:cubicBezTo>
                    <a:pt x="3213" y="13793"/>
                    <a:pt x="3962" y="14364"/>
                    <a:pt x="4818" y="14364"/>
                  </a:cubicBezTo>
                  <a:cubicBezTo>
                    <a:pt x="5514" y="14364"/>
                    <a:pt x="6121" y="13989"/>
                    <a:pt x="6460" y="13436"/>
                  </a:cubicBezTo>
                  <a:cubicBezTo>
                    <a:pt x="6799" y="13989"/>
                    <a:pt x="7406" y="14364"/>
                    <a:pt x="8101" y="14364"/>
                  </a:cubicBezTo>
                  <a:cubicBezTo>
                    <a:pt x="8958" y="14364"/>
                    <a:pt x="9707" y="13793"/>
                    <a:pt x="9939" y="13008"/>
                  </a:cubicBezTo>
                  <a:cubicBezTo>
                    <a:pt x="10385" y="12901"/>
                    <a:pt x="10760" y="12651"/>
                    <a:pt x="11063" y="12312"/>
                  </a:cubicBezTo>
                  <a:cubicBezTo>
                    <a:pt x="11402" y="11920"/>
                    <a:pt x="11581" y="11420"/>
                    <a:pt x="11581" y="10903"/>
                  </a:cubicBezTo>
                  <a:cubicBezTo>
                    <a:pt x="11581" y="10849"/>
                    <a:pt x="11581" y="10778"/>
                    <a:pt x="11581" y="10724"/>
                  </a:cubicBezTo>
                  <a:cubicBezTo>
                    <a:pt x="12402" y="10296"/>
                    <a:pt x="12919" y="9457"/>
                    <a:pt x="12919" y="8512"/>
                  </a:cubicBezTo>
                  <a:cubicBezTo>
                    <a:pt x="12919" y="7691"/>
                    <a:pt x="12509" y="6942"/>
                    <a:pt x="11848" y="6496"/>
                  </a:cubicBezTo>
                  <a:cubicBezTo>
                    <a:pt x="12152" y="6103"/>
                    <a:pt x="12330" y="5639"/>
                    <a:pt x="12330" y="5140"/>
                  </a:cubicBezTo>
                  <a:cubicBezTo>
                    <a:pt x="12330" y="4372"/>
                    <a:pt x="11920" y="3676"/>
                    <a:pt x="11277" y="3284"/>
                  </a:cubicBezTo>
                  <a:cubicBezTo>
                    <a:pt x="11295" y="3177"/>
                    <a:pt x="11313" y="3070"/>
                    <a:pt x="11313" y="2945"/>
                  </a:cubicBezTo>
                  <a:cubicBezTo>
                    <a:pt x="11313" y="1999"/>
                    <a:pt x="10528" y="1214"/>
                    <a:pt x="9582" y="1214"/>
                  </a:cubicBezTo>
                  <a:cubicBezTo>
                    <a:pt x="9457" y="1214"/>
                    <a:pt x="9350" y="1232"/>
                    <a:pt x="9226" y="1250"/>
                  </a:cubicBezTo>
                  <a:cubicBezTo>
                    <a:pt x="9101" y="536"/>
                    <a:pt x="8476" y="1"/>
                    <a:pt x="7709" y="1"/>
                  </a:cubicBezTo>
                  <a:cubicBezTo>
                    <a:pt x="7191" y="1"/>
                    <a:pt x="6745" y="251"/>
                    <a:pt x="6460" y="643"/>
                  </a:cubicBezTo>
                  <a:cubicBezTo>
                    <a:pt x="6174" y="251"/>
                    <a:pt x="5728" y="1"/>
                    <a:pt x="5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66"/>
            <p:cNvSpPr/>
            <p:nvPr/>
          </p:nvSpPr>
          <p:spPr>
            <a:xfrm>
              <a:off x="5668525" y="2981950"/>
              <a:ext cx="35700" cy="56000"/>
            </a:xfrm>
            <a:custGeom>
              <a:avLst/>
              <a:gdLst/>
              <a:ahLst/>
              <a:cxnLst/>
              <a:rect l="l" t="t" r="r" b="b"/>
              <a:pathLst>
                <a:path w="1428" h="2240" extrusionOk="0">
                  <a:moveTo>
                    <a:pt x="1006" y="0"/>
                  </a:moveTo>
                  <a:cubicBezTo>
                    <a:pt x="956" y="0"/>
                    <a:pt x="906" y="14"/>
                    <a:pt x="857" y="45"/>
                  </a:cubicBezTo>
                  <a:cubicBezTo>
                    <a:pt x="732" y="116"/>
                    <a:pt x="678" y="294"/>
                    <a:pt x="750" y="419"/>
                  </a:cubicBezTo>
                  <a:cubicBezTo>
                    <a:pt x="839" y="562"/>
                    <a:pt x="875" y="705"/>
                    <a:pt x="875" y="848"/>
                  </a:cubicBezTo>
                  <a:cubicBezTo>
                    <a:pt x="875" y="1240"/>
                    <a:pt x="607" y="1597"/>
                    <a:pt x="232" y="1686"/>
                  </a:cubicBezTo>
                  <a:cubicBezTo>
                    <a:pt x="90" y="1740"/>
                    <a:pt x="0" y="1882"/>
                    <a:pt x="36" y="2043"/>
                  </a:cubicBezTo>
                  <a:cubicBezTo>
                    <a:pt x="72" y="2168"/>
                    <a:pt x="179" y="2239"/>
                    <a:pt x="304" y="2239"/>
                  </a:cubicBezTo>
                  <a:lnTo>
                    <a:pt x="375" y="2239"/>
                  </a:lnTo>
                  <a:cubicBezTo>
                    <a:pt x="1000" y="2061"/>
                    <a:pt x="1428" y="1508"/>
                    <a:pt x="1428" y="848"/>
                  </a:cubicBezTo>
                  <a:cubicBezTo>
                    <a:pt x="1428" y="598"/>
                    <a:pt x="1374" y="366"/>
                    <a:pt x="1249" y="134"/>
                  </a:cubicBezTo>
                  <a:cubicBezTo>
                    <a:pt x="1191" y="52"/>
                    <a:pt x="1101" y="0"/>
                    <a:pt x="1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66"/>
            <p:cNvSpPr/>
            <p:nvPr/>
          </p:nvSpPr>
          <p:spPr>
            <a:xfrm>
              <a:off x="5700650" y="3066025"/>
              <a:ext cx="42825" cy="49975"/>
            </a:xfrm>
            <a:custGeom>
              <a:avLst/>
              <a:gdLst/>
              <a:ahLst/>
              <a:cxnLst/>
              <a:rect l="l" t="t" r="r" b="b"/>
              <a:pathLst>
                <a:path w="1713" h="1999" extrusionOk="0">
                  <a:moveTo>
                    <a:pt x="286" y="0"/>
                  </a:moveTo>
                  <a:cubicBezTo>
                    <a:pt x="125" y="0"/>
                    <a:pt x="0" y="125"/>
                    <a:pt x="0" y="268"/>
                  </a:cubicBezTo>
                  <a:cubicBezTo>
                    <a:pt x="0" y="429"/>
                    <a:pt x="125" y="554"/>
                    <a:pt x="286" y="554"/>
                  </a:cubicBezTo>
                  <a:cubicBezTo>
                    <a:pt x="767" y="554"/>
                    <a:pt x="1142" y="946"/>
                    <a:pt x="1142" y="1428"/>
                  </a:cubicBezTo>
                  <a:cubicBezTo>
                    <a:pt x="1142" y="1499"/>
                    <a:pt x="1142" y="1571"/>
                    <a:pt x="1124" y="1642"/>
                  </a:cubicBezTo>
                  <a:cubicBezTo>
                    <a:pt x="1088" y="1803"/>
                    <a:pt x="1178" y="1945"/>
                    <a:pt x="1320" y="1999"/>
                  </a:cubicBezTo>
                  <a:lnTo>
                    <a:pt x="1392" y="1999"/>
                  </a:lnTo>
                  <a:cubicBezTo>
                    <a:pt x="1517" y="1999"/>
                    <a:pt x="1624" y="1927"/>
                    <a:pt x="1659" y="1803"/>
                  </a:cubicBezTo>
                  <a:cubicBezTo>
                    <a:pt x="1695" y="1678"/>
                    <a:pt x="1713" y="1553"/>
                    <a:pt x="1713" y="1428"/>
                  </a:cubicBezTo>
                  <a:cubicBezTo>
                    <a:pt x="1713" y="643"/>
                    <a:pt x="107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66"/>
            <p:cNvSpPr/>
            <p:nvPr/>
          </p:nvSpPr>
          <p:spPr>
            <a:xfrm>
              <a:off x="5707325" y="2919050"/>
              <a:ext cx="55800" cy="22100"/>
            </a:xfrm>
            <a:custGeom>
              <a:avLst/>
              <a:gdLst/>
              <a:ahLst/>
              <a:cxnLst/>
              <a:rect l="l" t="t" r="r" b="b"/>
              <a:pathLst>
                <a:path w="2232" h="884" extrusionOk="0">
                  <a:moveTo>
                    <a:pt x="304" y="0"/>
                  </a:moveTo>
                  <a:cubicBezTo>
                    <a:pt x="233" y="0"/>
                    <a:pt x="161" y="27"/>
                    <a:pt x="108" y="81"/>
                  </a:cubicBezTo>
                  <a:cubicBezTo>
                    <a:pt x="1" y="188"/>
                    <a:pt x="1" y="366"/>
                    <a:pt x="108" y="473"/>
                  </a:cubicBezTo>
                  <a:cubicBezTo>
                    <a:pt x="375" y="741"/>
                    <a:pt x="732" y="883"/>
                    <a:pt x="1107" y="883"/>
                  </a:cubicBezTo>
                  <a:cubicBezTo>
                    <a:pt x="1499" y="883"/>
                    <a:pt x="1856" y="741"/>
                    <a:pt x="2124" y="473"/>
                  </a:cubicBezTo>
                  <a:cubicBezTo>
                    <a:pt x="2231" y="366"/>
                    <a:pt x="2231" y="188"/>
                    <a:pt x="2124" y="81"/>
                  </a:cubicBezTo>
                  <a:cubicBezTo>
                    <a:pt x="2070" y="27"/>
                    <a:pt x="1999" y="0"/>
                    <a:pt x="1928" y="0"/>
                  </a:cubicBezTo>
                  <a:cubicBezTo>
                    <a:pt x="1856" y="0"/>
                    <a:pt x="1785" y="27"/>
                    <a:pt x="1731" y="81"/>
                  </a:cubicBezTo>
                  <a:cubicBezTo>
                    <a:pt x="1571" y="241"/>
                    <a:pt x="1339" y="330"/>
                    <a:pt x="1107" y="330"/>
                  </a:cubicBezTo>
                  <a:cubicBezTo>
                    <a:pt x="875" y="330"/>
                    <a:pt x="661" y="241"/>
                    <a:pt x="500" y="81"/>
                  </a:cubicBezTo>
                  <a:cubicBezTo>
                    <a:pt x="447" y="27"/>
                    <a:pt x="37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66"/>
            <p:cNvSpPr/>
            <p:nvPr/>
          </p:nvSpPr>
          <p:spPr>
            <a:xfrm>
              <a:off x="5856750" y="2981950"/>
              <a:ext cx="35725" cy="56000"/>
            </a:xfrm>
            <a:custGeom>
              <a:avLst/>
              <a:gdLst/>
              <a:ahLst/>
              <a:cxnLst/>
              <a:rect l="l" t="t" r="r" b="b"/>
              <a:pathLst>
                <a:path w="1429" h="2240" extrusionOk="0">
                  <a:moveTo>
                    <a:pt x="423" y="0"/>
                  </a:moveTo>
                  <a:cubicBezTo>
                    <a:pt x="328" y="0"/>
                    <a:pt x="238" y="52"/>
                    <a:pt x="179" y="134"/>
                  </a:cubicBezTo>
                  <a:cubicBezTo>
                    <a:pt x="55" y="366"/>
                    <a:pt x="1" y="598"/>
                    <a:pt x="1" y="865"/>
                  </a:cubicBezTo>
                  <a:cubicBezTo>
                    <a:pt x="1" y="1508"/>
                    <a:pt x="429" y="2061"/>
                    <a:pt x="1054" y="2239"/>
                  </a:cubicBezTo>
                  <a:lnTo>
                    <a:pt x="1125" y="2239"/>
                  </a:lnTo>
                  <a:cubicBezTo>
                    <a:pt x="1250" y="2239"/>
                    <a:pt x="1357" y="2168"/>
                    <a:pt x="1393" y="2043"/>
                  </a:cubicBezTo>
                  <a:cubicBezTo>
                    <a:pt x="1428" y="1882"/>
                    <a:pt x="1339" y="1740"/>
                    <a:pt x="1196" y="1686"/>
                  </a:cubicBezTo>
                  <a:cubicBezTo>
                    <a:pt x="822" y="1597"/>
                    <a:pt x="554" y="1240"/>
                    <a:pt x="554" y="865"/>
                  </a:cubicBezTo>
                  <a:cubicBezTo>
                    <a:pt x="554" y="705"/>
                    <a:pt x="590" y="562"/>
                    <a:pt x="679" y="419"/>
                  </a:cubicBezTo>
                  <a:cubicBezTo>
                    <a:pt x="750" y="294"/>
                    <a:pt x="697" y="116"/>
                    <a:pt x="572" y="45"/>
                  </a:cubicBezTo>
                  <a:cubicBezTo>
                    <a:pt x="523" y="14"/>
                    <a:pt x="472"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66"/>
            <p:cNvSpPr/>
            <p:nvPr/>
          </p:nvSpPr>
          <p:spPr>
            <a:xfrm>
              <a:off x="5817500" y="3066025"/>
              <a:ext cx="42850" cy="49975"/>
            </a:xfrm>
            <a:custGeom>
              <a:avLst/>
              <a:gdLst/>
              <a:ahLst/>
              <a:cxnLst/>
              <a:rect l="l" t="t" r="r" b="b"/>
              <a:pathLst>
                <a:path w="1714" h="1999" extrusionOk="0">
                  <a:moveTo>
                    <a:pt x="1428" y="0"/>
                  </a:moveTo>
                  <a:cubicBezTo>
                    <a:pt x="643" y="0"/>
                    <a:pt x="1" y="643"/>
                    <a:pt x="1" y="1428"/>
                  </a:cubicBezTo>
                  <a:cubicBezTo>
                    <a:pt x="1" y="1553"/>
                    <a:pt x="19" y="1678"/>
                    <a:pt x="54" y="1803"/>
                  </a:cubicBezTo>
                  <a:cubicBezTo>
                    <a:pt x="90" y="1927"/>
                    <a:pt x="197" y="1999"/>
                    <a:pt x="322" y="1999"/>
                  </a:cubicBezTo>
                  <a:lnTo>
                    <a:pt x="393" y="1999"/>
                  </a:lnTo>
                  <a:cubicBezTo>
                    <a:pt x="536" y="1945"/>
                    <a:pt x="625" y="1803"/>
                    <a:pt x="590" y="1642"/>
                  </a:cubicBezTo>
                  <a:cubicBezTo>
                    <a:pt x="572" y="1571"/>
                    <a:pt x="572" y="1499"/>
                    <a:pt x="572" y="1428"/>
                  </a:cubicBezTo>
                  <a:cubicBezTo>
                    <a:pt x="572" y="946"/>
                    <a:pt x="947" y="554"/>
                    <a:pt x="1428" y="554"/>
                  </a:cubicBezTo>
                  <a:cubicBezTo>
                    <a:pt x="1589" y="554"/>
                    <a:pt x="1714" y="429"/>
                    <a:pt x="1714" y="268"/>
                  </a:cubicBezTo>
                  <a:cubicBezTo>
                    <a:pt x="1714" y="125"/>
                    <a:pt x="1589" y="0"/>
                    <a:pt x="1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66"/>
            <p:cNvSpPr/>
            <p:nvPr/>
          </p:nvSpPr>
          <p:spPr>
            <a:xfrm>
              <a:off x="5797875" y="2919050"/>
              <a:ext cx="55800" cy="22100"/>
            </a:xfrm>
            <a:custGeom>
              <a:avLst/>
              <a:gdLst/>
              <a:ahLst/>
              <a:cxnLst/>
              <a:rect l="l" t="t" r="r" b="b"/>
              <a:pathLst>
                <a:path w="2232" h="884" extrusionOk="0">
                  <a:moveTo>
                    <a:pt x="304" y="0"/>
                  </a:moveTo>
                  <a:cubicBezTo>
                    <a:pt x="233" y="0"/>
                    <a:pt x="161" y="27"/>
                    <a:pt x="108" y="81"/>
                  </a:cubicBezTo>
                  <a:cubicBezTo>
                    <a:pt x="1" y="188"/>
                    <a:pt x="1" y="366"/>
                    <a:pt x="108" y="473"/>
                  </a:cubicBezTo>
                  <a:cubicBezTo>
                    <a:pt x="375" y="741"/>
                    <a:pt x="732" y="883"/>
                    <a:pt x="1125" y="883"/>
                  </a:cubicBezTo>
                  <a:cubicBezTo>
                    <a:pt x="1500" y="883"/>
                    <a:pt x="1856" y="741"/>
                    <a:pt x="2124" y="473"/>
                  </a:cubicBezTo>
                  <a:cubicBezTo>
                    <a:pt x="2231" y="366"/>
                    <a:pt x="2231" y="188"/>
                    <a:pt x="2124" y="81"/>
                  </a:cubicBezTo>
                  <a:cubicBezTo>
                    <a:pt x="2071" y="27"/>
                    <a:pt x="1999" y="0"/>
                    <a:pt x="1928" y="0"/>
                  </a:cubicBezTo>
                  <a:cubicBezTo>
                    <a:pt x="1856" y="0"/>
                    <a:pt x="1785" y="27"/>
                    <a:pt x="1732" y="81"/>
                  </a:cubicBezTo>
                  <a:cubicBezTo>
                    <a:pt x="1571" y="241"/>
                    <a:pt x="1357" y="330"/>
                    <a:pt x="1125" y="330"/>
                  </a:cubicBezTo>
                  <a:cubicBezTo>
                    <a:pt x="893" y="330"/>
                    <a:pt x="661" y="241"/>
                    <a:pt x="500" y="81"/>
                  </a:cubicBezTo>
                  <a:cubicBezTo>
                    <a:pt x="447" y="27"/>
                    <a:pt x="37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66"/>
            <p:cNvSpPr/>
            <p:nvPr/>
          </p:nvSpPr>
          <p:spPr>
            <a:xfrm>
              <a:off x="5669850" y="2879125"/>
              <a:ext cx="13875" cy="14300"/>
            </a:xfrm>
            <a:custGeom>
              <a:avLst/>
              <a:gdLst/>
              <a:ahLst/>
              <a:cxnLst/>
              <a:rect l="l" t="t" r="r" b="b"/>
              <a:pathLst>
                <a:path w="555" h="572" extrusionOk="0">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66"/>
            <p:cNvSpPr/>
            <p:nvPr/>
          </p:nvSpPr>
          <p:spPr>
            <a:xfrm>
              <a:off x="5766650" y="2996425"/>
              <a:ext cx="27700" cy="41975"/>
            </a:xfrm>
            <a:custGeom>
              <a:avLst/>
              <a:gdLst/>
              <a:ahLst/>
              <a:cxnLst/>
              <a:rect l="l" t="t" r="r" b="b"/>
              <a:pathLst>
                <a:path w="1108" h="1679" extrusionOk="0">
                  <a:moveTo>
                    <a:pt x="554" y="1"/>
                  </a:moveTo>
                  <a:cubicBezTo>
                    <a:pt x="251" y="1"/>
                    <a:pt x="1" y="251"/>
                    <a:pt x="1" y="572"/>
                  </a:cubicBezTo>
                  <a:cubicBezTo>
                    <a:pt x="1" y="768"/>
                    <a:pt x="108" y="947"/>
                    <a:pt x="268" y="1054"/>
                  </a:cubicBezTo>
                  <a:lnTo>
                    <a:pt x="268" y="1411"/>
                  </a:lnTo>
                  <a:cubicBezTo>
                    <a:pt x="268" y="1553"/>
                    <a:pt x="393" y="1678"/>
                    <a:pt x="554" y="1678"/>
                  </a:cubicBezTo>
                  <a:cubicBezTo>
                    <a:pt x="714" y="1678"/>
                    <a:pt x="839" y="1553"/>
                    <a:pt x="839" y="1411"/>
                  </a:cubicBezTo>
                  <a:lnTo>
                    <a:pt x="839" y="1054"/>
                  </a:lnTo>
                  <a:cubicBezTo>
                    <a:pt x="1000" y="947"/>
                    <a:pt x="1107" y="768"/>
                    <a:pt x="1107" y="572"/>
                  </a:cubicBezTo>
                  <a:cubicBezTo>
                    <a:pt x="1107" y="251"/>
                    <a:pt x="857"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 name="Google Shape;746;p66"/>
          <p:cNvGrpSpPr/>
          <p:nvPr/>
        </p:nvGrpSpPr>
        <p:grpSpPr>
          <a:xfrm>
            <a:off x="4026325" y="2118113"/>
            <a:ext cx="359550" cy="359100"/>
            <a:chOff x="5600725" y="2237675"/>
            <a:chExt cx="359550" cy="359100"/>
          </a:xfrm>
        </p:grpSpPr>
        <p:sp>
          <p:nvSpPr>
            <p:cNvPr id="747" name="Google Shape;747;p66"/>
            <p:cNvSpPr/>
            <p:nvPr/>
          </p:nvSpPr>
          <p:spPr>
            <a:xfrm>
              <a:off x="5600725" y="2237675"/>
              <a:ext cx="359550" cy="359100"/>
            </a:xfrm>
            <a:custGeom>
              <a:avLst/>
              <a:gdLst/>
              <a:ahLst/>
              <a:cxnLst/>
              <a:rect l="l" t="t" r="r" b="b"/>
              <a:pathLst>
                <a:path w="14382" h="14364" extrusionOk="0">
                  <a:moveTo>
                    <a:pt x="7191" y="554"/>
                  </a:moveTo>
                  <a:cubicBezTo>
                    <a:pt x="8297" y="554"/>
                    <a:pt x="9332" y="839"/>
                    <a:pt x="10260" y="1321"/>
                  </a:cubicBezTo>
                  <a:lnTo>
                    <a:pt x="9403" y="2802"/>
                  </a:lnTo>
                  <a:cubicBezTo>
                    <a:pt x="8743" y="2463"/>
                    <a:pt x="7994" y="2267"/>
                    <a:pt x="7191" y="2267"/>
                  </a:cubicBezTo>
                  <a:cubicBezTo>
                    <a:pt x="6406" y="2267"/>
                    <a:pt x="5656" y="2445"/>
                    <a:pt x="4978" y="2802"/>
                  </a:cubicBezTo>
                  <a:lnTo>
                    <a:pt x="4122" y="1321"/>
                  </a:lnTo>
                  <a:cubicBezTo>
                    <a:pt x="5050" y="839"/>
                    <a:pt x="6085" y="554"/>
                    <a:pt x="7191" y="554"/>
                  </a:cubicBezTo>
                  <a:close/>
                  <a:moveTo>
                    <a:pt x="3640" y="1589"/>
                  </a:moveTo>
                  <a:lnTo>
                    <a:pt x="4497" y="3070"/>
                  </a:lnTo>
                  <a:cubicBezTo>
                    <a:pt x="4390" y="3141"/>
                    <a:pt x="4300" y="3212"/>
                    <a:pt x="4193" y="3284"/>
                  </a:cubicBezTo>
                  <a:cubicBezTo>
                    <a:pt x="3765" y="3623"/>
                    <a:pt x="3390" y="4033"/>
                    <a:pt x="3087" y="4497"/>
                  </a:cubicBezTo>
                  <a:lnTo>
                    <a:pt x="1606" y="3641"/>
                  </a:lnTo>
                  <a:cubicBezTo>
                    <a:pt x="2124" y="2820"/>
                    <a:pt x="2819" y="2124"/>
                    <a:pt x="3640" y="1589"/>
                  </a:cubicBezTo>
                  <a:close/>
                  <a:moveTo>
                    <a:pt x="10742" y="1589"/>
                  </a:moveTo>
                  <a:cubicBezTo>
                    <a:pt x="11562" y="2124"/>
                    <a:pt x="12258" y="2820"/>
                    <a:pt x="12776" y="3641"/>
                  </a:cubicBezTo>
                  <a:lnTo>
                    <a:pt x="11295" y="4497"/>
                  </a:lnTo>
                  <a:cubicBezTo>
                    <a:pt x="10920" y="3926"/>
                    <a:pt x="10438" y="3444"/>
                    <a:pt x="9885" y="3087"/>
                  </a:cubicBezTo>
                  <a:lnTo>
                    <a:pt x="10742" y="1589"/>
                  </a:lnTo>
                  <a:close/>
                  <a:moveTo>
                    <a:pt x="13061" y="4122"/>
                  </a:moveTo>
                  <a:cubicBezTo>
                    <a:pt x="13543" y="5032"/>
                    <a:pt x="13811" y="6085"/>
                    <a:pt x="13811" y="7191"/>
                  </a:cubicBezTo>
                  <a:cubicBezTo>
                    <a:pt x="13811" y="8297"/>
                    <a:pt x="13543" y="9332"/>
                    <a:pt x="13061" y="10242"/>
                  </a:cubicBezTo>
                  <a:lnTo>
                    <a:pt x="11580" y="9386"/>
                  </a:lnTo>
                  <a:cubicBezTo>
                    <a:pt x="11919" y="8726"/>
                    <a:pt x="12098" y="7976"/>
                    <a:pt x="12098" y="7191"/>
                  </a:cubicBezTo>
                  <a:cubicBezTo>
                    <a:pt x="12098" y="6388"/>
                    <a:pt x="11919" y="5639"/>
                    <a:pt x="11580" y="4979"/>
                  </a:cubicBezTo>
                  <a:lnTo>
                    <a:pt x="13061" y="4122"/>
                  </a:lnTo>
                  <a:close/>
                  <a:moveTo>
                    <a:pt x="7191" y="2838"/>
                  </a:moveTo>
                  <a:cubicBezTo>
                    <a:pt x="9582" y="2838"/>
                    <a:pt x="11545" y="4783"/>
                    <a:pt x="11545" y="7191"/>
                  </a:cubicBezTo>
                  <a:cubicBezTo>
                    <a:pt x="11545" y="9582"/>
                    <a:pt x="9582" y="11527"/>
                    <a:pt x="7191" y="11527"/>
                  </a:cubicBezTo>
                  <a:cubicBezTo>
                    <a:pt x="5246" y="11527"/>
                    <a:pt x="3533" y="10225"/>
                    <a:pt x="2998" y="8369"/>
                  </a:cubicBezTo>
                  <a:cubicBezTo>
                    <a:pt x="2969" y="8240"/>
                    <a:pt x="2860" y="8157"/>
                    <a:pt x="2744" y="8157"/>
                  </a:cubicBezTo>
                  <a:cubicBezTo>
                    <a:pt x="2716" y="8157"/>
                    <a:pt x="2687" y="8162"/>
                    <a:pt x="2659" y="8173"/>
                  </a:cubicBezTo>
                  <a:cubicBezTo>
                    <a:pt x="2498" y="8208"/>
                    <a:pt x="2427" y="8369"/>
                    <a:pt x="2463" y="8512"/>
                  </a:cubicBezTo>
                  <a:cubicBezTo>
                    <a:pt x="2552" y="8815"/>
                    <a:pt x="2659" y="9118"/>
                    <a:pt x="2802" y="9386"/>
                  </a:cubicBezTo>
                  <a:lnTo>
                    <a:pt x="1321" y="10242"/>
                  </a:lnTo>
                  <a:cubicBezTo>
                    <a:pt x="839" y="9332"/>
                    <a:pt x="571" y="8297"/>
                    <a:pt x="571" y="7191"/>
                  </a:cubicBezTo>
                  <a:cubicBezTo>
                    <a:pt x="571" y="6085"/>
                    <a:pt x="839" y="5032"/>
                    <a:pt x="1321" y="4122"/>
                  </a:cubicBezTo>
                  <a:lnTo>
                    <a:pt x="2802" y="4979"/>
                  </a:lnTo>
                  <a:cubicBezTo>
                    <a:pt x="2659" y="5264"/>
                    <a:pt x="2552" y="5550"/>
                    <a:pt x="2463" y="5853"/>
                  </a:cubicBezTo>
                  <a:cubicBezTo>
                    <a:pt x="2427" y="6014"/>
                    <a:pt x="2498" y="6156"/>
                    <a:pt x="2659" y="6210"/>
                  </a:cubicBezTo>
                  <a:cubicBezTo>
                    <a:pt x="2680" y="6215"/>
                    <a:pt x="2702" y="6218"/>
                    <a:pt x="2723" y="6218"/>
                  </a:cubicBezTo>
                  <a:cubicBezTo>
                    <a:pt x="2847" y="6218"/>
                    <a:pt x="2968" y="6135"/>
                    <a:pt x="2998" y="6014"/>
                  </a:cubicBezTo>
                  <a:cubicBezTo>
                    <a:pt x="3533" y="4140"/>
                    <a:pt x="5246" y="2838"/>
                    <a:pt x="7191" y="2838"/>
                  </a:cubicBezTo>
                  <a:close/>
                  <a:moveTo>
                    <a:pt x="3087" y="9885"/>
                  </a:moveTo>
                  <a:cubicBezTo>
                    <a:pt x="3390" y="10332"/>
                    <a:pt x="3765" y="10742"/>
                    <a:pt x="4193" y="11081"/>
                  </a:cubicBezTo>
                  <a:cubicBezTo>
                    <a:pt x="4300" y="11152"/>
                    <a:pt x="4390" y="11224"/>
                    <a:pt x="4497" y="11295"/>
                  </a:cubicBezTo>
                  <a:lnTo>
                    <a:pt x="3640" y="12776"/>
                  </a:lnTo>
                  <a:cubicBezTo>
                    <a:pt x="2819" y="12259"/>
                    <a:pt x="2124" y="11563"/>
                    <a:pt x="1606" y="10742"/>
                  </a:cubicBezTo>
                  <a:lnTo>
                    <a:pt x="3087" y="9885"/>
                  </a:lnTo>
                  <a:close/>
                  <a:moveTo>
                    <a:pt x="11295" y="9885"/>
                  </a:moveTo>
                  <a:lnTo>
                    <a:pt x="12776" y="10742"/>
                  </a:lnTo>
                  <a:cubicBezTo>
                    <a:pt x="12258" y="11563"/>
                    <a:pt x="11562" y="12259"/>
                    <a:pt x="10742" y="12776"/>
                  </a:cubicBezTo>
                  <a:lnTo>
                    <a:pt x="9885" y="11295"/>
                  </a:lnTo>
                  <a:cubicBezTo>
                    <a:pt x="10438" y="10920"/>
                    <a:pt x="10920" y="10439"/>
                    <a:pt x="11295" y="9885"/>
                  </a:cubicBezTo>
                  <a:close/>
                  <a:moveTo>
                    <a:pt x="9403" y="11563"/>
                  </a:moveTo>
                  <a:lnTo>
                    <a:pt x="10260" y="13061"/>
                  </a:lnTo>
                  <a:cubicBezTo>
                    <a:pt x="9332" y="13543"/>
                    <a:pt x="8297" y="13811"/>
                    <a:pt x="7191" y="13811"/>
                  </a:cubicBezTo>
                  <a:cubicBezTo>
                    <a:pt x="6085" y="13811"/>
                    <a:pt x="5050" y="13543"/>
                    <a:pt x="4122" y="13061"/>
                  </a:cubicBezTo>
                  <a:lnTo>
                    <a:pt x="4978" y="11581"/>
                  </a:lnTo>
                  <a:cubicBezTo>
                    <a:pt x="5656" y="11920"/>
                    <a:pt x="6406" y="12098"/>
                    <a:pt x="7191" y="12098"/>
                  </a:cubicBezTo>
                  <a:cubicBezTo>
                    <a:pt x="7994" y="12098"/>
                    <a:pt x="8743" y="11902"/>
                    <a:pt x="9403" y="11563"/>
                  </a:cubicBezTo>
                  <a:close/>
                  <a:moveTo>
                    <a:pt x="7191" y="1"/>
                  </a:moveTo>
                  <a:cubicBezTo>
                    <a:pt x="3230" y="1"/>
                    <a:pt x="0" y="3230"/>
                    <a:pt x="0" y="7191"/>
                  </a:cubicBezTo>
                  <a:cubicBezTo>
                    <a:pt x="0" y="11152"/>
                    <a:pt x="3230" y="14364"/>
                    <a:pt x="7191" y="14364"/>
                  </a:cubicBezTo>
                  <a:cubicBezTo>
                    <a:pt x="11152" y="14364"/>
                    <a:pt x="14381" y="11152"/>
                    <a:pt x="14381" y="7191"/>
                  </a:cubicBezTo>
                  <a:cubicBezTo>
                    <a:pt x="14381" y="3230"/>
                    <a:pt x="11152" y="1"/>
                    <a:pt x="7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66"/>
            <p:cNvSpPr/>
            <p:nvPr/>
          </p:nvSpPr>
          <p:spPr>
            <a:xfrm>
              <a:off x="5696175" y="2323775"/>
              <a:ext cx="168650" cy="186925"/>
            </a:xfrm>
            <a:custGeom>
              <a:avLst/>
              <a:gdLst/>
              <a:ahLst/>
              <a:cxnLst/>
              <a:rect l="l" t="t" r="r" b="b"/>
              <a:pathLst>
                <a:path w="6746" h="7477" extrusionOk="0">
                  <a:moveTo>
                    <a:pt x="2748" y="571"/>
                  </a:moveTo>
                  <a:cubicBezTo>
                    <a:pt x="2945" y="571"/>
                    <a:pt x="3087" y="732"/>
                    <a:pt x="3087" y="910"/>
                  </a:cubicBezTo>
                  <a:lnTo>
                    <a:pt x="3087" y="1749"/>
                  </a:lnTo>
                  <a:cubicBezTo>
                    <a:pt x="3052" y="1785"/>
                    <a:pt x="2980" y="1802"/>
                    <a:pt x="2927" y="1802"/>
                  </a:cubicBezTo>
                  <a:cubicBezTo>
                    <a:pt x="2909" y="1802"/>
                    <a:pt x="2873" y="1785"/>
                    <a:pt x="2855" y="1785"/>
                  </a:cubicBezTo>
                  <a:cubicBezTo>
                    <a:pt x="2834" y="1779"/>
                    <a:pt x="2812" y="1777"/>
                    <a:pt x="2791" y="1777"/>
                  </a:cubicBezTo>
                  <a:cubicBezTo>
                    <a:pt x="2668" y="1777"/>
                    <a:pt x="2547" y="1859"/>
                    <a:pt x="2516" y="1981"/>
                  </a:cubicBezTo>
                  <a:cubicBezTo>
                    <a:pt x="2463" y="2124"/>
                    <a:pt x="2552" y="2284"/>
                    <a:pt x="2713" y="2320"/>
                  </a:cubicBezTo>
                  <a:cubicBezTo>
                    <a:pt x="2784" y="2338"/>
                    <a:pt x="2855" y="2356"/>
                    <a:pt x="2927" y="2356"/>
                  </a:cubicBezTo>
                  <a:cubicBezTo>
                    <a:pt x="2980" y="2356"/>
                    <a:pt x="3034" y="2356"/>
                    <a:pt x="3087" y="2338"/>
                  </a:cubicBezTo>
                  <a:lnTo>
                    <a:pt x="3087" y="6370"/>
                  </a:lnTo>
                  <a:cubicBezTo>
                    <a:pt x="3087" y="6673"/>
                    <a:pt x="2855" y="6905"/>
                    <a:pt x="2552" y="6905"/>
                  </a:cubicBezTo>
                  <a:cubicBezTo>
                    <a:pt x="2427" y="6905"/>
                    <a:pt x="2302" y="6870"/>
                    <a:pt x="2195" y="6781"/>
                  </a:cubicBezTo>
                  <a:lnTo>
                    <a:pt x="2213" y="6781"/>
                  </a:lnTo>
                  <a:cubicBezTo>
                    <a:pt x="2356" y="6745"/>
                    <a:pt x="2445" y="6584"/>
                    <a:pt x="2409" y="6441"/>
                  </a:cubicBezTo>
                  <a:cubicBezTo>
                    <a:pt x="2379" y="6320"/>
                    <a:pt x="2258" y="6237"/>
                    <a:pt x="2135" y="6237"/>
                  </a:cubicBezTo>
                  <a:cubicBezTo>
                    <a:pt x="2113" y="6237"/>
                    <a:pt x="2092" y="6240"/>
                    <a:pt x="2070" y="6245"/>
                  </a:cubicBezTo>
                  <a:cubicBezTo>
                    <a:pt x="1981" y="6263"/>
                    <a:pt x="1874" y="6263"/>
                    <a:pt x="1785" y="6263"/>
                  </a:cubicBezTo>
                  <a:cubicBezTo>
                    <a:pt x="1535" y="6210"/>
                    <a:pt x="1321" y="6031"/>
                    <a:pt x="1250" y="5781"/>
                  </a:cubicBezTo>
                  <a:lnTo>
                    <a:pt x="1375" y="5781"/>
                  </a:lnTo>
                  <a:cubicBezTo>
                    <a:pt x="1499" y="5781"/>
                    <a:pt x="1624" y="5763"/>
                    <a:pt x="1731" y="5746"/>
                  </a:cubicBezTo>
                  <a:cubicBezTo>
                    <a:pt x="1892" y="5692"/>
                    <a:pt x="1981" y="5549"/>
                    <a:pt x="1928" y="5389"/>
                  </a:cubicBezTo>
                  <a:cubicBezTo>
                    <a:pt x="1897" y="5267"/>
                    <a:pt x="1789" y="5185"/>
                    <a:pt x="1659" y="5185"/>
                  </a:cubicBezTo>
                  <a:cubicBezTo>
                    <a:pt x="1636" y="5185"/>
                    <a:pt x="1613" y="5187"/>
                    <a:pt x="1589" y="5193"/>
                  </a:cubicBezTo>
                  <a:cubicBezTo>
                    <a:pt x="1517" y="5210"/>
                    <a:pt x="1446" y="5228"/>
                    <a:pt x="1375" y="5228"/>
                  </a:cubicBezTo>
                  <a:cubicBezTo>
                    <a:pt x="1267" y="5228"/>
                    <a:pt x="1178" y="5210"/>
                    <a:pt x="1071" y="5175"/>
                  </a:cubicBezTo>
                  <a:cubicBezTo>
                    <a:pt x="1071" y="5157"/>
                    <a:pt x="1071" y="5157"/>
                    <a:pt x="1071" y="5157"/>
                  </a:cubicBezTo>
                  <a:cubicBezTo>
                    <a:pt x="768" y="5032"/>
                    <a:pt x="572" y="4746"/>
                    <a:pt x="572" y="4407"/>
                  </a:cubicBezTo>
                  <a:cubicBezTo>
                    <a:pt x="572" y="4104"/>
                    <a:pt x="732" y="3819"/>
                    <a:pt x="1018" y="3676"/>
                  </a:cubicBezTo>
                  <a:cubicBezTo>
                    <a:pt x="1071" y="3658"/>
                    <a:pt x="1125" y="3640"/>
                    <a:pt x="1160" y="3622"/>
                  </a:cubicBezTo>
                  <a:cubicBezTo>
                    <a:pt x="1321" y="3587"/>
                    <a:pt x="1410" y="3426"/>
                    <a:pt x="1375" y="3283"/>
                  </a:cubicBezTo>
                  <a:cubicBezTo>
                    <a:pt x="1332" y="3154"/>
                    <a:pt x="1231" y="3072"/>
                    <a:pt x="1110" y="3072"/>
                  </a:cubicBezTo>
                  <a:cubicBezTo>
                    <a:pt x="1080" y="3072"/>
                    <a:pt x="1049" y="3077"/>
                    <a:pt x="1018" y="3087"/>
                  </a:cubicBezTo>
                  <a:lnTo>
                    <a:pt x="982" y="3087"/>
                  </a:lnTo>
                  <a:cubicBezTo>
                    <a:pt x="911" y="2980"/>
                    <a:pt x="857" y="2855"/>
                    <a:pt x="857" y="2712"/>
                  </a:cubicBezTo>
                  <a:cubicBezTo>
                    <a:pt x="857" y="2552"/>
                    <a:pt x="928" y="2391"/>
                    <a:pt x="1036" y="2266"/>
                  </a:cubicBezTo>
                  <a:cubicBezTo>
                    <a:pt x="1125" y="2356"/>
                    <a:pt x="1214" y="2445"/>
                    <a:pt x="1303" y="2498"/>
                  </a:cubicBezTo>
                  <a:cubicBezTo>
                    <a:pt x="1357" y="2516"/>
                    <a:pt x="1410" y="2534"/>
                    <a:pt x="1446" y="2534"/>
                  </a:cubicBezTo>
                  <a:cubicBezTo>
                    <a:pt x="1553" y="2534"/>
                    <a:pt x="1642" y="2480"/>
                    <a:pt x="1696" y="2391"/>
                  </a:cubicBezTo>
                  <a:cubicBezTo>
                    <a:pt x="1767" y="2266"/>
                    <a:pt x="1731" y="2088"/>
                    <a:pt x="1589" y="2017"/>
                  </a:cubicBezTo>
                  <a:cubicBezTo>
                    <a:pt x="1499" y="1963"/>
                    <a:pt x="1428" y="1874"/>
                    <a:pt x="1392" y="1767"/>
                  </a:cubicBezTo>
                  <a:cubicBezTo>
                    <a:pt x="1375" y="1731"/>
                    <a:pt x="1375" y="1678"/>
                    <a:pt x="1375" y="1624"/>
                  </a:cubicBezTo>
                  <a:cubicBezTo>
                    <a:pt x="1375" y="1374"/>
                    <a:pt x="1571" y="1178"/>
                    <a:pt x="1821" y="1178"/>
                  </a:cubicBezTo>
                  <a:cubicBezTo>
                    <a:pt x="1874" y="1178"/>
                    <a:pt x="1945" y="1196"/>
                    <a:pt x="1999" y="1231"/>
                  </a:cubicBezTo>
                  <a:cubicBezTo>
                    <a:pt x="2088" y="1267"/>
                    <a:pt x="2142" y="1321"/>
                    <a:pt x="2195" y="1410"/>
                  </a:cubicBezTo>
                  <a:cubicBezTo>
                    <a:pt x="2249" y="1499"/>
                    <a:pt x="2338" y="1553"/>
                    <a:pt x="2445" y="1553"/>
                  </a:cubicBezTo>
                  <a:cubicBezTo>
                    <a:pt x="2481" y="1553"/>
                    <a:pt x="2534" y="1535"/>
                    <a:pt x="2588" y="1499"/>
                  </a:cubicBezTo>
                  <a:cubicBezTo>
                    <a:pt x="2713" y="1428"/>
                    <a:pt x="2766" y="1249"/>
                    <a:pt x="2677" y="1124"/>
                  </a:cubicBezTo>
                  <a:cubicBezTo>
                    <a:pt x="2606" y="999"/>
                    <a:pt x="2516" y="892"/>
                    <a:pt x="2409" y="821"/>
                  </a:cubicBezTo>
                  <a:cubicBezTo>
                    <a:pt x="2445" y="678"/>
                    <a:pt x="2588" y="571"/>
                    <a:pt x="2748" y="571"/>
                  </a:cubicBezTo>
                  <a:close/>
                  <a:moveTo>
                    <a:pt x="3997" y="571"/>
                  </a:moveTo>
                  <a:cubicBezTo>
                    <a:pt x="4158" y="571"/>
                    <a:pt x="4301" y="678"/>
                    <a:pt x="4336" y="821"/>
                  </a:cubicBezTo>
                  <a:cubicBezTo>
                    <a:pt x="4229" y="892"/>
                    <a:pt x="4140" y="999"/>
                    <a:pt x="4069" y="1124"/>
                  </a:cubicBezTo>
                  <a:cubicBezTo>
                    <a:pt x="3980" y="1249"/>
                    <a:pt x="4033" y="1428"/>
                    <a:pt x="4158" y="1499"/>
                  </a:cubicBezTo>
                  <a:cubicBezTo>
                    <a:pt x="4212" y="1535"/>
                    <a:pt x="4265" y="1553"/>
                    <a:pt x="4301" y="1553"/>
                  </a:cubicBezTo>
                  <a:cubicBezTo>
                    <a:pt x="4408" y="1553"/>
                    <a:pt x="4497" y="1499"/>
                    <a:pt x="4551" y="1410"/>
                  </a:cubicBezTo>
                  <a:cubicBezTo>
                    <a:pt x="4604" y="1321"/>
                    <a:pt x="4658" y="1267"/>
                    <a:pt x="4747" y="1231"/>
                  </a:cubicBezTo>
                  <a:cubicBezTo>
                    <a:pt x="4800" y="1196"/>
                    <a:pt x="4872" y="1178"/>
                    <a:pt x="4925" y="1178"/>
                  </a:cubicBezTo>
                  <a:cubicBezTo>
                    <a:pt x="5175" y="1178"/>
                    <a:pt x="5371" y="1374"/>
                    <a:pt x="5371" y="1624"/>
                  </a:cubicBezTo>
                  <a:cubicBezTo>
                    <a:pt x="5371" y="1678"/>
                    <a:pt x="5371" y="1731"/>
                    <a:pt x="5353" y="1767"/>
                  </a:cubicBezTo>
                  <a:cubicBezTo>
                    <a:pt x="5318" y="1874"/>
                    <a:pt x="5246" y="1963"/>
                    <a:pt x="5157" y="2017"/>
                  </a:cubicBezTo>
                  <a:cubicBezTo>
                    <a:pt x="5014" y="2088"/>
                    <a:pt x="4979" y="2266"/>
                    <a:pt x="5050" y="2391"/>
                  </a:cubicBezTo>
                  <a:cubicBezTo>
                    <a:pt x="5104" y="2480"/>
                    <a:pt x="5193" y="2534"/>
                    <a:pt x="5300" y="2534"/>
                  </a:cubicBezTo>
                  <a:cubicBezTo>
                    <a:pt x="5336" y="2534"/>
                    <a:pt x="5389" y="2516"/>
                    <a:pt x="5443" y="2498"/>
                  </a:cubicBezTo>
                  <a:cubicBezTo>
                    <a:pt x="5532" y="2445"/>
                    <a:pt x="5621" y="2356"/>
                    <a:pt x="5710" y="2266"/>
                  </a:cubicBezTo>
                  <a:cubicBezTo>
                    <a:pt x="5817" y="2391"/>
                    <a:pt x="5889" y="2552"/>
                    <a:pt x="5889" y="2712"/>
                  </a:cubicBezTo>
                  <a:cubicBezTo>
                    <a:pt x="5889" y="2855"/>
                    <a:pt x="5835" y="2980"/>
                    <a:pt x="5764" y="3087"/>
                  </a:cubicBezTo>
                  <a:lnTo>
                    <a:pt x="5728" y="3087"/>
                  </a:lnTo>
                  <a:cubicBezTo>
                    <a:pt x="5696" y="3077"/>
                    <a:pt x="5665" y="3072"/>
                    <a:pt x="5636" y="3072"/>
                  </a:cubicBezTo>
                  <a:cubicBezTo>
                    <a:pt x="5515" y="3072"/>
                    <a:pt x="5414" y="3154"/>
                    <a:pt x="5371" y="3283"/>
                  </a:cubicBezTo>
                  <a:cubicBezTo>
                    <a:pt x="5336" y="3426"/>
                    <a:pt x="5425" y="3587"/>
                    <a:pt x="5585" y="3622"/>
                  </a:cubicBezTo>
                  <a:cubicBezTo>
                    <a:pt x="5621" y="3640"/>
                    <a:pt x="5675" y="3658"/>
                    <a:pt x="5728" y="3676"/>
                  </a:cubicBezTo>
                  <a:cubicBezTo>
                    <a:pt x="6014" y="3819"/>
                    <a:pt x="6174" y="4104"/>
                    <a:pt x="6174" y="4407"/>
                  </a:cubicBezTo>
                  <a:cubicBezTo>
                    <a:pt x="6174" y="4746"/>
                    <a:pt x="5978" y="5032"/>
                    <a:pt x="5675" y="5157"/>
                  </a:cubicBezTo>
                  <a:cubicBezTo>
                    <a:pt x="5675" y="5157"/>
                    <a:pt x="5675" y="5157"/>
                    <a:pt x="5675" y="5175"/>
                  </a:cubicBezTo>
                  <a:cubicBezTo>
                    <a:pt x="5568" y="5210"/>
                    <a:pt x="5478" y="5228"/>
                    <a:pt x="5371" y="5228"/>
                  </a:cubicBezTo>
                  <a:cubicBezTo>
                    <a:pt x="5300" y="5228"/>
                    <a:pt x="5229" y="5210"/>
                    <a:pt x="5157" y="5193"/>
                  </a:cubicBezTo>
                  <a:cubicBezTo>
                    <a:pt x="5133" y="5187"/>
                    <a:pt x="5110" y="5185"/>
                    <a:pt x="5087" y="5185"/>
                  </a:cubicBezTo>
                  <a:cubicBezTo>
                    <a:pt x="4956" y="5185"/>
                    <a:pt x="4849" y="5267"/>
                    <a:pt x="4818" y="5389"/>
                  </a:cubicBezTo>
                  <a:cubicBezTo>
                    <a:pt x="4765" y="5549"/>
                    <a:pt x="4854" y="5692"/>
                    <a:pt x="5014" y="5746"/>
                  </a:cubicBezTo>
                  <a:cubicBezTo>
                    <a:pt x="5121" y="5763"/>
                    <a:pt x="5246" y="5781"/>
                    <a:pt x="5371" y="5781"/>
                  </a:cubicBezTo>
                  <a:lnTo>
                    <a:pt x="5496" y="5781"/>
                  </a:lnTo>
                  <a:cubicBezTo>
                    <a:pt x="5425" y="6031"/>
                    <a:pt x="5211" y="6210"/>
                    <a:pt x="4961" y="6263"/>
                  </a:cubicBezTo>
                  <a:cubicBezTo>
                    <a:pt x="4872" y="6263"/>
                    <a:pt x="4765" y="6263"/>
                    <a:pt x="4675" y="6245"/>
                  </a:cubicBezTo>
                  <a:cubicBezTo>
                    <a:pt x="4654" y="6240"/>
                    <a:pt x="4632" y="6237"/>
                    <a:pt x="4611" y="6237"/>
                  </a:cubicBezTo>
                  <a:cubicBezTo>
                    <a:pt x="4488" y="6237"/>
                    <a:pt x="4367" y="6320"/>
                    <a:pt x="4336" y="6441"/>
                  </a:cubicBezTo>
                  <a:cubicBezTo>
                    <a:pt x="4301" y="6584"/>
                    <a:pt x="4390" y="6745"/>
                    <a:pt x="4533" y="6781"/>
                  </a:cubicBezTo>
                  <a:lnTo>
                    <a:pt x="4551" y="6781"/>
                  </a:lnTo>
                  <a:cubicBezTo>
                    <a:pt x="4443" y="6870"/>
                    <a:pt x="4319" y="6905"/>
                    <a:pt x="4194" y="6905"/>
                  </a:cubicBezTo>
                  <a:cubicBezTo>
                    <a:pt x="3890" y="6905"/>
                    <a:pt x="3658" y="6673"/>
                    <a:pt x="3658" y="6370"/>
                  </a:cubicBezTo>
                  <a:lnTo>
                    <a:pt x="3658" y="5317"/>
                  </a:lnTo>
                  <a:cubicBezTo>
                    <a:pt x="3712" y="5121"/>
                    <a:pt x="3908" y="4996"/>
                    <a:pt x="4104" y="4996"/>
                  </a:cubicBezTo>
                  <a:cubicBezTo>
                    <a:pt x="4140" y="4996"/>
                    <a:pt x="4194" y="4996"/>
                    <a:pt x="4229" y="5014"/>
                  </a:cubicBezTo>
                  <a:cubicBezTo>
                    <a:pt x="4251" y="5019"/>
                    <a:pt x="4272" y="5022"/>
                    <a:pt x="4294" y="5022"/>
                  </a:cubicBezTo>
                  <a:cubicBezTo>
                    <a:pt x="4417" y="5022"/>
                    <a:pt x="4538" y="4939"/>
                    <a:pt x="4568" y="4818"/>
                  </a:cubicBezTo>
                  <a:cubicBezTo>
                    <a:pt x="4622" y="4657"/>
                    <a:pt x="4533" y="4514"/>
                    <a:pt x="4372" y="4461"/>
                  </a:cubicBezTo>
                  <a:cubicBezTo>
                    <a:pt x="4283" y="4443"/>
                    <a:pt x="4194" y="4425"/>
                    <a:pt x="4104" y="4425"/>
                  </a:cubicBezTo>
                  <a:cubicBezTo>
                    <a:pt x="3944" y="4425"/>
                    <a:pt x="3783" y="4461"/>
                    <a:pt x="3658" y="4532"/>
                  </a:cubicBezTo>
                  <a:lnTo>
                    <a:pt x="3658" y="910"/>
                  </a:lnTo>
                  <a:cubicBezTo>
                    <a:pt x="3658" y="732"/>
                    <a:pt x="3801" y="571"/>
                    <a:pt x="3997" y="571"/>
                  </a:cubicBezTo>
                  <a:close/>
                  <a:moveTo>
                    <a:pt x="2748" y="0"/>
                  </a:moveTo>
                  <a:cubicBezTo>
                    <a:pt x="2338" y="0"/>
                    <a:pt x="1999" y="268"/>
                    <a:pt x="1874" y="625"/>
                  </a:cubicBezTo>
                  <a:lnTo>
                    <a:pt x="1821" y="625"/>
                  </a:lnTo>
                  <a:cubicBezTo>
                    <a:pt x="1250" y="625"/>
                    <a:pt x="804" y="1071"/>
                    <a:pt x="804" y="1624"/>
                  </a:cubicBezTo>
                  <a:cubicBezTo>
                    <a:pt x="804" y="1660"/>
                    <a:pt x="804" y="1695"/>
                    <a:pt x="804" y="1731"/>
                  </a:cubicBezTo>
                  <a:cubicBezTo>
                    <a:pt x="500" y="1963"/>
                    <a:pt x="304" y="2320"/>
                    <a:pt x="304" y="2712"/>
                  </a:cubicBezTo>
                  <a:cubicBezTo>
                    <a:pt x="304" y="2944"/>
                    <a:pt x="375" y="3176"/>
                    <a:pt x="482" y="3373"/>
                  </a:cubicBezTo>
                  <a:cubicBezTo>
                    <a:pt x="179" y="3622"/>
                    <a:pt x="1" y="3997"/>
                    <a:pt x="1" y="4407"/>
                  </a:cubicBezTo>
                  <a:cubicBezTo>
                    <a:pt x="1" y="4907"/>
                    <a:pt x="268" y="5353"/>
                    <a:pt x="679" y="5585"/>
                  </a:cubicBezTo>
                  <a:lnTo>
                    <a:pt x="679" y="5603"/>
                  </a:lnTo>
                  <a:cubicBezTo>
                    <a:pt x="679" y="6138"/>
                    <a:pt x="1018" y="6602"/>
                    <a:pt x="1517" y="6763"/>
                  </a:cubicBezTo>
                  <a:cubicBezTo>
                    <a:pt x="1678" y="7191"/>
                    <a:pt x="2088" y="7476"/>
                    <a:pt x="2552" y="7476"/>
                  </a:cubicBezTo>
                  <a:cubicBezTo>
                    <a:pt x="2873" y="7476"/>
                    <a:pt x="3177" y="7334"/>
                    <a:pt x="3373" y="7102"/>
                  </a:cubicBezTo>
                  <a:cubicBezTo>
                    <a:pt x="3569" y="7334"/>
                    <a:pt x="3872" y="7476"/>
                    <a:pt x="4194" y="7476"/>
                  </a:cubicBezTo>
                  <a:cubicBezTo>
                    <a:pt x="4658" y="7476"/>
                    <a:pt x="5068" y="7191"/>
                    <a:pt x="5229" y="6763"/>
                  </a:cubicBezTo>
                  <a:cubicBezTo>
                    <a:pt x="5728" y="6602"/>
                    <a:pt x="6067" y="6138"/>
                    <a:pt x="6067" y="5603"/>
                  </a:cubicBezTo>
                  <a:lnTo>
                    <a:pt x="6067" y="5585"/>
                  </a:lnTo>
                  <a:cubicBezTo>
                    <a:pt x="6478" y="5353"/>
                    <a:pt x="6745" y="4907"/>
                    <a:pt x="6745" y="4407"/>
                  </a:cubicBezTo>
                  <a:cubicBezTo>
                    <a:pt x="6745" y="3997"/>
                    <a:pt x="6567" y="3622"/>
                    <a:pt x="6263" y="3373"/>
                  </a:cubicBezTo>
                  <a:cubicBezTo>
                    <a:pt x="6388" y="3176"/>
                    <a:pt x="6442" y="2944"/>
                    <a:pt x="6442" y="2712"/>
                  </a:cubicBezTo>
                  <a:cubicBezTo>
                    <a:pt x="6442" y="2320"/>
                    <a:pt x="6246" y="1963"/>
                    <a:pt x="5942" y="1731"/>
                  </a:cubicBezTo>
                  <a:cubicBezTo>
                    <a:pt x="5942" y="1695"/>
                    <a:pt x="5942" y="1660"/>
                    <a:pt x="5942" y="1624"/>
                  </a:cubicBezTo>
                  <a:cubicBezTo>
                    <a:pt x="5942" y="1071"/>
                    <a:pt x="5496" y="625"/>
                    <a:pt x="4925" y="625"/>
                  </a:cubicBezTo>
                  <a:lnTo>
                    <a:pt x="4872" y="625"/>
                  </a:lnTo>
                  <a:cubicBezTo>
                    <a:pt x="4747" y="268"/>
                    <a:pt x="4408" y="0"/>
                    <a:pt x="3997" y="0"/>
                  </a:cubicBezTo>
                  <a:cubicBezTo>
                    <a:pt x="3765" y="0"/>
                    <a:pt x="3533" y="107"/>
                    <a:pt x="3373" y="268"/>
                  </a:cubicBezTo>
                  <a:cubicBezTo>
                    <a:pt x="3212" y="107"/>
                    <a:pt x="2980" y="0"/>
                    <a:pt x="2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66"/>
            <p:cNvSpPr/>
            <p:nvPr/>
          </p:nvSpPr>
          <p:spPr>
            <a:xfrm>
              <a:off x="5732750" y="2396275"/>
              <a:ext cx="27250" cy="39025"/>
            </a:xfrm>
            <a:custGeom>
              <a:avLst/>
              <a:gdLst/>
              <a:ahLst/>
              <a:cxnLst/>
              <a:rect l="l" t="t" r="r" b="b"/>
              <a:pathLst>
                <a:path w="1090" h="1561" extrusionOk="0">
                  <a:moveTo>
                    <a:pt x="721" y="1"/>
                  </a:moveTo>
                  <a:cubicBezTo>
                    <a:pt x="671" y="1"/>
                    <a:pt x="619" y="15"/>
                    <a:pt x="572" y="44"/>
                  </a:cubicBezTo>
                  <a:cubicBezTo>
                    <a:pt x="447" y="116"/>
                    <a:pt x="393" y="294"/>
                    <a:pt x="482" y="419"/>
                  </a:cubicBezTo>
                  <a:cubicBezTo>
                    <a:pt x="518" y="490"/>
                    <a:pt x="536" y="562"/>
                    <a:pt x="536" y="633"/>
                  </a:cubicBezTo>
                  <a:cubicBezTo>
                    <a:pt x="536" y="812"/>
                    <a:pt x="411" y="972"/>
                    <a:pt x="233" y="1008"/>
                  </a:cubicBezTo>
                  <a:cubicBezTo>
                    <a:pt x="90" y="1044"/>
                    <a:pt x="1" y="1204"/>
                    <a:pt x="36" y="1347"/>
                  </a:cubicBezTo>
                  <a:cubicBezTo>
                    <a:pt x="72" y="1472"/>
                    <a:pt x="179" y="1561"/>
                    <a:pt x="304" y="1561"/>
                  </a:cubicBezTo>
                  <a:lnTo>
                    <a:pt x="375" y="1561"/>
                  </a:lnTo>
                  <a:cubicBezTo>
                    <a:pt x="804" y="1436"/>
                    <a:pt x="1089" y="1061"/>
                    <a:pt x="1089" y="633"/>
                  </a:cubicBezTo>
                  <a:cubicBezTo>
                    <a:pt x="1089" y="455"/>
                    <a:pt x="1053" y="294"/>
                    <a:pt x="964" y="151"/>
                  </a:cubicBezTo>
                  <a:cubicBezTo>
                    <a:pt x="917" y="56"/>
                    <a:pt x="822" y="1"/>
                    <a:pt x="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66"/>
            <p:cNvSpPr/>
            <p:nvPr/>
          </p:nvSpPr>
          <p:spPr>
            <a:xfrm>
              <a:off x="5796100" y="2375525"/>
              <a:ext cx="25450" cy="35250"/>
            </a:xfrm>
            <a:custGeom>
              <a:avLst/>
              <a:gdLst/>
              <a:ahLst/>
              <a:cxnLst/>
              <a:rect l="l" t="t" r="r" b="b"/>
              <a:pathLst>
                <a:path w="1018" h="1410" extrusionOk="0">
                  <a:moveTo>
                    <a:pt x="363" y="0"/>
                  </a:moveTo>
                  <a:cubicBezTo>
                    <a:pt x="268" y="0"/>
                    <a:pt x="173" y="48"/>
                    <a:pt x="125" y="143"/>
                  </a:cubicBezTo>
                  <a:cubicBezTo>
                    <a:pt x="54" y="268"/>
                    <a:pt x="0" y="410"/>
                    <a:pt x="0" y="571"/>
                  </a:cubicBezTo>
                  <a:cubicBezTo>
                    <a:pt x="0" y="946"/>
                    <a:pt x="268" y="1285"/>
                    <a:pt x="643" y="1392"/>
                  </a:cubicBezTo>
                  <a:cubicBezTo>
                    <a:pt x="661" y="1392"/>
                    <a:pt x="696" y="1410"/>
                    <a:pt x="714" y="1410"/>
                  </a:cubicBezTo>
                  <a:cubicBezTo>
                    <a:pt x="839" y="1410"/>
                    <a:pt x="946" y="1320"/>
                    <a:pt x="982" y="1196"/>
                  </a:cubicBezTo>
                  <a:cubicBezTo>
                    <a:pt x="1017" y="1035"/>
                    <a:pt x="928" y="892"/>
                    <a:pt x="785" y="856"/>
                  </a:cubicBezTo>
                  <a:cubicBezTo>
                    <a:pt x="661" y="821"/>
                    <a:pt x="571" y="696"/>
                    <a:pt x="571" y="571"/>
                  </a:cubicBezTo>
                  <a:cubicBezTo>
                    <a:pt x="571" y="517"/>
                    <a:pt x="589" y="464"/>
                    <a:pt x="607" y="428"/>
                  </a:cubicBezTo>
                  <a:cubicBezTo>
                    <a:pt x="678" y="286"/>
                    <a:pt x="643" y="107"/>
                    <a:pt x="500" y="36"/>
                  </a:cubicBezTo>
                  <a:cubicBezTo>
                    <a:pt x="458" y="12"/>
                    <a:pt x="411"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66"/>
            <p:cNvSpPr/>
            <p:nvPr/>
          </p:nvSpPr>
          <p:spPr>
            <a:xfrm>
              <a:off x="5657825" y="2410300"/>
              <a:ext cx="13850" cy="13850"/>
            </a:xfrm>
            <a:custGeom>
              <a:avLst/>
              <a:gdLst/>
              <a:ahLst/>
              <a:cxnLst/>
              <a:rect l="l" t="t" r="r" b="b"/>
              <a:pathLst>
                <a:path w="554" h="554" extrusionOk="0">
                  <a:moveTo>
                    <a:pt x="268" y="1"/>
                  </a:moveTo>
                  <a:cubicBezTo>
                    <a:pt x="125" y="1"/>
                    <a:pt x="0" y="126"/>
                    <a:pt x="0" y="286"/>
                  </a:cubicBezTo>
                  <a:cubicBezTo>
                    <a:pt x="0" y="429"/>
                    <a:pt x="125" y="554"/>
                    <a:pt x="268" y="554"/>
                  </a:cubicBezTo>
                  <a:cubicBezTo>
                    <a:pt x="428" y="554"/>
                    <a:pt x="553" y="429"/>
                    <a:pt x="553" y="286"/>
                  </a:cubicBezTo>
                  <a:cubicBezTo>
                    <a:pt x="553" y="126"/>
                    <a:pt x="428"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1000"/>
                                        <p:tgtEl>
                                          <p:spTgt spid="720"/>
                                        </p:tgtEl>
                                      </p:cBhvr>
                                    </p:animEffect>
                                  </p:childTnLst>
                                </p:cTn>
                              </p:par>
                              <p:par>
                                <p:cTn id="8" presetID="10" presetClass="entr" presetSubtype="0" fill="hold" nodeType="withEffect">
                                  <p:stCondLst>
                                    <p:cond delay="0"/>
                                  </p:stCondLst>
                                  <p:childTnLst>
                                    <p:set>
                                      <p:cBhvr>
                                        <p:cTn id="9" dur="1" fill="hold">
                                          <p:stCondLst>
                                            <p:cond delay="0"/>
                                          </p:stCondLst>
                                        </p:cTn>
                                        <p:tgtEl>
                                          <p:spTgt spid="722"/>
                                        </p:tgtEl>
                                        <p:attrNameLst>
                                          <p:attrName>style.visibility</p:attrName>
                                        </p:attrNameLst>
                                      </p:cBhvr>
                                      <p:to>
                                        <p:strVal val="visible"/>
                                      </p:to>
                                    </p:set>
                                    <p:animEffect transition="in" filter="fade">
                                      <p:cBhvr>
                                        <p:cTn id="10" dur="1000"/>
                                        <p:tgtEl>
                                          <p:spTgt spid="72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19"/>
                                        </p:tgtEl>
                                        <p:attrNameLst>
                                          <p:attrName>style.visibility</p:attrName>
                                        </p:attrNameLst>
                                      </p:cBhvr>
                                      <p:to>
                                        <p:strVal val="visible"/>
                                      </p:to>
                                    </p:set>
                                    <p:animEffect transition="in" filter="fade">
                                      <p:cBhvr>
                                        <p:cTn id="14" dur="1000"/>
                                        <p:tgtEl>
                                          <p:spTgt spid="719"/>
                                        </p:tgtEl>
                                      </p:cBhvr>
                                    </p:animEffect>
                                  </p:childTnLst>
                                </p:cTn>
                              </p:par>
                              <p:par>
                                <p:cTn id="15" presetID="10" presetClass="entr" presetSubtype="0" fill="hold" nodeType="withEffect">
                                  <p:stCondLst>
                                    <p:cond delay="0"/>
                                  </p:stCondLst>
                                  <p:childTnLst>
                                    <p:set>
                                      <p:cBhvr>
                                        <p:cTn id="16" dur="1" fill="hold">
                                          <p:stCondLst>
                                            <p:cond delay="0"/>
                                          </p:stCondLst>
                                        </p:cTn>
                                        <p:tgtEl>
                                          <p:spTgt spid="726"/>
                                        </p:tgtEl>
                                        <p:attrNameLst>
                                          <p:attrName>style.visibility</p:attrName>
                                        </p:attrNameLst>
                                      </p:cBhvr>
                                      <p:to>
                                        <p:strVal val="visible"/>
                                      </p:to>
                                    </p:set>
                                    <p:animEffect transition="in" filter="fade">
                                      <p:cBhvr>
                                        <p:cTn id="17" dur="10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8"/>
          <p:cNvSpPr/>
          <p:nvPr/>
        </p:nvSpPr>
        <p:spPr>
          <a:xfrm>
            <a:off x="5172300" y="1263450"/>
            <a:ext cx="3258600" cy="261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68"/>
          <p:cNvSpPr txBox="1">
            <a:spLocks noGrp="1"/>
          </p:cNvSpPr>
          <p:nvPr>
            <p:ph type="title"/>
          </p:nvPr>
        </p:nvSpPr>
        <p:spPr>
          <a:xfrm>
            <a:off x="720000" y="1085250"/>
            <a:ext cx="3650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Our center</a:t>
            </a:r>
            <a:endParaRPr lang="en-GB"/>
          </a:p>
        </p:txBody>
      </p:sp>
      <p:sp>
        <p:nvSpPr>
          <p:cNvPr id="781" name="Google Shape;781;p68"/>
          <p:cNvSpPr txBox="1">
            <a:spLocks noGrp="1"/>
          </p:cNvSpPr>
          <p:nvPr>
            <p:ph type="body" idx="1"/>
          </p:nvPr>
        </p:nvSpPr>
        <p:spPr>
          <a:xfrm>
            <a:off x="720000" y="1657950"/>
            <a:ext cx="3650100" cy="26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panose="020B0604020202020204"/>
              <a:buNone/>
            </a:pPr>
            <a:r>
              <a:rPr lang="en-GB">
                <a:solidFill>
                  <a:schemeClr val="dk1"/>
                </a:solidFill>
              </a:rPr>
              <a:t>Do you know what helps you make your point clear?</a:t>
            </a:r>
            <a:br>
              <a:rPr lang="en-GB">
                <a:solidFill>
                  <a:schemeClr val="dk1"/>
                </a:solidFill>
              </a:rPr>
            </a:br>
            <a:r>
              <a:rPr lang="en-GB">
                <a:solidFill>
                  <a:schemeClr val="dk1"/>
                </a:solidFill>
              </a:rPr>
              <a:t>Lists like this one:</a:t>
            </a:r>
            <a:endParaRPr>
              <a:solidFill>
                <a:schemeClr val="dk1"/>
              </a:solidFill>
            </a:endParaRPr>
          </a:p>
          <a:p>
            <a:pPr marL="241300" lvl="0" indent="-215900" algn="l" rtl="0">
              <a:spcBef>
                <a:spcPts val="1600"/>
              </a:spcBef>
              <a:spcAft>
                <a:spcPts val="0"/>
              </a:spcAft>
              <a:buSzPts val="1400"/>
              <a:buChar char="●"/>
            </a:pPr>
            <a:r>
              <a:rPr lang="en-GB">
                <a:solidFill>
                  <a:schemeClr val="dk1"/>
                </a:solidFill>
              </a:rPr>
              <a:t>They’re simple </a:t>
            </a:r>
            <a:endParaRPr>
              <a:solidFill>
                <a:schemeClr val="dk1"/>
              </a:solidFill>
            </a:endParaRPr>
          </a:p>
          <a:p>
            <a:pPr marL="241300" lvl="0" indent="-215900" algn="l" rtl="0">
              <a:spcBef>
                <a:spcPts val="0"/>
              </a:spcBef>
              <a:spcAft>
                <a:spcPts val="0"/>
              </a:spcAft>
              <a:buSzPts val="1400"/>
              <a:buChar char="●"/>
            </a:pPr>
            <a:r>
              <a:rPr lang="en-GB">
                <a:solidFill>
                  <a:schemeClr val="dk1"/>
                </a:solidFill>
              </a:rPr>
              <a:t>You can organize your ideas clearly</a:t>
            </a:r>
            <a:endParaRPr>
              <a:solidFill>
                <a:schemeClr val="dk1"/>
              </a:solidFill>
            </a:endParaRPr>
          </a:p>
          <a:p>
            <a:pPr marL="241300" lvl="0" indent="-215900" algn="l" rtl="0">
              <a:spcBef>
                <a:spcPts val="0"/>
              </a:spcBef>
              <a:spcAft>
                <a:spcPts val="0"/>
              </a:spcAft>
              <a:buSzPts val="1400"/>
              <a:buChar char="●"/>
            </a:pPr>
            <a:r>
              <a:rPr lang="en-GB">
                <a:solidFill>
                  <a:schemeClr val="dk1"/>
                </a:solidFill>
              </a:rPr>
              <a:t>You’ll never forget to buy milk!</a:t>
            </a:r>
            <a:endParaRPr>
              <a:solidFill>
                <a:schemeClr val="dk1"/>
              </a:solidFill>
            </a:endParaRPr>
          </a:p>
          <a:p>
            <a:pPr marL="0" lvl="0" indent="0" algn="l" rtl="0">
              <a:spcBef>
                <a:spcPts val="1600"/>
              </a:spcBef>
              <a:spcAft>
                <a:spcPts val="1600"/>
              </a:spcAft>
              <a:buClr>
                <a:srgbClr val="273D40"/>
              </a:buClr>
              <a:buSzPts val="600"/>
              <a:buFont typeface="Arial" panose="020B0604020202020204"/>
              <a:buNone/>
            </a:pPr>
            <a:r>
              <a:rPr lang="en-GB">
                <a:solidFill>
                  <a:schemeClr val="dk1"/>
                </a:solidFill>
              </a:rPr>
              <a:t>And the most important thing: the audience won’t miss the point of your presentation</a:t>
            </a:r>
            <a:endParaRPr lang="en-GB">
              <a:solidFill>
                <a:schemeClr val="dk1"/>
              </a:solidFill>
            </a:endParaRPr>
          </a:p>
        </p:txBody>
      </p:sp>
      <p:pic>
        <p:nvPicPr>
          <p:cNvPr id="782" name="Google Shape;782;p68"/>
          <p:cNvPicPr preferRelativeResize="0"/>
          <p:nvPr/>
        </p:nvPicPr>
        <p:blipFill rotWithShape="1">
          <a:blip r:embed="rId1">
            <a:alphaModFix amt="81000"/>
          </a:blip>
          <a:srcRect l="16936"/>
          <a:stretch>
            <a:fillRect/>
          </a:stretch>
        </p:blipFill>
        <p:spPr>
          <a:xfrm>
            <a:off x="5172348" y="1263450"/>
            <a:ext cx="3258501" cy="2616600"/>
          </a:xfrm>
          <a:prstGeom prst="rect">
            <a:avLst/>
          </a:prstGeom>
          <a:noFill/>
          <a:ln>
            <a:noFill/>
          </a:ln>
        </p:spPr>
      </p:pic>
      <p:pic>
        <p:nvPicPr>
          <p:cNvPr id="783" name="Google Shape;783;p68"/>
          <p:cNvPicPr preferRelativeResize="0"/>
          <p:nvPr/>
        </p:nvPicPr>
        <p:blipFill>
          <a:blip r:embed="rId2">
            <a:alphaModFix amt="82000"/>
          </a:blip>
          <a:stretch>
            <a:fillRect/>
          </a:stretch>
        </p:blipFill>
        <p:spPr>
          <a:xfrm rot="-4516159">
            <a:off x="7259304" y="3172076"/>
            <a:ext cx="1993966" cy="1993948"/>
          </a:xfrm>
          <a:prstGeom prst="rect">
            <a:avLst/>
          </a:prstGeom>
          <a:noFill/>
          <a:ln>
            <a:noFill/>
          </a:ln>
        </p:spPr>
      </p:pic>
      <p:pic>
        <p:nvPicPr>
          <p:cNvPr id="784" name="Google Shape;784;p68"/>
          <p:cNvPicPr preferRelativeResize="0"/>
          <p:nvPr/>
        </p:nvPicPr>
        <p:blipFill rotWithShape="1">
          <a:blip r:embed="rId3">
            <a:alphaModFix amt="87000"/>
          </a:blip>
          <a:srcRect/>
          <a:stretch>
            <a:fillRect/>
          </a:stretch>
        </p:blipFill>
        <p:spPr>
          <a:xfrm rot="117637">
            <a:off x="4660473" y="712304"/>
            <a:ext cx="1318554" cy="1318586"/>
          </a:xfrm>
          <a:prstGeom prst="rect">
            <a:avLst/>
          </a:prstGeom>
          <a:noFill/>
          <a:ln>
            <a:noFill/>
          </a:ln>
        </p:spPr>
      </p:pic>
      <p:sp>
        <p:nvSpPr>
          <p:cNvPr id="785" name="Google Shape;785;p68">
            <a:hlinkClick r:id="rId4"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68">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68">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9"/>
          <p:cNvSpPr txBox="1">
            <a:spLocks noGrp="1"/>
          </p:cNvSpPr>
          <p:nvPr>
            <p:ph type="title"/>
          </p:nvPr>
        </p:nvSpPr>
        <p:spPr>
          <a:xfrm>
            <a:off x="1346925" y="1873350"/>
            <a:ext cx="1987800" cy="13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Our center</a:t>
            </a:r>
            <a:endParaRPr lang="en-GB"/>
          </a:p>
        </p:txBody>
      </p:sp>
      <p:sp>
        <p:nvSpPr>
          <p:cNvPr id="793" name="Google Shape;793;p69"/>
          <p:cNvSpPr txBox="1">
            <a:spLocks noGrp="1"/>
          </p:cNvSpPr>
          <p:nvPr>
            <p:ph type="subTitle" idx="1"/>
          </p:nvPr>
        </p:nvSpPr>
        <p:spPr>
          <a:xfrm>
            <a:off x="3334825" y="1873350"/>
            <a:ext cx="4659300" cy="13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t>You can give a brief description of the topic you want to talk about here. For example, if you want to talk about Mercury, you can say that it’s the smallest planet in the entire Solar System</a:t>
            </a:r>
            <a:endParaRPr lang="en-GB"/>
          </a:p>
        </p:txBody>
      </p:sp>
      <p:sp>
        <p:nvSpPr>
          <p:cNvPr id="794" name="Google Shape;794;p69">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6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6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fade">
                                      <p:cBhvr>
                                        <p:cTn id="7" dur="1000"/>
                                        <p:tgtEl>
                                          <p:spTgt spid="792"/>
                                        </p:tgtEl>
                                      </p:cBhvr>
                                    </p:animEffect>
                                  </p:childTnLst>
                                </p:cTn>
                              </p:par>
                              <p:par>
                                <p:cTn id="8" presetID="10" presetClass="entr" presetSubtype="0" fill="hold" nodeType="withEffect">
                                  <p:stCondLst>
                                    <p:cond delay="0"/>
                                  </p:stCondLst>
                                  <p:childTnLst>
                                    <p:set>
                                      <p:cBhvr>
                                        <p:cTn id="9" dur="1" fill="hold">
                                          <p:stCondLst>
                                            <p:cond delay="0"/>
                                          </p:stCondLst>
                                        </p:cTn>
                                        <p:tgtEl>
                                          <p:spTgt spid="793"/>
                                        </p:tgtEl>
                                        <p:attrNameLst>
                                          <p:attrName>style.visibility</p:attrName>
                                        </p:attrNameLst>
                                      </p:cBhvr>
                                      <p:to>
                                        <p:strVal val="visible"/>
                                      </p:to>
                                    </p:set>
                                    <p:animEffect transition="in" filter="fade">
                                      <p:cBhvr>
                                        <p:cTn id="10"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p71"/>
          <p:cNvPicPr preferRelativeResize="0"/>
          <p:nvPr/>
        </p:nvPicPr>
        <p:blipFill rotWithShape="1">
          <a:blip r:embed="rId1">
            <a:alphaModFix amt="34000"/>
          </a:blip>
          <a:srcRect/>
          <a:stretch>
            <a:fillRect/>
          </a:stretch>
        </p:blipFill>
        <p:spPr>
          <a:xfrm rot="10124389">
            <a:off x="2770362" y="1275353"/>
            <a:ext cx="3603276" cy="3603192"/>
          </a:xfrm>
          <a:prstGeom prst="rect">
            <a:avLst/>
          </a:prstGeom>
          <a:noFill/>
          <a:ln>
            <a:noFill/>
          </a:ln>
        </p:spPr>
      </p:pic>
      <p:sp>
        <p:nvSpPr>
          <p:cNvPr id="821" name="Google Shape;821;p71"/>
          <p:cNvSpPr txBox="1">
            <a:spLocks noGrp="1"/>
          </p:cNvSpPr>
          <p:nvPr>
            <p:ph type="title"/>
          </p:nvPr>
        </p:nvSpPr>
        <p:spPr>
          <a:xfrm>
            <a:off x="713100" y="2219750"/>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5,000</a:t>
            </a:r>
            <a:endParaRPr lang="en-GB"/>
          </a:p>
        </p:txBody>
      </p:sp>
      <p:sp>
        <p:nvSpPr>
          <p:cNvPr id="822" name="Google Shape;822;p71"/>
          <p:cNvSpPr txBox="1">
            <a:spLocks noGrp="1"/>
          </p:cNvSpPr>
          <p:nvPr>
            <p:ph type="subTitle" idx="1"/>
          </p:nvPr>
        </p:nvSpPr>
        <p:spPr>
          <a:xfrm>
            <a:off x="713100" y="2988649"/>
            <a:ext cx="22581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a:t>
            </a:r>
            <a:endParaRPr lang="en-GB"/>
          </a:p>
        </p:txBody>
      </p:sp>
      <p:sp>
        <p:nvSpPr>
          <p:cNvPr id="823" name="Google Shape;823;p71"/>
          <p:cNvSpPr txBox="1">
            <a:spLocks noGrp="1"/>
          </p:cNvSpPr>
          <p:nvPr>
            <p:ph type="title" idx="2"/>
          </p:nvPr>
        </p:nvSpPr>
        <p:spPr>
          <a:xfrm>
            <a:off x="3442950" y="2219740"/>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50,000</a:t>
            </a:r>
            <a:endParaRPr lang="en-GB"/>
          </a:p>
        </p:txBody>
      </p:sp>
      <p:sp>
        <p:nvSpPr>
          <p:cNvPr id="824" name="Google Shape;824;p71"/>
          <p:cNvSpPr txBox="1">
            <a:spLocks noGrp="1"/>
          </p:cNvSpPr>
          <p:nvPr>
            <p:ph type="subTitle" idx="3"/>
          </p:nvPr>
        </p:nvSpPr>
        <p:spPr>
          <a:xfrm>
            <a:off x="3442950" y="2988627"/>
            <a:ext cx="22581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825" name="Google Shape;825;p71"/>
          <p:cNvSpPr txBox="1">
            <a:spLocks noGrp="1"/>
          </p:cNvSpPr>
          <p:nvPr>
            <p:ph type="title" idx="4"/>
          </p:nvPr>
        </p:nvSpPr>
        <p:spPr>
          <a:xfrm>
            <a:off x="6172800" y="2219746"/>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20,000</a:t>
            </a:r>
            <a:endParaRPr lang="en-GB"/>
          </a:p>
        </p:txBody>
      </p:sp>
      <p:sp>
        <p:nvSpPr>
          <p:cNvPr id="826" name="Google Shape;826;p71"/>
          <p:cNvSpPr txBox="1">
            <a:spLocks noGrp="1"/>
          </p:cNvSpPr>
          <p:nvPr>
            <p:ph type="subTitle" idx="5"/>
          </p:nvPr>
        </p:nvSpPr>
        <p:spPr>
          <a:xfrm>
            <a:off x="6172800" y="2988625"/>
            <a:ext cx="22581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 is actually a cold place, not hot</a:t>
            </a:r>
            <a:endParaRPr lang="en-GB"/>
          </a:p>
        </p:txBody>
      </p:sp>
      <p:sp>
        <p:nvSpPr>
          <p:cNvPr id="827" name="Google Shape;827;p7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Key numbers</a:t>
            </a:r>
            <a:endParaRPr lang="en-GB"/>
          </a:p>
        </p:txBody>
      </p:sp>
      <p:sp>
        <p:nvSpPr>
          <p:cNvPr id="828" name="Google Shape;828;p71">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7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7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72"/>
          <p:cNvPicPr preferRelativeResize="0"/>
          <p:nvPr/>
        </p:nvPicPr>
        <p:blipFill>
          <a:blip r:embed="rId1"/>
          <a:stretch>
            <a:fillRect/>
          </a:stretch>
        </p:blipFill>
        <p:spPr>
          <a:xfrm>
            <a:off x="521973" y="2019250"/>
            <a:ext cx="2697625" cy="2177225"/>
          </a:xfrm>
          <a:prstGeom prst="rect">
            <a:avLst/>
          </a:prstGeom>
          <a:noFill/>
          <a:ln>
            <a:noFill/>
          </a:ln>
        </p:spPr>
      </p:pic>
      <p:pic>
        <p:nvPicPr>
          <p:cNvPr id="836" name="Google Shape;836;p72"/>
          <p:cNvPicPr preferRelativeResize="0"/>
          <p:nvPr/>
        </p:nvPicPr>
        <p:blipFill>
          <a:blip r:embed="rId2"/>
          <a:stretch>
            <a:fillRect/>
          </a:stretch>
        </p:blipFill>
        <p:spPr>
          <a:xfrm>
            <a:off x="6060060" y="2742808"/>
            <a:ext cx="2974475" cy="2400700"/>
          </a:xfrm>
          <a:prstGeom prst="rect">
            <a:avLst/>
          </a:prstGeom>
          <a:noFill/>
          <a:ln>
            <a:noFill/>
          </a:ln>
        </p:spPr>
      </p:pic>
      <p:sp>
        <p:nvSpPr>
          <p:cNvPr id="837" name="Google Shape;837;p72"/>
          <p:cNvSpPr txBox="1">
            <a:spLocks noGrp="1"/>
          </p:cNvSpPr>
          <p:nvPr>
            <p:ph type="title"/>
          </p:nvPr>
        </p:nvSpPr>
        <p:spPr>
          <a:xfrm>
            <a:off x="1764574" y="2211050"/>
            <a:ext cx="25887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5,000</a:t>
            </a:r>
            <a:endParaRPr lang="en-GB"/>
          </a:p>
        </p:txBody>
      </p:sp>
      <p:sp>
        <p:nvSpPr>
          <p:cNvPr id="838" name="Google Shape;838;p72"/>
          <p:cNvSpPr txBox="1">
            <a:spLocks noGrp="1"/>
          </p:cNvSpPr>
          <p:nvPr>
            <p:ph type="subTitle" idx="1"/>
          </p:nvPr>
        </p:nvSpPr>
        <p:spPr>
          <a:xfrm>
            <a:off x="1764574" y="2979947"/>
            <a:ext cx="25887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a:t>
            </a:r>
            <a:endParaRPr lang="en-GB"/>
          </a:p>
        </p:txBody>
      </p:sp>
      <p:sp>
        <p:nvSpPr>
          <p:cNvPr id="839" name="Google Shape;839;p72"/>
          <p:cNvSpPr txBox="1">
            <a:spLocks noGrp="1"/>
          </p:cNvSpPr>
          <p:nvPr>
            <p:ph type="title" idx="2"/>
          </p:nvPr>
        </p:nvSpPr>
        <p:spPr>
          <a:xfrm>
            <a:off x="4790725" y="2211050"/>
            <a:ext cx="25887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50,000</a:t>
            </a:r>
            <a:endParaRPr lang="en-GB"/>
          </a:p>
        </p:txBody>
      </p:sp>
      <p:sp>
        <p:nvSpPr>
          <p:cNvPr id="840" name="Google Shape;840;p72"/>
          <p:cNvSpPr txBox="1">
            <a:spLocks noGrp="1"/>
          </p:cNvSpPr>
          <p:nvPr>
            <p:ph type="subTitle" idx="3"/>
          </p:nvPr>
        </p:nvSpPr>
        <p:spPr>
          <a:xfrm>
            <a:off x="4790725" y="2979928"/>
            <a:ext cx="25887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841" name="Google Shape;841;p72"/>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Key numbers</a:t>
            </a:r>
            <a:endParaRPr lang="en-GB"/>
          </a:p>
        </p:txBody>
      </p:sp>
      <p:sp>
        <p:nvSpPr>
          <p:cNvPr id="842" name="Google Shape;842;p72">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7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7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45" name="Google Shape;845;p72"/>
          <p:cNvPicPr preferRelativeResize="0"/>
          <p:nvPr/>
        </p:nvPicPr>
        <p:blipFill rotWithShape="1">
          <a:blip r:embed="rId4">
            <a:alphaModFix amt="60000"/>
          </a:blip>
          <a:srcRect/>
          <a:stretch>
            <a:fillRect/>
          </a:stretch>
        </p:blipFill>
        <p:spPr>
          <a:xfrm rot="-487117">
            <a:off x="2827741" y="4435769"/>
            <a:ext cx="223202" cy="223203"/>
          </a:xfrm>
          <a:prstGeom prst="rect">
            <a:avLst/>
          </a:prstGeom>
          <a:noFill/>
          <a:ln>
            <a:noFill/>
          </a:ln>
        </p:spPr>
      </p:pic>
      <p:pic>
        <p:nvPicPr>
          <p:cNvPr id="846" name="Google Shape;846;p72"/>
          <p:cNvPicPr preferRelativeResize="0"/>
          <p:nvPr/>
        </p:nvPicPr>
        <p:blipFill rotWithShape="1">
          <a:blip r:embed="rId5">
            <a:alphaModFix amt="60000"/>
          </a:blip>
          <a:srcRect/>
          <a:stretch>
            <a:fillRect/>
          </a:stretch>
        </p:blipFill>
        <p:spPr>
          <a:xfrm rot="-487117">
            <a:off x="7435691" y="1657919"/>
            <a:ext cx="223202" cy="223203"/>
          </a:xfrm>
          <a:prstGeom prst="rect">
            <a:avLst/>
          </a:prstGeom>
          <a:noFill/>
          <a:ln>
            <a:noFill/>
          </a:ln>
        </p:spPr>
      </p:pic>
      <p:pic>
        <p:nvPicPr>
          <p:cNvPr id="847" name="Google Shape;847;p72"/>
          <p:cNvPicPr preferRelativeResize="0"/>
          <p:nvPr/>
        </p:nvPicPr>
        <p:blipFill rotWithShape="1">
          <a:blip r:embed="rId6">
            <a:alphaModFix amt="84000"/>
          </a:blip>
          <a:srcRect/>
          <a:stretch>
            <a:fillRect/>
          </a:stretch>
        </p:blipFill>
        <p:spPr>
          <a:xfrm rot="-487122">
            <a:off x="400689" y="337839"/>
            <a:ext cx="624821" cy="624822"/>
          </a:xfrm>
          <a:prstGeom prst="rect">
            <a:avLst/>
          </a:prstGeom>
          <a:noFill/>
          <a:ln>
            <a:noFill/>
          </a:ln>
        </p:spPr>
      </p:pic>
      <p:pic>
        <p:nvPicPr>
          <p:cNvPr id="848" name="Google Shape;848;p72"/>
          <p:cNvPicPr preferRelativeResize="0"/>
          <p:nvPr/>
        </p:nvPicPr>
        <p:blipFill rotWithShape="1">
          <a:blip r:embed="rId7">
            <a:alphaModFix amt="84000"/>
          </a:blip>
          <a:srcRect/>
          <a:stretch>
            <a:fillRect/>
          </a:stretch>
        </p:blipFill>
        <p:spPr>
          <a:xfrm rot="3319710">
            <a:off x="8281014" y="337839"/>
            <a:ext cx="624821" cy="6248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7"/>
                                        </p:tgtEl>
                                        <p:attrNameLst>
                                          <p:attrName>style.visibility</p:attrName>
                                        </p:attrNameLst>
                                      </p:cBhvr>
                                      <p:to>
                                        <p:strVal val="visible"/>
                                      </p:to>
                                    </p:set>
                                    <p:animEffect transition="in" filter="fade">
                                      <p:cBhvr>
                                        <p:cTn id="7" dur="1000"/>
                                        <p:tgtEl>
                                          <p:spTgt spid="837"/>
                                        </p:tgtEl>
                                      </p:cBhvr>
                                    </p:animEffect>
                                  </p:childTnLst>
                                </p:cTn>
                              </p:par>
                              <p:par>
                                <p:cTn id="8" presetID="10" presetClass="entr" presetSubtype="0" fill="hold" nodeType="withEffect">
                                  <p:stCondLst>
                                    <p:cond delay="0"/>
                                  </p:stCondLst>
                                  <p:childTnLst>
                                    <p:set>
                                      <p:cBhvr>
                                        <p:cTn id="9" dur="1" fill="hold">
                                          <p:stCondLst>
                                            <p:cond delay="0"/>
                                          </p:stCondLst>
                                        </p:cTn>
                                        <p:tgtEl>
                                          <p:spTgt spid="838"/>
                                        </p:tgtEl>
                                        <p:attrNameLst>
                                          <p:attrName>style.visibility</p:attrName>
                                        </p:attrNameLst>
                                      </p:cBhvr>
                                      <p:to>
                                        <p:strVal val="visible"/>
                                      </p:to>
                                    </p:set>
                                    <p:animEffect transition="in" filter="fade">
                                      <p:cBhvr>
                                        <p:cTn id="10" dur="1000"/>
                                        <p:tgtEl>
                                          <p:spTgt spid="838"/>
                                        </p:tgtEl>
                                      </p:cBhvr>
                                    </p:animEffect>
                                  </p:childTnLst>
                                </p:cTn>
                              </p:par>
                              <p:par>
                                <p:cTn id="11" presetID="10" presetClass="entr" presetSubtype="0" fill="hold" nodeType="withEffect">
                                  <p:stCondLst>
                                    <p:cond delay="0"/>
                                  </p:stCondLst>
                                  <p:childTnLst>
                                    <p:set>
                                      <p:cBhvr>
                                        <p:cTn id="12" dur="1" fill="hold">
                                          <p:stCondLst>
                                            <p:cond delay="0"/>
                                          </p:stCondLst>
                                        </p:cTn>
                                        <p:tgtEl>
                                          <p:spTgt spid="839"/>
                                        </p:tgtEl>
                                        <p:attrNameLst>
                                          <p:attrName>style.visibility</p:attrName>
                                        </p:attrNameLst>
                                      </p:cBhvr>
                                      <p:to>
                                        <p:strVal val="visible"/>
                                      </p:to>
                                    </p:set>
                                    <p:animEffect transition="in" filter="fade">
                                      <p:cBhvr>
                                        <p:cTn id="13" dur="1000"/>
                                        <p:tgtEl>
                                          <p:spTgt spid="839"/>
                                        </p:tgtEl>
                                      </p:cBhvr>
                                    </p:animEffect>
                                  </p:childTnLst>
                                </p:cTn>
                              </p:par>
                              <p:par>
                                <p:cTn id="14" presetID="10" presetClass="entr" presetSubtype="0" fill="hold" nodeType="withEffect">
                                  <p:stCondLst>
                                    <p:cond delay="0"/>
                                  </p:stCondLst>
                                  <p:childTnLst>
                                    <p:set>
                                      <p:cBhvr>
                                        <p:cTn id="15" dur="1" fill="hold">
                                          <p:stCondLst>
                                            <p:cond delay="0"/>
                                          </p:stCondLst>
                                        </p:cTn>
                                        <p:tgtEl>
                                          <p:spTgt spid="840"/>
                                        </p:tgtEl>
                                        <p:attrNameLst>
                                          <p:attrName>style.visibility</p:attrName>
                                        </p:attrNameLst>
                                      </p:cBhvr>
                                      <p:to>
                                        <p:strVal val="visible"/>
                                      </p:to>
                                    </p:set>
                                    <p:animEffect transition="in" filter="fade">
                                      <p:cBhvr>
                                        <p:cTn id="16"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GB"/>
              <a:t>This is a graph</a:t>
            </a:r>
            <a:endParaRPr>
              <a:solidFill>
                <a:srgbClr val="D9D9D9"/>
              </a:solidFill>
            </a:endParaRPr>
          </a:p>
        </p:txBody>
      </p:sp>
      <p:sp>
        <p:nvSpPr>
          <p:cNvPr id="854" name="Google Shape;854;p73"/>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Follow the link in the graph to modify its data and then paste the new one here. </a:t>
            </a:r>
            <a:r>
              <a:rPr lang="en-GB" sz="1000" b="1">
                <a:uFill>
                  <a:noFill/>
                </a:uFill>
                <a:hlinkClick r:id="rId1"/>
              </a:rPr>
              <a:t>For more info, click here</a:t>
            </a:r>
            <a:endParaRPr sz="1000" b="1"/>
          </a:p>
        </p:txBody>
      </p:sp>
      <p:pic>
        <p:nvPicPr>
          <p:cNvPr id="855" name="Google Shape;855;p73" title="Points scored">
            <a:hlinkClick r:id="rId2"/>
          </p:cNvPr>
          <p:cNvPicPr preferRelativeResize="0"/>
          <p:nvPr/>
        </p:nvPicPr>
        <p:blipFill>
          <a:blip r:embed="rId3"/>
          <a:stretch>
            <a:fillRect/>
          </a:stretch>
        </p:blipFill>
        <p:spPr>
          <a:xfrm>
            <a:off x="598375" y="1460266"/>
            <a:ext cx="4153926" cy="2568509"/>
          </a:xfrm>
          <a:prstGeom prst="rect">
            <a:avLst/>
          </a:prstGeom>
          <a:noFill/>
          <a:ln>
            <a:noFill/>
          </a:ln>
        </p:spPr>
      </p:pic>
      <p:pic>
        <p:nvPicPr>
          <p:cNvPr id="856" name="Google Shape;856;p73"/>
          <p:cNvPicPr preferRelativeResize="0"/>
          <p:nvPr/>
        </p:nvPicPr>
        <p:blipFill rotWithShape="1">
          <a:blip r:embed="rId4"/>
          <a:srcRect l="11871" t="13756" r="20211" b="17010"/>
          <a:stretch>
            <a:fillRect/>
          </a:stretch>
        </p:blipFill>
        <p:spPr>
          <a:xfrm rot="10">
            <a:off x="5303100" y="2532876"/>
            <a:ext cx="894900" cy="912272"/>
          </a:xfrm>
          <a:prstGeom prst="rect">
            <a:avLst/>
          </a:prstGeom>
          <a:noFill/>
          <a:ln>
            <a:noFill/>
          </a:ln>
        </p:spPr>
      </p:pic>
      <p:sp>
        <p:nvSpPr>
          <p:cNvPr id="857" name="Google Shape;857;p73"/>
          <p:cNvSpPr txBox="1"/>
          <p:nvPr/>
        </p:nvSpPr>
        <p:spPr>
          <a:xfrm>
            <a:off x="4909500" y="1435950"/>
            <a:ext cx="1682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858" name="Google Shape;858;p73"/>
          <p:cNvSpPr txBox="1"/>
          <p:nvPr/>
        </p:nvSpPr>
        <p:spPr>
          <a:xfrm>
            <a:off x="4909500" y="1882425"/>
            <a:ext cx="1682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closest planet to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859" name="Google Shape;859;p73"/>
          <p:cNvSpPr txBox="1"/>
          <p:nvPr/>
        </p:nvSpPr>
        <p:spPr>
          <a:xfrm>
            <a:off x="4909500" y="3538525"/>
            <a:ext cx="1682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75%</a:t>
            </a:r>
            <a:endParaRPr sz="2500" b="1">
              <a:solidFill>
                <a:schemeClr val="dk2"/>
              </a:solidFill>
              <a:latin typeface="DM Serif Text"/>
              <a:ea typeface="DM Serif Text"/>
              <a:cs typeface="DM Serif Text"/>
              <a:sym typeface="DM Serif Text"/>
            </a:endParaRPr>
          </a:p>
        </p:txBody>
      </p:sp>
      <p:pic>
        <p:nvPicPr>
          <p:cNvPr id="860" name="Google Shape;860;p73"/>
          <p:cNvPicPr preferRelativeResize="0"/>
          <p:nvPr/>
        </p:nvPicPr>
        <p:blipFill rotWithShape="1">
          <a:blip r:embed="rId4"/>
          <a:srcRect l="11871" t="13756" r="20211" b="17010"/>
          <a:stretch>
            <a:fillRect/>
          </a:stretch>
        </p:blipFill>
        <p:spPr>
          <a:xfrm rot="10">
            <a:off x="7142400" y="2532876"/>
            <a:ext cx="894900" cy="912272"/>
          </a:xfrm>
          <a:prstGeom prst="rect">
            <a:avLst/>
          </a:prstGeom>
          <a:noFill/>
          <a:ln>
            <a:noFill/>
          </a:ln>
        </p:spPr>
      </p:pic>
      <p:sp>
        <p:nvSpPr>
          <p:cNvPr id="861" name="Google Shape;861;p73"/>
          <p:cNvSpPr txBox="1"/>
          <p:nvPr/>
        </p:nvSpPr>
        <p:spPr>
          <a:xfrm>
            <a:off x="6748800" y="1435950"/>
            <a:ext cx="1682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sz="2500" b="1">
              <a:solidFill>
                <a:schemeClr val="lt2"/>
              </a:solidFill>
              <a:latin typeface="DM Serif Text"/>
              <a:ea typeface="DM Serif Text"/>
              <a:cs typeface="DM Serif Text"/>
              <a:sym typeface="DM Serif Text"/>
            </a:endParaRPr>
          </a:p>
        </p:txBody>
      </p:sp>
      <p:sp>
        <p:nvSpPr>
          <p:cNvPr id="862" name="Google Shape;862;p73"/>
          <p:cNvSpPr txBox="1"/>
          <p:nvPr/>
        </p:nvSpPr>
        <p:spPr>
          <a:xfrm>
            <a:off x="6748800" y="1882425"/>
            <a:ext cx="1682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Venus has a beautiful name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863" name="Google Shape;863;p73"/>
          <p:cNvSpPr txBox="1"/>
          <p:nvPr/>
        </p:nvSpPr>
        <p:spPr>
          <a:xfrm>
            <a:off x="6748800" y="3538525"/>
            <a:ext cx="1682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50%</a:t>
            </a:r>
            <a:endParaRPr sz="2500" b="1">
              <a:solidFill>
                <a:schemeClr val="accent1"/>
              </a:solidFill>
              <a:latin typeface="DM Serif Text"/>
              <a:ea typeface="DM Serif Text"/>
              <a:cs typeface="DM Serif Text"/>
              <a:sym typeface="DM Serif Text"/>
            </a:endParaRPr>
          </a:p>
        </p:txBody>
      </p:sp>
      <p:sp>
        <p:nvSpPr>
          <p:cNvPr id="864" name="Google Shape;864;p73"/>
          <p:cNvSpPr/>
          <p:nvPr/>
        </p:nvSpPr>
        <p:spPr>
          <a:xfrm flipH="1">
            <a:off x="5303100" y="2541563"/>
            <a:ext cx="894900" cy="894900"/>
          </a:xfrm>
          <a:prstGeom prst="pie">
            <a:avLst>
              <a:gd name="adj1" fmla="val 0"/>
              <a:gd name="adj2" fmla="val 1620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73"/>
          <p:cNvSpPr/>
          <p:nvPr/>
        </p:nvSpPr>
        <p:spPr>
          <a:xfrm flipH="1">
            <a:off x="7142400" y="2541563"/>
            <a:ext cx="894900" cy="894900"/>
          </a:xfrm>
          <a:prstGeom prst="pie">
            <a:avLst>
              <a:gd name="adj1" fmla="val 537558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73">
            <a:hlinkClick r:id="rId5"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7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7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Our statistics</a:t>
            </a:r>
            <a:endParaRPr lang="en-GB"/>
          </a:p>
        </p:txBody>
      </p:sp>
      <p:pic>
        <p:nvPicPr>
          <p:cNvPr id="874" name="Google Shape;874;p74" title="Chart">
            <a:hlinkClick r:id="rId1"/>
          </p:cNvPr>
          <p:cNvPicPr preferRelativeResize="0"/>
          <p:nvPr/>
        </p:nvPicPr>
        <p:blipFill>
          <a:blip r:embed="rId2"/>
          <a:stretch>
            <a:fillRect/>
          </a:stretch>
        </p:blipFill>
        <p:spPr>
          <a:xfrm>
            <a:off x="2515363" y="1479400"/>
            <a:ext cx="4113126" cy="2543300"/>
          </a:xfrm>
          <a:prstGeom prst="rect">
            <a:avLst/>
          </a:prstGeom>
          <a:noFill/>
          <a:ln>
            <a:noFill/>
          </a:ln>
        </p:spPr>
      </p:pic>
      <p:sp>
        <p:nvSpPr>
          <p:cNvPr id="875" name="Google Shape;875;p7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Follow the link in the graph to modify its data and then paste the new one here. </a:t>
            </a:r>
            <a:r>
              <a:rPr lang="en-GB" sz="1000" b="1">
                <a:uFill>
                  <a:noFill/>
                </a:uFill>
                <a:hlinkClick r:id="rId3"/>
              </a:rPr>
              <a:t>For more info, click here</a:t>
            </a:r>
            <a:endParaRPr sz="1000" b="1"/>
          </a:p>
        </p:txBody>
      </p:sp>
      <p:sp>
        <p:nvSpPr>
          <p:cNvPr id="876" name="Google Shape;876;p74"/>
          <p:cNvSpPr txBox="1"/>
          <p:nvPr/>
        </p:nvSpPr>
        <p:spPr>
          <a:xfrm>
            <a:off x="713100" y="1435950"/>
            <a:ext cx="16821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877" name="Google Shape;877;p74"/>
          <p:cNvSpPr txBox="1"/>
          <p:nvPr/>
        </p:nvSpPr>
        <p:spPr>
          <a:xfrm>
            <a:off x="713100" y="1882425"/>
            <a:ext cx="16821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closest planet to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878" name="Google Shape;878;p74"/>
          <p:cNvSpPr txBox="1"/>
          <p:nvPr/>
        </p:nvSpPr>
        <p:spPr>
          <a:xfrm>
            <a:off x="713100" y="2982200"/>
            <a:ext cx="16821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sz="2500" b="1">
              <a:solidFill>
                <a:schemeClr val="lt2"/>
              </a:solidFill>
              <a:latin typeface="DM Serif Text"/>
              <a:ea typeface="DM Serif Text"/>
              <a:cs typeface="DM Serif Text"/>
              <a:sym typeface="DM Serif Text"/>
            </a:endParaRPr>
          </a:p>
        </p:txBody>
      </p:sp>
      <p:sp>
        <p:nvSpPr>
          <p:cNvPr id="879" name="Google Shape;879;p74"/>
          <p:cNvSpPr txBox="1"/>
          <p:nvPr/>
        </p:nvSpPr>
        <p:spPr>
          <a:xfrm>
            <a:off x="713100" y="3428675"/>
            <a:ext cx="16821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Venus has a beautiful name</a:t>
            </a:r>
            <a:endParaRPr>
              <a:solidFill>
                <a:schemeClr val="dk1"/>
              </a:solidFill>
              <a:latin typeface="Cambay" panose="00000500000000000000"/>
              <a:ea typeface="Cambay" panose="00000500000000000000"/>
              <a:cs typeface="Cambay" panose="00000500000000000000"/>
              <a:sym typeface="Cambay" panose="00000500000000000000"/>
            </a:endParaRPr>
          </a:p>
        </p:txBody>
      </p:sp>
      <p:pic>
        <p:nvPicPr>
          <p:cNvPr id="880" name="Google Shape;880;p74"/>
          <p:cNvPicPr preferRelativeResize="0"/>
          <p:nvPr/>
        </p:nvPicPr>
        <p:blipFill rotWithShape="1">
          <a:blip r:embed="rId4"/>
          <a:srcRect l="11871" t="13756" r="20211" b="17010"/>
          <a:stretch>
            <a:fillRect/>
          </a:stretch>
        </p:blipFill>
        <p:spPr>
          <a:xfrm rot="10">
            <a:off x="7536000" y="1600201"/>
            <a:ext cx="894900" cy="912272"/>
          </a:xfrm>
          <a:prstGeom prst="rect">
            <a:avLst/>
          </a:prstGeom>
          <a:noFill/>
          <a:ln>
            <a:noFill/>
          </a:ln>
        </p:spPr>
      </p:pic>
      <p:sp>
        <p:nvSpPr>
          <p:cNvPr id="881" name="Google Shape;881;p74"/>
          <p:cNvSpPr/>
          <p:nvPr/>
        </p:nvSpPr>
        <p:spPr>
          <a:xfrm flipH="1">
            <a:off x="7536000" y="1608888"/>
            <a:ext cx="894900" cy="894900"/>
          </a:xfrm>
          <a:prstGeom prst="pie">
            <a:avLst>
              <a:gd name="adj1" fmla="val 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74"/>
          <p:cNvSpPr txBox="1"/>
          <p:nvPr/>
        </p:nvSpPr>
        <p:spPr>
          <a:xfrm>
            <a:off x="6748675" y="1833150"/>
            <a:ext cx="797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75%</a:t>
            </a:r>
            <a:endParaRPr sz="2500" b="1">
              <a:solidFill>
                <a:schemeClr val="dk2"/>
              </a:solidFill>
              <a:latin typeface="DM Serif Text"/>
              <a:ea typeface="DM Serif Text"/>
              <a:cs typeface="DM Serif Text"/>
              <a:sym typeface="DM Serif Text"/>
            </a:endParaRPr>
          </a:p>
        </p:txBody>
      </p:sp>
      <p:pic>
        <p:nvPicPr>
          <p:cNvPr id="883" name="Google Shape;883;p74"/>
          <p:cNvPicPr preferRelativeResize="0"/>
          <p:nvPr/>
        </p:nvPicPr>
        <p:blipFill rotWithShape="1">
          <a:blip r:embed="rId4"/>
          <a:srcRect l="11871" t="13756" r="20211" b="17010"/>
          <a:stretch>
            <a:fillRect/>
          </a:stretch>
        </p:blipFill>
        <p:spPr>
          <a:xfrm rot="10">
            <a:off x="7536000" y="2982201"/>
            <a:ext cx="894900" cy="912272"/>
          </a:xfrm>
          <a:prstGeom prst="rect">
            <a:avLst/>
          </a:prstGeom>
          <a:noFill/>
          <a:ln>
            <a:noFill/>
          </a:ln>
        </p:spPr>
      </p:pic>
      <p:sp>
        <p:nvSpPr>
          <p:cNvPr id="884" name="Google Shape;884;p74"/>
          <p:cNvSpPr/>
          <p:nvPr/>
        </p:nvSpPr>
        <p:spPr>
          <a:xfrm flipH="1">
            <a:off x="7536000" y="2990888"/>
            <a:ext cx="894900" cy="894900"/>
          </a:xfrm>
          <a:prstGeom prst="pie">
            <a:avLst>
              <a:gd name="adj1" fmla="val 10726892"/>
              <a:gd name="adj2" fmla="val 1620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74"/>
          <p:cNvSpPr txBox="1"/>
          <p:nvPr/>
        </p:nvSpPr>
        <p:spPr>
          <a:xfrm>
            <a:off x="6748675" y="3215150"/>
            <a:ext cx="797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25%</a:t>
            </a:r>
            <a:endParaRPr sz="2500" b="1">
              <a:solidFill>
                <a:schemeClr val="dk2"/>
              </a:solidFill>
              <a:latin typeface="DM Serif Text"/>
              <a:ea typeface="DM Serif Text"/>
              <a:cs typeface="DM Serif Text"/>
              <a:sym typeface="DM Serif Text"/>
            </a:endParaRPr>
          </a:p>
        </p:txBody>
      </p:sp>
      <p:sp>
        <p:nvSpPr>
          <p:cNvPr id="886" name="Google Shape;886;p74">
            <a:hlinkClick r:id="rId5"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7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7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par>
                                <p:cTn id="8" presetID="10" presetClass="entr" presetSubtype="0" fill="hold" nodeType="withEffect">
                                  <p:stCondLst>
                                    <p:cond delay="0"/>
                                  </p:stCondLst>
                                  <p:childTnLst>
                                    <p:set>
                                      <p:cBhvr>
                                        <p:cTn id="9" dur="1" fill="hold">
                                          <p:stCondLst>
                                            <p:cond delay="0"/>
                                          </p:stCondLst>
                                        </p:cTn>
                                        <p:tgtEl>
                                          <p:spTgt spid="877"/>
                                        </p:tgtEl>
                                        <p:attrNameLst>
                                          <p:attrName>style.visibility</p:attrName>
                                        </p:attrNameLst>
                                      </p:cBhvr>
                                      <p:to>
                                        <p:strVal val="visible"/>
                                      </p:to>
                                    </p:set>
                                    <p:animEffect transition="in" filter="fade">
                                      <p:cBhvr>
                                        <p:cTn id="10" dur="1000"/>
                                        <p:tgtEl>
                                          <p:spTgt spid="877"/>
                                        </p:tgtEl>
                                      </p:cBhvr>
                                    </p:animEffect>
                                  </p:childTnLst>
                                </p:cTn>
                              </p:par>
                              <p:par>
                                <p:cTn id="11" presetID="10" presetClass="entr" presetSubtype="0" fill="hold" nodeType="withEffect">
                                  <p:stCondLst>
                                    <p:cond delay="0"/>
                                  </p:stCondLst>
                                  <p:childTnLst>
                                    <p:set>
                                      <p:cBhvr>
                                        <p:cTn id="12" dur="1" fill="hold">
                                          <p:stCondLst>
                                            <p:cond delay="0"/>
                                          </p:stCondLst>
                                        </p:cTn>
                                        <p:tgtEl>
                                          <p:spTgt spid="878"/>
                                        </p:tgtEl>
                                        <p:attrNameLst>
                                          <p:attrName>style.visibility</p:attrName>
                                        </p:attrNameLst>
                                      </p:cBhvr>
                                      <p:to>
                                        <p:strVal val="visible"/>
                                      </p:to>
                                    </p:set>
                                    <p:animEffect transition="in" filter="fade">
                                      <p:cBhvr>
                                        <p:cTn id="13" dur="1000"/>
                                        <p:tgtEl>
                                          <p:spTgt spid="878"/>
                                        </p:tgtEl>
                                      </p:cBhvr>
                                    </p:animEffect>
                                  </p:childTnLst>
                                </p:cTn>
                              </p:par>
                              <p:par>
                                <p:cTn id="14" presetID="10" presetClass="entr" presetSubtype="0" fill="hold" nodeType="with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par>
                                <p:cTn id="17" presetID="10" presetClass="entr" presetSubtype="0" fill="hold" nodeType="withEffect">
                                  <p:stCondLst>
                                    <p:cond delay="0"/>
                                  </p:stCondLst>
                                  <p:childTnLst>
                                    <p:set>
                                      <p:cBhvr>
                                        <p:cTn id="18" dur="1" fill="hold">
                                          <p:stCondLst>
                                            <p:cond delay="0"/>
                                          </p:stCondLst>
                                        </p:cTn>
                                        <p:tgtEl>
                                          <p:spTgt spid="880"/>
                                        </p:tgtEl>
                                        <p:attrNameLst>
                                          <p:attrName>style.visibility</p:attrName>
                                        </p:attrNameLst>
                                      </p:cBhvr>
                                      <p:to>
                                        <p:strVal val="visible"/>
                                      </p:to>
                                    </p:set>
                                    <p:animEffect transition="in" filter="fade">
                                      <p:cBhvr>
                                        <p:cTn id="19" dur="1000"/>
                                        <p:tgtEl>
                                          <p:spTgt spid="880"/>
                                        </p:tgtEl>
                                      </p:cBhvr>
                                    </p:animEffect>
                                  </p:childTnLst>
                                </p:cTn>
                              </p:par>
                              <p:par>
                                <p:cTn id="20" presetID="10" presetClass="entr" presetSubtype="0" fill="hold" nodeType="withEffect">
                                  <p:stCondLst>
                                    <p:cond delay="0"/>
                                  </p:stCondLst>
                                  <p:childTnLst>
                                    <p:set>
                                      <p:cBhvr>
                                        <p:cTn id="21" dur="1" fill="hold">
                                          <p:stCondLst>
                                            <p:cond delay="0"/>
                                          </p:stCondLst>
                                        </p:cTn>
                                        <p:tgtEl>
                                          <p:spTgt spid="881"/>
                                        </p:tgtEl>
                                        <p:attrNameLst>
                                          <p:attrName>style.visibility</p:attrName>
                                        </p:attrNameLst>
                                      </p:cBhvr>
                                      <p:to>
                                        <p:strVal val="visible"/>
                                      </p:to>
                                    </p:set>
                                    <p:animEffect transition="in" filter="fade">
                                      <p:cBhvr>
                                        <p:cTn id="22" dur="1000"/>
                                        <p:tgtEl>
                                          <p:spTgt spid="881"/>
                                        </p:tgtEl>
                                      </p:cBhvr>
                                    </p:animEffect>
                                  </p:childTnLst>
                                </p:cTn>
                              </p:par>
                              <p:par>
                                <p:cTn id="23" presetID="10" presetClass="entr" presetSubtype="0" fill="hold" nodeType="with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par>
                                <p:cTn id="26" presetID="10" presetClass="entr" presetSubtype="0" fill="hold" nodeType="withEffect">
                                  <p:stCondLst>
                                    <p:cond delay="0"/>
                                  </p:stCondLst>
                                  <p:childTnLst>
                                    <p:set>
                                      <p:cBhvr>
                                        <p:cTn id="27" dur="1" fill="hold">
                                          <p:stCondLst>
                                            <p:cond delay="0"/>
                                          </p:stCondLst>
                                        </p:cTn>
                                        <p:tgtEl>
                                          <p:spTgt spid="883"/>
                                        </p:tgtEl>
                                        <p:attrNameLst>
                                          <p:attrName>style.visibility</p:attrName>
                                        </p:attrNameLst>
                                      </p:cBhvr>
                                      <p:to>
                                        <p:strVal val="visible"/>
                                      </p:to>
                                    </p:set>
                                    <p:animEffect transition="in" filter="fade">
                                      <p:cBhvr>
                                        <p:cTn id="28" dur="1000"/>
                                        <p:tgtEl>
                                          <p:spTgt spid="883"/>
                                        </p:tgtEl>
                                      </p:cBhvr>
                                    </p:animEffect>
                                  </p:childTnLst>
                                </p:cTn>
                              </p:par>
                              <p:par>
                                <p:cTn id="29" presetID="10" presetClass="entr" presetSubtype="0" fill="hold" nodeType="withEffect">
                                  <p:stCondLst>
                                    <p:cond delay="0"/>
                                  </p:stCondLst>
                                  <p:childTnLst>
                                    <p:set>
                                      <p:cBhvr>
                                        <p:cTn id="30" dur="1" fill="hold">
                                          <p:stCondLst>
                                            <p:cond delay="0"/>
                                          </p:stCondLst>
                                        </p:cTn>
                                        <p:tgtEl>
                                          <p:spTgt spid="884"/>
                                        </p:tgtEl>
                                        <p:attrNameLst>
                                          <p:attrName>style.visibility</p:attrName>
                                        </p:attrNameLst>
                                      </p:cBhvr>
                                      <p:to>
                                        <p:strVal val="visible"/>
                                      </p:to>
                                    </p:set>
                                    <p:animEffect transition="in" filter="fade">
                                      <p:cBhvr>
                                        <p:cTn id="31" dur="1000"/>
                                        <p:tgtEl>
                                          <p:spTgt spid="884"/>
                                        </p:tgtEl>
                                      </p:cBhvr>
                                    </p:animEffect>
                                  </p:childTnLst>
                                </p:cTn>
                              </p:par>
                              <p:par>
                                <p:cTn id="32" presetID="10" presetClass="entr" presetSubtype="0" fill="hold" nodeType="with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61"/>
          <p:cNvPicPr preferRelativeResize="0"/>
          <p:nvPr/>
        </p:nvPicPr>
        <p:blipFill rotWithShape="1">
          <a:blip r:embed="rId1">
            <a:alphaModFix amt="75000"/>
          </a:blip>
          <a:srcRect/>
          <a:stretch>
            <a:fillRect/>
          </a:stretch>
        </p:blipFill>
        <p:spPr>
          <a:xfrm rot="-487125">
            <a:off x="1171187" y="1717119"/>
            <a:ext cx="877613" cy="877598"/>
          </a:xfrm>
          <a:prstGeom prst="rect">
            <a:avLst/>
          </a:prstGeom>
          <a:noFill/>
          <a:ln>
            <a:noFill/>
          </a:ln>
        </p:spPr>
      </p:pic>
      <p:pic>
        <p:nvPicPr>
          <p:cNvPr id="602" name="Google Shape;602;p61"/>
          <p:cNvPicPr preferRelativeResize="0"/>
          <p:nvPr/>
        </p:nvPicPr>
        <p:blipFill rotWithShape="1">
          <a:blip r:embed="rId1">
            <a:alphaModFix amt="75000"/>
          </a:blip>
          <a:srcRect/>
          <a:stretch>
            <a:fillRect/>
          </a:stretch>
        </p:blipFill>
        <p:spPr>
          <a:xfrm rot="-487125">
            <a:off x="4832425" y="1722944"/>
            <a:ext cx="877613" cy="877598"/>
          </a:xfrm>
          <a:prstGeom prst="rect">
            <a:avLst/>
          </a:prstGeom>
          <a:noFill/>
          <a:ln>
            <a:noFill/>
          </a:ln>
        </p:spPr>
      </p:pic>
      <p:pic>
        <p:nvPicPr>
          <p:cNvPr id="603" name="Google Shape;603;p61"/>
          <p:cNvPicPr preferRelativeResize="0"/>
          <p:nvPr/>
        </p:nvPicPr>
        <p:blipFill rotWithShape="1">
          <a:blip r:embed="rId1">
            <a:alphaModFix amt="75000"/>
          </a:blip>
          <a:srcRect/>
          <a:stretch>
            <a:fillRect/>
          </a:stretch>
        </p:blipFill>
        <p:spPr>
          <a:xfrm rot="-487125">
            <a:off x="4832437" y="3274994"/>
            <a:ext cx="877613" cy="877598"/>
          </a:xfrm>
          <a:prstGeom prst="rect">
            <a:avLst/>
          </a:prstGeom>
          <a:noFill/>
          <a:ln>
            <a:noFill/>
          </a:ln>
        </p:spPr>
      </p:pic>
      <p:pic>
        <p:nvPicPr>
          <p:cNvPr id="604" name="Google Shape;604;p61"/>
          <p:cNvPicPr preferRelativeResize="0"/>
          <p:nvPr/>
        </p:nvPicPr>
        <p:blipFill rotWithShape="1">
          <a:blip r:embed="rId1">
            <a:alphaModFix amt="75000"/>
          </a:blip>
          <a:srcRect/>
          <a:stretch>
            <a:fillRect/>
          </a:stretch>
        </p:blipFill>
        <p:spPr>
          <a:xfrm rot="-487125">
            <a:off x="1155600" y="3263319"/>
            <a:ext cx="877613" cy="877598"/>
          </a:xfrm>
          <a:prstGeom prst="rect">
            <a:avLst/>
          </a:prstGeom>
          <a:noFill/>
          <a:ln>
            <a:noFill/>
          </a:ln>
        </p:spPr>
      </p:pic>
      <p:sp>
        <p:nvSpPr>
          <p:cNvPr id="605" name="Google Shape;605;p61">
            <a:hlinkClick r:id="rId2" action="ppaction://hlinksldjump"/>
          </p:cNvPr>
          <p:cNvSpPr txBox="1">
            <a:spLocks noGrp="1"/>
          </p:cNvSpPr>
          <p:nvPr>
            <p:ph type="title"/>
          </p:nvPr>
        </p:nvSpPr>
        <p:spPr>
          <a:xfrm>
            <a:off x="2205075" y="1924918"/>
            <a:ext cx="21147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Background</a:t>
            </a:r>
            <a:endParaRPr dirty="0"/>
          </a:p>
        </p:txBody>
      </p:sp>
      <p:sp>
        <p:nvSpPr>
          <p:cNvPr id="606" name="Google Shape;606;p61">
            <a:hlinkClick r:id="rId3" action="ppaction://hlinksldjump"/>
          </p:cNvPr>
          <p:cNvSpPr txBox="1">
            <a:spLocks noGrp="1"/>
          </p:cNvSpPr>
          <p:nvPr>
            <p:ph type="title" idx="6"/>
          </p:nvPr>
        </p:nvSpPr>
        <p:spPr>
          <a:xfrm>
            <a:off x="2204751" y="3501950"/>
            <a:ext cx="21147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Analysis and Results</a:t>
            </a:r>
            <a:endParaRPr dirty="0"/>
          </a:p>
        </p:txBody>
      </p:sp>
      <p:sp>
        <p:nvSpPr>
          <p:cNvPr id="608" name="Google Shape;608;p61">
            <a:hlinkClick r:id="rId4" action="ppaction://hlinksldjump"/>
          </p:cNvPr>
          <p:cNvSpPr txBox="1">
            <a:spLocks noGrp="1"/>
          </p:cNvSpPr>
          <p:nvPr>
            <p:ph type="title" idx="9"/>
          </p:nvPr>
        </p:nvSpPr>
        <p:spPr>
          <a:xfrm>
            <a:off x="6000312" y="3530320"/>
            <a:ext cx="21147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Discussion</a:t>
            </a:r>
            <a:endParaRPr dirty="0"/>
          </a:p>
        </p:txBody>
      </p:sp>
      <p:sp>
        <p:nvSpPr>
          <p:cNvPr id="610" name="Google Shape;610;p61">
            <a:hlinkClick r:id="rId2" action="ppaction://hlinksldjump"/>
          </p:cNvPr>
          <p:cNvSpPr txBox="1">
            <a:spLocks noGrp="1"/>
          </p:cNvSpPr>
          <p:nvPr>
            <p:ph type="title" idx="2"/>
          </p:nvPr>
        </p:nvSpPr>
        <p:spPr>
          <a:xfrm>
            <a:off x="1147400" y="1960125"/>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612" name="Google Shape;612;p61">
            <a:hlinkClick r:id="rId5" action="ppaction://hlinksldjump"/>
          </p:cNvPr>
          <p:cNvSpPr txBox="1">
            <a:spLocks noGrp="1"/>
          </p:cNvSpPr>
          <p:nvPr>
            <p:ph type="title" idx="3"/>
          </p:nvPr>
        </p:nvSpPr>
        <p:spPr>
          <a:xfrm>
            <a:off x="5881900" y="1959595"/>
            <a:ext cx="21147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Methods</a:t>
            </a:r>
            <a:endParaRPr dirty="0"/>
          </a:p>
        </p:txBody>
      </p:sp>
      <p:sp>
        <p:nvSpPr>
          <p:cNvPr id="614" name="Google Shape;614;p61">
            <a:hlinkClick r:id="rId5" action="ppaction://hlinksldjump"/>
          </p:cNvPr>
          <p:cNvSpPr txBox="1">
            <a:spLocks noGrp="1"/>
          </p:cNvSpPr>
          <p:nvPr>
            <p:ph type="title" idx="4"/>
          </p:nvPr>
        </p:nvSpPr>
        <p:spPr>
          <a:xfrm>
            <a:off x="4824213" y="1960125"/>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615" name="Google Shape;615;p61">
            <a:hlinkClick r:id="rId3" action="ppaction://hlinksldjump"/>
          </p:cNvPr>
          <p:cNvSpPr txBox="1">
            <a:spLocks noGrp="1"/>
          </p:cNvSpPr>
          <p:nvPr>
            <p:ph type="title" idx="7"/>
          </p:nvPr>
        </p:nvSpPr>
        <p:spPr>
          <a:xfrm>
            <a:off x="1147400" y="3501950"/>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616" name="Google Shape;616;p61">
            <a:hlinkClick r:id="rId4" action="ppaction://hlinksldjump"/>
          </p:cNvPr>
          <p:cNvSpPr txBox="1">
            <a:spLocks noGrp="1"/>
          </p:cNvSpPr>
          <p:nvPr>
            <p:ph type="title" idx="13"/>
          </p:nvPr>
        </p:nvSpPr>
        <p:spPr>
          <a:xfrm>
            <a:off x="4824213" y="3501950"/>
            <a:ext cx="8940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617" name="Google Shape;617;p6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latin typeface="DM Serif Text"/>
                <a:ea typeface="DM Serif Text"/>
                <a:cs typeface="DM Serif Text"/>
                <a:sym typeface="DM Serif Text"/>
              </a:rPr>
              <a:t>Table of </a:t>
            </a:r>
            <a:r>
              <a:rPr lang="en-GB"/>
              <a:t>c</a:t>
            </a:r>
            <a:r>
              <a:rPr lang="en-GB">
                <a:solidFill>
                  <a:schemeClr val="dk2"/>
                </a:solidFill>
                <a:latin typeface="DM Serif Text"/>
                <a:ea typeface="DM Serif Text"/>
                <a:cs typeface="DM Serif Text"/>
                <a:sym typeface="DM Serif Text"/>
              </a:rPr>
              <a:t>ontents</a:t>
            </a:r>
            <a:endParaRPr>
              <a:solidFill>
                <a:schemeClr val="dk2"/>
              </a:solidFill>
              <a:latin typeface="DM Serif Text"/>
              <a:ea typeface="DM Serif Text"/>
              <a:cs typeface="DM Serif Text"/>
              <a:sym typeface="DM Serif Text"/>
            </a:endParaRPr>
          </a:p>
        </p:txBody>
      </p:sp>
      <p:sp>
        <p:nvSpPr>
          <p:cNvPr id="618" name="Google Shape;618;p61">
            <a:hlinkClick r:id="rId6"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6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6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Our statistics</a:t>
            </a:r>
            <a:endParaRPr lang="en-GB"/>
          </a:p>
        </p:txBody>
      </p:sp>
      <p:sp>
        <p:nvSpPr>
          <p:cNvPr id="894" name="Google Shape;894;p7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97" name="Google Shape;897;p75" title="Chart">
            <a:hlinkClick r:id="rId2"/>
          </p:cNvPr>
          <p:cNvPicPr preferRelativeResize="0"/>
          <p:nvPr/>
        </p:nvPicPr>
        <p:blipFill rotWithShape="1">
          <a:blip r:embed="rId3"/>
          <a:srcRect l="21856" r="22186"/>
          <a:stretch>
            <a:fillRect/>
          </a:stretch>
        </p:blipFill>
        <p:spPr>
          <a:xfrm>
            <a:off x="3521475" y="1468325"/>
            <a:ext cx="2100888" cy="2321438"/>
          </a:xfrm>
          <a:prstGeom prst="rect">
            <a:avLst/>
          </a:prstGeom>
          <a:noFill/>
          <a:ln>
            <a:noFill/>
          </a:ln>
        </p:spPr>
      </p:pic>
      <p:sp>
        <p:nvSpPr>
          <p:cNvPr id="898" name="Google Shape;898;p75"/>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Follow the link in the graph to modify its data and then paste the new one here. </a:t>
            </a:r>
            <a:r>
              <a:rPr lang="en-GB" sz="1000" b="1">
                <a:uFill>
                  <a:noFill/>
                </a:uFill>
                <a:hlinkClick r:id="rId4"/>
              </a:rPr>
              <a:t>For more info, click here</a:t>
            </a:r>
            <a:endParaRPr sz="1000" b="1"/>
          </a:p>
        </p:txBody>
      </p:sp>
      <p:sp>
        <p:nvSpPr>
          <p:cNvPr id="899" name="Google Shape;899;p75"/>
          <p:cNvSpPr txBox="1"/>
          <p:nvPr/>
        </p:nvSpPr>
        <p:spPr>
          <a:xfrm>
            <a:off x="713100" y="1435950"/>
            <a:ext cx="16821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900" name="Google Shape;900;p75"/>
          <p:cNvSpPr txBox="1"/>
          <p:nvPr/>
        </p:nvSpPr>
        <p:spPr>
          <a:xfrm>
            <a:off x="713100" y="1882425"/>
            <a:ext cx="16821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closest planet to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01" name="Google Shape;901;p75"/>
          <p:cNvSpPr txBox="1"/>
          <p:nvPr/>
        </p:nvSpPr>
        <p:spPr>
          <a:xfrm>
            <a:off x="713100" y="2747600"/>
            <a:ext cx="16821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sz="2500" b="1">
              <a:solidFill>
                <a:schemeClr val="lt2"/>
              </a:solidFill>
              <a:latin typeface="DM Serif Text"/>
              <a:ea typeface="DM Serif Text"/>
              <a:cs typeface="DM Serif Text"/>
              <a:sym typeface="DM Serif Text"/>
            </a:endParaRPr>
          </a:p>
        </p:txBody>
      </p:sp>
      <p:sp>
        <p:nvSpPr>
          <p:cNvPr id="902" name="Google Shape;902;p75"/>
          <p:cNvSpPr txBox="1"/>
          <p:nvPr/>
        </p:nvSpPr>
        <p:spPr>
          <a:xfrm>
            <a:off x="713100" y="3194075"/>
            <a:ext cx="16821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Venus has a beautiful name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03" name="Google Shape;903;p75"/>
          <p:cNvSpPr txBox="1"/>
          <p:nvPr/>
        </p:nvSpPr>
        <p:spPr>
          <a:xfrm>
            <a:off x="6748650" y="1435950"/>
            <a:ext cx="16821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904" name="Google Shape;904;p75"/>
          <p:cNvSpPr txBox="1"/>
          <p:nvPr/>
        </p:nvSpPr>
        <p:spPr>
          <a:xfrm>
            <a:off x="6748650" y="1882425"/>
            <a:ext cx="1682100" cy="55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05" name="Google Shape;905;p75"/>
          <p:cNvSpPr txBox="1"/>
          <p:nvPr/>
        </p:nvSpPr>
        <p:spPr>
          <a:xfrm>
            <a:off x="6748650" y="2747600"/>
            <a:ext cx="16821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500" b="1">
                <a:solidFill>
                  <a:schemeClr val="lt2"/>
                </a:solidFill>
                <a:latin typeface="DM Serif Text"/>
                <a:ea typeface="DM Serif Text"/>
                <a:cs typeface="DM Serif Text"/>
                <a:sym typeface="DM Serif Text"/>
              </a:rPr>
              <a:t>Jupiter</a:t>
            </a:r>
            <a:endParaRPr sz="2500" b="1">
              <a:solidFill>
                <a:schemeClr val="lt2"/>
              </a:solidFill>
              <a:latin typeface="DM Serif Text"/>
              <a:ea typeface="DM Serif Text"/>
              <a:cs typeface="DM Serif Text"/>
              <a:sym typeface="DM Serif Text"/>
            </a:endParaRPr>
          </a:p>
        </p:txBody>
      </p:sp>
      <p:sp>
        <p:nvSpPr>
          <p:cNvPr id="906" name="Google Shape;906;p75"/>
          <p:cNvSpPr txBox="1"/>
          <p:nvPr/>
        </p:nvSpPr>
        <p:spPr>
          <a:xfrm>
            <a:off x="6748650" y="3194075"/>
            <a:ext cx="1682100" cy="55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Jupiter is the biggest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07" name="Google Shape;907;p75"/>
          <p:cNvSpPr txBox="1"/>
          <p:nvPr/>
        </p:nvSpPr>
        <p:spPr>
          <a:xfrm>
            <a:off x="5581650" y="171450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33%</a:t>
            </a:r>
            <a:endParaRPr sz="2500" b="1">
              <a:solidFill>
                <a:schemeClr val="dk2"/>
              </a:solidFill>
              <a:latin typeface="DM Serif Text"/>
              <a:ea typeface="DM Serif Text"/>
              <a:cs typeface="DM Serif Text"/>
              <a:sym typeface="DM Serif Text"/>
            </a:endParaRPr>
          </a:p>
        </p:txBody>
      </p:sp>
      <p:sp>
        <p:nvSpPr>
          <p:cNvPr id="908" name="Google Shape;908;p75"/>
          <p:cNvSpPr txBox="1"/>
          <p:nvPr/>
        </p:nvSpPr>
        <p:spPr>
          <a:xfrm>
            <a:off x="5581650" y="302615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31%</a:t>
            </a:r>
            <a:endParaRPr sz="2500" b="1">
              <a:solidFill>
                <a:schemeClr val="accent1"/>
              </a:solidFill>
              <a:latin typeface="DM Serif Text"/>
              <a:ea typeface="DM Serif Text"/>
              <a:cs typeface="DM Serif Text"/>
              <a:sym typeface="DM Serif Text"/>
            </a:endParaRPr>
          </a:p>
        </p:txBody>
      </p:sp>
      <p:sp>
        <p:nvSpPr>
          <p:cNvPr id="909" name="Google Shape;909;p75"/>
          <p:cNvSpPr txBox="1"/>
          <p:nvPr/>
        </p:nvSpPr>
        <p:spPr>
          <a:xfrm>
            <a:off x="2395200" y="171450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1"/>
                </a:solidFill>
                <a:latin typeface="DM Serif Text"/>
                <a:ea typeface="DM Serif Text"/>
                <a:cs typeface="DM Serif Text"/>
                <a:sym typeface="DM Serif Text"/>
              </a:rPr>
              <a:t>12%</a:t>
            </a:r>
            <a:endParaRPr sz="2500" b="1">
              <a:solidFill>
                <a:schemeClr val="dk1"/>
              </a:solidFill>
              <a:latin typeface="DM Serif Text"/>
              <a:ea typeface="DM Serif Text"/>
              <a:cs typeface="DM Serif Text"/>
              <a:sym typeface="DM Serif Text"/>
            </a:endParaRPr>
          </a:p>
        </p:txBody>
      </p:sp>
      <p:sp>
        <p:nvSpPr>
          <p:cNvPr id="910" name="Google Shape;910;p75"/>
          <p:cNvSpPr txBox="1"/>
          <p:nvPr/>
        </p:nvSpPr>
        <p:spPr>
          <a:xfrm>
            <a:off x="2395200" y="302615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24%</a:t>
            </a:r>
            <a:endParaRPr sz="2500" b="1">
              <a:solidFill>
                <a:schemeClr val="lt2"/>
              </a:solidFill>
              <a:latin typeface="DM Serif Text"/>
              <a:ea typeface="DM Serif Text"/>
              <a:cs typeface="DM Serif Text"/>
              <a:sym typeface="DM Serif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par>
                                <p:cTn id="11" presetID="10" presetClass="entr" presetSubtype="0" fill="hold" nodeType="withEffect">
                                  <p:stCondLst>
                                    <p:cond delay="0"/>
                                  </p:stCondLst>
                                  <p:childTnLst>
                                    <p:set>
                                      <p:cBhvr>
                                        <p:cTn id="12" dur="1" fill="hold">
                                          <p:stCondLst>
                                            <p:cond delay="0"/>
                                          </p:stCondLst>
                                        </p:cTn>
                                        <p:tgtEl>
                                          <p:spTgt spid="905"/>
                                        </p:tgtEl>
                                        <p:attrNameLst>
                                          <p:attrName>style.visibility</p:attrName>
                                        </p:attrNameLst>
                                      </p:cBhvr>
                                      <p:to>
                                        <p:strVal val="visible"/>
                                      </p:to>
                                    </p:set>
                                    <p:animEffect transition="in" filter="fade">
                                      <p:cBhvr>
                                        <p:cTn id="13" dur="1000"/>
                                        <p:tgtEl>
                                          <p:spTgt spid="905"/>
                                        </p:tgtEl>
                                      </p:cBhvr>
                                    </p:animEffect>
                                  </p:childTnLst>
                                </p:cTn>
                              </p:par>
                              <p:par>
                                <p:cTn id="14" presetID="10" presetClass="entr" presetSubtype="0" fill="hold" nodeType="withEffect">
                                  <p:stCondLst>
                                    <p:cond delay="0"/>
                                  </p:stCondLst>
                                  <p:childTnLst>
                                    <p:set>
                                      <p:cBhvr>
                                        <p:cTn id="15" dur="1" fill="hold">
                                          <p:stCondLst>
                                            <p:cond delay="0"/>
                                          </p:stCondLst>
                                        </p:cTn>
                                        <p:tgtEl>
                                          <p:spTgt spid="906"/>
                                        </p:tgtEl>
                                        <p:attrNameLst>
                                          <p:attrName>style.visibility</p:attrName>
                                        </p:attrNameLst>
                                      </p:cBhvr>
                                      <p:to>
                                        <p:strVal val="visible"/>
                                      </p:to>
                                    </p:set>
                                    <p:animEffect transition="in" filter="fade">
                                      <p:cBhvr>
                                        <p:cTn id="16" dur="1000"/>
                                        <p:tgtEl>
                                          <p:spTgt spid="906"/>
                                        </p:tgtEl>
                                      </p:cBhvr>
                                    </p:animEffect>
                                  </p:childTnLst>
                                </p:cTn>
                              </p:par>
                              <p:par>
                                <p:cTn id="17" presetID="10" presetClass="entr" presetSubtype="0" fill="hold" nodeType="withEffect">
                                  <p:stCondLst>
                                    <p:cond delay="0"/>
                                  </p:stCondLst>
                                  <p:childTnLst>
                                    <p:set>
                                      <p:cBhvr>
                                        <p:cTn id="18" dur="1" fill="hold">
                                          <p:stCondLst>
                                            <p:cond delay="0"/>
                                          </p:stCondLst>
                                        </p:cTn>
                                        <p:tgtEl>
                                          <p:spTgt spid="899"/>
                                        </p:tgtEl>
                                        <p:attrNameLst>
                                          <p:attrName>style.visibility</p:attrName>
                                        </p:attrNameLst>
                                      </p:cBhvr>
                                      <p:to>
                                        <p:strVal val="visible"/>
                                      </p:to>
                                    </p:set>
                                    <p:animEffect transition="in" filter="fade">
                                      <p:cBhvr>
                                        <p:cTn id="19" dur="1000"/>
                                        <p:tgtEl>
                                          <p:spTgt spid="899"/>
                                        </p:tgtEl>
                                      </p:cBhvr>
                                    </p:animEffect>
                                  </p:childTnLst>
                                </p:cTn>
                              </p:par>
                              <p:par>
                                <p:cTn id="20" presetID="10" presetClass="entr" presetSubtype="0" fill="hold" nodeType="withEffect">
                                  <p:stCondLst>
                                    <p:cond delay="0"/>
                                  </p:stCondLst>
                                  <p:childTnLst>
                                    <p:set>
                                      <p:cBhvr>
                                        <p:cTn id="21" dur="1" fill="hold">
                                          <p:stCondLst>
                                            <p:cond delay="0"/>
                                          </p:stCondLst>
                                        </p:cTn>
                                        <p:tgtEl>
                                          <p:spTgt spid="900"/>
                                        </p:tgtEl>
                                        <p:attrNameLst>
                                          <p:attrName>style.visibility</p:attrName>
                                        </p:attrNameLst>
                                      </p:cBhvr>
                                      <p:to>
                                        <p:strVal val="visible"/>
                                      </p:to>
                                    </p:set>
                                    <p:animEffect transition="in" filter="fade">
                                      <p:cBhvr>
                                        <p:cTn id="22" dur="1000"/>
                                        <p:tgtEl>
                                          <p:spTgt spid="900"/>
                                        </p:tgtEl>
                                      </p:cBhvr>
                                    </p:animEffect>
                                  </p:childTnLst>
                                </p:cTn>
                              </p:par>
                              <p:par>
                                <p:cTn id="23" presetID="10" presetClass="entr" presetSubtype="0" fill="hold" nodeType="withEffect">
                                  <p:stCondLst>
                                    <p:cond delay="0"/>
                                  </p:stCondLst>
                                  <p:childTnLst>
                                    <p:set>
                                      <p:cBhvr>
                                        <p:cTn id="24" dur="1" fill="hold">
                                          <p:stCondLst>
                                            <p:cond delay="0"/>
                                          </p:stCondLst>
                                        </p:cTn>
                                        <p:tgtEl>
                                          <p:spTgt spid="901"/>
                                        </p:tgtEl>
                                        <p:attrNameLst>
                                          <p:attrName>style.visibility</p:attrName>
                                        </p:attrNameLst>
                                      </p:cBhvr>
                                      <p:to>
                                        <p:strVal val="visible"/>
                                      </p:to>
                                    </p:set>
                                    <p:animEffect transition="in" filter="fade">
                                      <p:cBhvr>
                                        <p:cTn id="25" dur="1000"/>
                                        <p:tgtEl>
                                          <p:spTgt spid="901"/>
                                        </p:tgtEl>
                                      </p:cBhvr>
                                    </p:animEffect>
                                  </p:childTnLst>
                                </p:cTn>
                              </p:par>
                              <p:par>
                                <p:cTn id="26" presetID="10" presetClass="entr" presetSubtype="0" fill="hold" nodeType="withEffect">
                                  <p:stCondLst>
                                    <p:cond delay="0"/>
                                  </p:stCondLst>
                                  <p:childTnLst>
                                    <p:set>
                                      <p:cBhvr>
                                        <p:cTn id="27" dur="1" fill="hold">
                                          <p:stCondLst>
                                            <p:cond delay="0"/>
                                          </p:stCondLst>
                                        </p:cTn>
                                        <p:tgtEl>
                                          <p:spTgt spid="902"/>
                                        </p:tgtEl>
                                        <p:attrNameLst>
                                          <p:attrName>style.visibility</p:attrName>
                                        </p:attrNameLst>
                                      </p:cBhvr>
                                      <p:to>
                                        <p:strVal val="visible"/>
                                      </p:to>
                                    </p:set>
                                    <p:animEffect transition="in" filter="fade">
                                      <p:cBhvr>
                                        <p:cTn id="28" dur="10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Our numbers</a:t>
            </a:r>
            <a:endParaRPr lang="en-GB"/>
          </a:p>
        </p:txBody>
      </p:sp>
      <p:sp>
        <p:nvSpPr>
          <p:cNvPr id="916" name="Google Shape;916;p76">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7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7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76"/>
          <p:cNvSpPr txBox="1"/>
          <p:nvPr/>
        </p:nvSpPr>
        <p:spPr>
          <a:xfrm>
            <a:off x="934988" y="1480350"/>
            <a:ext cx="3369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Budget</a:t>
            </a:r>
            <a:endParaRPr sz="2500" b="1">
              <a:solidFill>
                <a:schemeClr val="lt2"/>
              </a:solidFill>
              <a:latin typeface="DM Serif Text"/>
              <a:ea typeface="DM Serif Text"/>
              <a:cs typeface="DM Serif Text"/>
              <a:sym typeface="DM Serif Text"/>
            </a:endParaRPr>
          </a:p>
        </p:txBody>
      </p:sp>
      <p:pic>
        <p:nvPicPr>
          <p:cNvPr id="920" name="Google Shape;920;p76"/>
          <p:cNvPicPr preferRelativeResize="0"/>
          <p:nvPr/>
        </p:nvPicPr>
        <p:blipFill rotWithShape="1">
          <a:blip r:embed="rId2"/>
          <a:srcRect l="11871" t="13756" r="20211" b="17010"/>
          <a:stretch>
            <a:fillRect/>
          </a:stretch>
        </p:blipFill>
        <p:spPr>
          <a:xfrm rot="11">
            <a:off x="1877112" y="2230101"/>
            <a:ext cx="777000" cy="792097"/>
          </a:xfrm>
          <a:prstGeom prst="rect">
            <a:avLst/>
          </a:prstGeom>
          <a:noFill/>
          <a:ln>
            <a:noFill/>
          </a:ln>
        </p:spPr>
      </p:pic>
      <p:sp>
        <p:nvSpPr>
          <p:cNvPr id="921" name="Google Shape;921;p76"/>
          <p:cNvSpPr/>
          <p:nvPr/>
        </p:nvSpPr>
        <p:spPr>
          <a:xfrm flipH="1">
            <a:off x="1877113" y="2237643"/>
            <a:ext cx="777000" cy="777000"/>
          </a:xfrm>
          <a:prstGeom prst="pie">
            <a:avLst>
              <a:gd name="adj1" fmla="val 10797157"/>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76"/>
          <p:cNvSpPr txBox="1"/>
          <p:nvPr/>
        </p:nvSpPr>
        <p:spPr>
          <a:xfrm>
            <a:off x="2758063" y="2124375"/>
            <a:ext cx="15459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Clinic</a:t>
            </a:r>
            <a:endParaRPr sz="2500" b="1">
              <a:solidFill>
                <a:schemeClr val="lt2"/>
              </a:solidFill>
              <a:latin typeface="DM Serif Text"/>
              <a:ea typeface="DM Serif Text"/>
              <a:cs typeface="DM Serif Text"/>
              <a:sym typeface="DM Serif Text"/>
            </a:endParaRPr>
          </a:p>
        </p:txBody>
      </p:sp>
      <p:sp>
        <p:nvSpPr>
          <p:cNvPr id="923" name="Google Shape;923;p76"/>
          <p:cNvSpPr txBox="1"/>
          <p:nvPr/>
        </p:nvSpPr>
        <p:spPr>
          <a:xfrm>
            <a:off x="2758063" y="2570850"/>
            <a:ext cx="15459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Mercury is the smallest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pic>
        <p:nvPicPr>
          <p:cNvPr id="924" name="Google Shape;924;p76"/>
          <p:cNvPicPr preferRelativeResize="0"/>
          <p:nvPr/>
        </p:nvPicPr>
        <p:blipFill rotWithShape="1">
          <a:blip r:embed="rId2"/>
          <a:srcRect l="11871" t="13756" r="20211" b="17010"/>
          <a:stretch>
            <a:fillRect/>
          </a:stretch>
        </p:blipFill>
        <p:spPr>
          <a:xfrm rot="11">
            <a:off x="1877112" y="3431276"/>
            <a:ext cx="777000" cy="792097"/>
          </a:xfrm>
          <a:prstGeom prst="rect">
            <a:avLst/>
          </a:prstGeom>
          <a:noFill/>
          <a:ln>
            <a:noFill/>
          </a:ln>
        </p:spPr>
      </p:pic>
      <p:sp>
        <p:nvSpPr>
          <p:cNvPr id="925" name="Google Shape;925;p76"/>
          <p:cNvSpPr/>
          <p:nvPr/>
        </p:nvSpPr>
        <p:spPr>
          <a:xfrm flipH="1">
            <a:off x="1877113" y="3438818"/>
            <a:ext cx="777000" cy="777000"/>
          </a:xfrm>
          <a:prstGeom prst="pie">
            <a:avLst>
              <a:gd name="adj1" fmla="val 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76"/>
          <p:cNvSpPr txBox="1"/>
          <p:nvPr/>
        </p:nvSpPr>
        <p:spPr>
          <a:xfrm>
            <a:off x="2758063" y="3325550"/>
            <a:ext cx="15459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People</a:t>
            </a:r>
            <a:endParaRPr sz="2500" b="1">
              <a:solidFill>
                <a:schemeClr val="lt2"/>
              </a:solidFill>
              <a:latin typeface="DM Serif Text"/>
              <a:ea typeface="DM Serif Text"/>
              <a:cs typeface="DM Serif Text"/>
              <a:sym typeface="DM Serif Text"/>
            </a:endParaRPr>
          </a:p>
        </p:txBody>
      </p:sp>
      <p:sp>
        <p:nvSpPr>
          <p:cNvPr id="927" name="Google Shape;927;p76"/>
          <p:cNvSpPr txBox="1"/>
          <p:nvPr/>
        </p:nvSpPr>
        <p:spPr>
          <a:xfrm>
            <a:off x="2758063" y="3772025"/>
            <a:ext cx="15459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28" name="Google Shape;928;p76"/>
          <p:cNvSpPr txBox="1"/>
          <p:nvPr/>
        </p:nvSpPr>
        <p:spPr>
          <a:xfrm>
            <a:off x="934988" y="2402950"/>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25%</a:t>
            </a:r>
            <a:endParaRPr sz="2500" b="1">
              <a:solidFill>
                <a:schemeClr val="dk2"/>
              </a:solidFill>
              <a:latin typeface="DM Serif Text"/>
              <a:ea typeface="DM Serif Text"/>
              <a:cs typeface="DM Serif Text"/>
              <a:sym typeface="DM Serif Text"/>
            </a:endParaRPr>
          </a:p>
        </p:txBody>
      </p:sp>
      <p:sp>
        <p:nvSpPr>
          <p:cNvPr id="929" name="Google Shape;929;p76"/>
          <p:cNvSpPr txBox="1"/>
          <p:nvPr/>
        </p:nvSpPr>
        <p:spPr>
          <a:xfrm>
            <a:off x="934988" y="3604125"/>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75%</a:t>
            </a:r>
            <a:endParaRPr sz="2500" b="1">
              <a:solidFill>
                <a:schemeClr val="dk2"/>
              </a:solidFill>
              <a:latin typeface="DM Serif Text"/>
              <a:ea typeface="DM Serif Text"/>
              <a:cs typeface="DM Serif Text"/>
              <a:sym typeface="DM Serif Text"/>
            </a:endParaRPr>
          </a:p>
        </p:txBody>
      </p:sp>
      <p:sp>
        <p:nvSpPr>
          <p:cNvPr id="930" name="Google Shape;930;p76"/>
          <p:cNvSpPr txBox="1"/>
          <p:nvPr/>
        </p:nvSpPr>
        <p:spPr>
          <a:xfrm>
            <a:off x="5185062" y="2124375"/>
            <a:ext cx="1199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$25.70</a:t>
            </a:r>
            <a:endParaRPr sz="2500" b="1">
              <a:solidFill>
                <a:schemeClr val="lt2"/>
              </a:solidFill>
              <a:latin typeface="DM Serif Text"/>
              <a:ea typeface="DM Serif Text"/>
              <a:cs typeface="DM Serif Text"/>
              <a:sym typeface="DM Serif Text"/>
            </a:endParaRPr>
          </a:p>
        </p:txBody>
      </p:sp>
      <p:sp>
        <p:nvSpPr>
          <p:cNvPr id="931" name="Google Shape;931;p76"/>
          <p:cNvSpPr txBox="1"/>
          <p:nvPr/>
        </p:nvSpPr>
        <p:spPr>
          <a:xfrm>
            <a:off x="5185062" y="2570850"/>
            <a:ext cx="1199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Avg. price per patient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32" name="Google Shape;932;p76"/>
          <p:cNvSpPr txBox="1"/>
          <p:nvPr/>
        </p:nvSpPr>
        <p:spPr>
          <a:xfrm>
            <a:off x="7009920" y="2124375"/>
            <a:ext cx="1199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1 mth</a:t>
            </a:r>
            <a:endParaRPr sz="2500" b="1">
              <a:solidFill>
                <a:schemeClr val="lt2"/>
              </a:solidFill>
              <a:latin typeface="DM Serif Text"/>
              <a:ea typeface="DM Serif Text"/>
              <a:cs typeface="DM Serif Text"/>
              <a:sym typeface="DM Serif Text"/>
            </a:endParaRPr>
          </a:p>
        </p:txBody>
      </p:sp>
      <p:sp>
        <p:nvSpPr>
          <p:cNvPr id="933" name="Google Shape;933;p76"/>
          <p:cNvSpPr txBox="1"/>
          <p:nvPr/>
        </p:nvSpPr>
        <p:spPr>
          <a:xfrm>
            <a:off x="7009920" y="2570850"/>
            <a:ext cx="1199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Avg. days in the clinic</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34" name="Google Shape;934;p76"/>
          <p:cNvSpPr txBox="1"/>
          <p:nvPr/>
        </p:nvSpPr>
        <p:spPr>
          <a:xfrm>
            <a:off x="5185062" y="3325550"/>
            <a:ext cx="1199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45 labs</a:t>
            </a:r>
            <a:endParaRPr sz="2500" b="1">
              <a:solidFill>
                <a:schemeClr val="lt2"/>
              </a:solidFill>
              <a:latin typeface="DM Serif Text"/>
              <a:ea typeface="DM Serif Text"/>
              <a:cs typeface="DM Serif Text"/>
              <a:sym typeface="DM Serif Text"/>
            </a:endParaRPr>
          </a:p>
        </p:txBody>
      </p:sp>
      <p:sp>
        <p:nvSpPr>
          <p:cNvPr id="935" name="Google Shape;935;p76"/>
          <p:cNvSpPr txBox="1"/>
          <p:nvPr/>
        </p:nvSpPr>
        <p:spPr>
          <a:xfrm>
            <a:off x="5185062" y="3772025"/>
            <a:ext cx="1199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Retailers labs</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36" name="Google Shape;936;p76"/>
          <p:cNvSpPr txBox="1"/>
          <p:nvPr/>
        </p:nvSpPr>
        <p:spPr>
          <a:xfrm>
            <a:off x="7009920" y="3325550"/>
            <a:ext cx="11991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77 unit</a:t>
            </a:r>
            <a:endParaRPr sz="2500" b="1">
              <a:solidFill>
                <a:schemeClr val="lt2"/>
              </a:solidFill>
              <a:latin typeface="DM Serif Text"/>
              <a:ea typeface="DM Serif Text"/>
              <a:cs typeface="DM Serif Text"/>
              <a:sym typeface="DM Serif Text"/>
            </a:endParaRPr>
          </a:p>
        </p:txBody>
      </p:sp>
      <p:sp>
        <p:nvSpPr>
          <p:cNvPr id="937" name="Google Shape;937;p76"/>
          <p:cNvSpPr txBox="1"/>
          <p:nvPr/>
        </p:nvSpPr>
        <p:spPr>
          <a:xfrm>
            <a:off x="7009920" y="3772025"/>
            <a:ext cx="11991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Remaining inventory</a:t>
            </a:r>
            <a:endParaRPr>
              <a:solidFill>
                <a:schemeClr val="dk1"/>
              </a:solidFill>
              <a:latin typeface="Cambay" panose="00000500000000000000"/>
              <a:ea typeface="Cambay" panose="00000500000000000000"/>
              <a:cs typeface="Cambay" panose="00000500000000000000"/>
              <a:sym typeface="Cambay" panose="000005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childTnLst>
                                </p:cTn>
                              </p:par>
                              <p:par>
                                <p:cTn id="8" presetID="10" presetClass="entr" presetSubtype="0" fill="hold" nodeType="withEffect">
                                  <p:stCondLst>
                                    <p:cond delay="0"/>
                                  </p:stCondLst>
                                  <p:childTnLst>
                                    <p:set>
                                      <p:cBhvr>
                                        <p:cTn id="9" dur="1" fill="hold">
                                          <p:stCondLst>
                                            <p:cond delay="0"/>
                                          </p:stCondLst>
                                        </p:cTn>
                                        <p:tgtEl>
                                          <p:spTgt spid="921"/>
                                        </p:tgtEl>
                                        <p:attrNameLst>
                                          <p:attrName>style.visibility</p:attrName>
                                        </p:attrNameLst>
                                      </p:cBhvr>
                                      <p:to>
                                        <p:strVal val="visible"/>
                                      </p:to>
                                    </p:set>
                                    <p:animEffect transition="in" filter="fade">
                                      <p:cBhvr>
                                        <p:cTn id="10" dur="1000"/>
                                        <p:tgtEl>
                                          <p:spTgt spid="921"/>
                                        </p:tgtEl>
                                      </p:cBhvr>
                                    </p:animEffect>
                                  </p:childTnLst>
                                </p:cTn>
                              </p:par>
                              <p:par>
                                <p:cTn id="11" presetID="10"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animEffect transition="in" filter="fade">
                                      <p:cBhvr>
                                        <p:cTn id="13" dur="1000"/>
                                        <p:tgtEl>
                                          <p:spTgt spid="922"/>
                                        </p:tgtEl>
                                      </p:cBhvr>
                                    </p:animEffect>
                                  </p:childTnLst>
                                </p:cTn>
                              </p:par>
                              <p:par>
                                <p:cTn id="14" presetID="10" presetClass="entr" presetSubtype="0" fill="hold" nodeType="withEffect">
                                  <p:stCondLst>
                                    <p:cond delay="0"/>
                                  </p:stCondLst>
                                  <p:childTnLst>
                                    <p:set>
                                      <p:cBhvr>
                                        <p:cTn id="15" dur="1" fill="hold">
                                          <p:stCondLst>
                                            <p:cond delay="0"/>
                                          </p:stCondLst>
                                        </p:cTn>
                                        <p:tgtEl>
                                          <p:spTgt spid="923"/>
                                        </p:tgtEl>
                                        <p:attrNameLst>
                                          <p:attrName>style.visibility</p:attrName>
                                        </p:attrNameLst>
                                      </p:cBhvr>
                                      <p:to>
                                        <p:strVal val="visible"/>
                                      </p:to>
                                    </p:set>
                                    <p:animEffect transition="in" filter="fade">
                                      <p:cBhvr>
                                        <p:cTn id="16" dur="1000"/>
                                        <p:tgtEl>
                                          <p:spTgt spid="923"/>
                                        </p:tgtEl>
                                      </p:cBhvr>
                                    </p:animEffect>
                                  </p:childTnLst>
                                </p:cTn>
                              </p:par>
                              <p:par>
                                <p:cTn id="17" presetID="10" presetClass="entr" presetSubtype="0" fill="hold" nodeType="withEffect">
                                  <p:stCondLst>
                                    <p:cond delay="0"/>
                                  </p:stCondLst>
                                  <p:childTnLst>
                                    <p:set>
                                      <p:cBhvr>
                                        <p:cTn id="18" dur="1" fill="hold">
                                          <p:stCondLst>
                                            <p:cond delay="0"/>
                                          </p:stCondLst>
                                        </p:cTn>
                                        <p:tgtEl>
                                          <p:spTgt spid="924"/>
                                        </p:tgtEl>
                                        <p:attrNameLst>
                                          <p:attrName>style.visibility</p:attrName>
                                        </p:attrNameLst>
                                      </p:cBhvr>
                                      <p:to>
                                        <p:strVal val="visible"/>
                                      </p:to>
                                    </p:set>
                                    <p:animEffect transition="in" filter="fade">
                                      <p:cBhvr>
                                        <p:cTn id="19" dur="1000"/>
                                        <p:tgtEl>
                                          <p:spTgt spid="924"/>
                                        </p:tgtEl>
                                      </p:cBhvr>
                                    </p:animEffect>
                                  </p:childTnLst>
                                </p:cTn>
                              </p:par>
                              <p:par>
                                <p:cTn id="20" presetID="10" presetClass="entr" presetSubtype="0" fill="hold" nodeType="withEffect">
                                  <p:stCondLst>
                                    <p:cond delay="0"/>
                                  </p:stCondLst>
                                  <p:childTnLst>
                                    <p:set>
                                      <p:cBhvr>
                                        <p:cTn id="21" dur="1" fill="hold">
                                          <p:stCondLst>
                                            <p:cond delay="0"/>
                                          </p:stCondLst>
                                        </p:cTn>
                                        <p:tgtEl>
                                          <p:spTgt spid="925"/>
                                        </p:tgtEl>
                                        <p:attrNameLst>
                                          <p:attrName>style.visibility</p:attrName>
                                        </p:attrNameLst>
                                      </p:cBhvr>
                                      <p:to>
                                        <p:strVal val="visible"/>
                                      </p:to>
                                    </p:set>
                                    <p:animEffect transition="in" filter="fade">
                                      <p:cBhvr>
                                        <p:cTn id="22" dur="1000"/>
                                        <p:tgtEl>
                                          <p:spTgt spid="925"/>
                                        </p:tgtEl>
                                      </p:cBhvr>
                                    </p:animEffect>
                                  </p:childTnLst>
                                </p:cTn>
                              </p:par>
                              <p:par>
                                <p:cTn id="23" presetID="10" presetClass="entr" presetSubtype="0" fill="hold" nodeType="withEffect">
                                  <p:stCondLst>
                                    <p:cond delay="0"/>
                                  </p:stCondLst>
                                  <p:childTnLst>
                                    <p:set>
                                      <p:cBhvr>
                                        <p:cTn id="24" dur="1" fill="hold">
                                          <p:stCondLst>
                                            <p:cond delay="0"/>
                                          </p:stCondLst>
                                        </p:cTn>
                                        <p:tgtEl>
                                          <p:spTgt spid="926"/>
                                        </p:tgtEl>
                                        <p:attrNameLst>
                                          <p:attrName>style.visibility</p:attrName>
                                        </p:attrNameLst>
                                      </p:cBhvr>
                                      <p:to>
                                        <p:strVal val="visible"/>
                                      </p:to>
                                    </p:set>
                                    <p:animEffect transition="in" filter="fade">
                                      <p:cBhvr>
                                        <p:cTn id="25" dur="1000"/>
                                        <p:tgtEl>
                                          <p:spTgt spid="926"/>
                                        </p:tgtEl>
                                      </p:cBhvr>
                                    </p:animEffect>
                                  </p:childTnLst>
                                </p:cTn>
                              </p:par>
                              <p:par>
                                <p:cTn id="26" presetID="10" presetClass="entr" presetSubtype="0" fill="hold" nodeType="withEffect">
                                  <p:stCondLst>
                                    <p:cond delay="0"/>
                                  </p:stCondLst>
                                  <p:childTnLst>
                                    <p:set>
                                      <p:cBhvr>
                                        <p:cTn id="27" dur="1" fill="hold">
                                          <p:stCondLst>
                                            <p:cond delay="0"/>
                                          </p:stCondLst>
                                        </p:cTn>
                                        <p:tgtEl>
                                          <p:spTgt spid="927"/>
                                        </p:tgtEl>
                                        <p:attrNameLst>
                                          <p:attrName>style.visibility</p:attrName>
                                        </p:attrNameLst>
                                      </p:cBhvr>
                                      <p:to>
                                        <p:strVal val="visible"/>
                                      </p:to>
                                    </p:set>
                                    <p:animEffect transition="in" filter="fade">
                                      <p:cBhvr>
                                        <p:cTn id="28" dur="1000"/>
                                        <p:tgtEl>
                                          <p:spTgt spid="927"/>
                                        </p:tgtEl>
                                      </p:cBhvr>
                                    </p:animEffect>
                                  </p:childTnLst>
                                </p:cTn>
                              </p:par>
                              <p:par>
                                <p:cTn id="29" presetID="10" presetClass="entr" presetSubtype="0" fill="hold" nodeType="withEffect">
                                  <p:stCondLst>
                                    <p:cond delay="0"/>
                                  </p:stCondLst>
                                  <p:childTnLst>
                                    <p:set>
                                      <p:cBhvr>
                                        <p:cTn id="30" dur="1" fill="hold">
                                          <p:stCondLst>
                                            <p:cond delay="0"/>
                                          </p:stCondLst>
                                        </p:cTn>
                                        <p:tgtEl>
                                          <p:spTgt spid="928"/>
                                        </p:tgtEl>
                                        <p:attrNameLst>
                                          <p:attrName>style.visibility</p:attrName>
                                        </p:attrNameLst>
                                      </p:cBhvr>
                                      <p:to>
                                        <p:strVal val="visible"/>
                                      </p:to>
                                    </p:set>
                                    <p:animEffect transition="in" filter="fade">
                                      <p:cBhvr>
                                        <p:cTn id="31" dur="1000"/>
                                        <p:tgtEl>
                                          <p:spTgt spid="928"/>
                                        </p:tgtEl>
                                      </p:cBhvr>
                                    </p:animEffect>
                                  </p:childTnLst>
                                </p:cTn>
                              </p:par>
                              <p:par>
                                <p:cTn id="32" presetID="10" presetClass="entr" presetSubtype="0" fill="hold" nodeType="withEffect">
                                  <p:stCondLst>
                                    <p:cond delay="0"/>
                                  </p:stCondLst>
                                  <p:childTnLst>
                                    <p:set>
                                      <p:cBhvr>
                                        <p:cTn id="33" dur="1" fill="hold">
                                          <p:stCondLst>
                                            <p:cond delay="0"/>
                                          </p:stCondLst>
                                        </p:cTn>
                                        <p:tgtEl>
                                          <p:spTgt spid="929"/>
                                        </p:tgtEl>
                                        <p:attrNameLst>
                                          <p:attrName>style.visibility</p:attrName>
                                        </p:attrNameLst>
                                      </p:cBhvr>
                                      <p:to>
                                        <p:strVal val="visible"/>
                                      </p:to>
                                    </p:set>
                                    <p:animEffect transition="in" filter="fade">
                                      <p:cBhvr>
                                        <p:cTn id="34" dur="1000"/>
                                        <p:tgtEl>
                                          <p:spTgt spid="929"/>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930"/>
                                        </p:tgtEl>
                                        <p:attrNameLst>
                                          <p:attrName>style.visibility</p:attrName>
                                        </p:attrNameLst>
                                      </p:cBhvr>
                                      <p:to>
                                        <p:strVal val="visible"/>
                                      </p:to>
                                    </p:set>
                                    <p:animEffect transition="in" filter="fade">
                                      <p:cBhvr>
                                        <p:cTn id="38" dur="1000"/>
                                        <p:tgtEl>
                                          <p:spTgt spid="930"/>
                                        </p:tgtEl>
                                      </p:cBhvr>
                                    </p:animEffect>
                                  </p:childTnLst>
                                </p:cTn>
                              </p:par>
                              <p:par>
                                <p:cTn id="39" presetID="10" presetClass="entr" presetSubtype="0" fill="hold" nodeType="withEffect">
                                  <p:stCondLst>
                                    <p:cond delay="0"/>
                                  </p:stCondLst>
                                  <p:childTnLst>
                                    <p:set>
                                      <p:cBhvr>
                                        <p:cTn id="40" dur="1" fill="hold">
                                          <p:stCondLst>
                                            <p:cond delay="0"/>
                                          </p:stCondLst>
                                        </p:cTn>
                                        <p:tgtEl>
                                          <p:spTgt spid="931"/>
                                        </p:tgtEl>
                                        <p:attrNameLst>
                                          <p:attrName>style.visibility</p:attrName>
                                        </p:attrNameLst>
                                      </p:cBhvr>
                                      <p:to>
                                        <p:strVal val="visible"/>
                                      </p:to>
                                    </p:set>
                                    <p:animEffect transition="in" filter="fade">
                                      <p:cBhvr>
                                        <p:cTn id="41" dur="1000"/>
                                        <p:tgtEl>
                                          <p:spTgt spid="931"/>
                                        </p:tgtEl>
                                      </p:cBhvr>
                                    </p:animEffect>
                                  </p:childTnLst>
                                </p:cTn>
                              </p:par>
                              <p:par>
                                <p:cTn id="42" presetID="10" presetClass="entr" presetSubtype="0" fill="hold" nodeType="withEffect">
                                  <p:stCondLst>
                                    <p:cond delay="0"/>
                                  </p:stCondLst>
                                  <p:childTnLst>
                                    <p:set>
                                      <p:cBhvr>
                                        <p:cTn id="43" dur="1" fill="hold">
                                          <p:stCondLst>
                                            <p:cond delay="0"/>
                                          </p:stCondLst>
                                        </p:cTn>
                                        <p:tgtEl>
                                          <p:spTgt spid="932"/>
                                        </p:tgtEl>
                                        <p:attrNameLst>
                                          <p:attrName>style.visibility</p:attrName>
                                        </p:attrNameLst>
                                      </p:cBhvr>
                                      <p:to>
                                        <p:strVal val="visible"/>
                                      </p:to>
                                    </p:set>
                                    <p:animEffect transition="in" filter="fade">
                                      <p:cBhvr>
                                        <p:cTn id="44" dur="1000"/>
                                        <p:tgtEl>
                                          <p:spTgt spid="932"/>
                                        </p:tgtEl>
                                      </p:cBhvr>
                                    </p:animEffect>
                                  </p:childTnLst>
                                </p:cTn>
                              </p:par>
                              <p:par>
                                <p:cTn id="45" presetID="10" presetClass="entr" presetSubtype="0" fill="hold" nodeType="withEffect">
                                  <p:stCondLst>
                                    <p:cond delay="0"/>
                                  </p:stCondLst>
                                  <p:childTnLst>
                                    <p:set>
                                      <p:cBhvr>
                                        <p:cTn id="46" dur="1" fill="hold">
                                          <p:stCondLst>
                                            <p:cond delay="0"/>
                                          </p:stCondLst>
                                        </p:cTn>
                                        <p:tgtEl>
                                          <p:spTgt spid="933"/>
                                        </p:tgtEl>
                                        <p:attrNameLst>
                                          <p:attrName>style.visibility</p:attrName>
                                        </p:attrNameLst>
                                      </p:cBhvr>
                                      <p:to>
                                        <p:strVal val="visible"/>
                                      </p:to>
                                    </p:set>
                                    <p:animEffect transition="in" filter="fade">
                                      <p:cBhvr>
                                        <p:cTn id="47" dur="1000"/>
                                        <p:tgtEl>
                                          <p:spTgt spid="933"/>
                                        </p:tgtEl>
                                      </p:cBhvr>
                                    </p:animEffect>
                                  </p:childTnLst>
                                </p:cTn>
                              </p:par>
                              <p:par>
                                <p:cTn id="48" presetID="10" presetClass="entr" presetSubtype="0" fill="hold" nodeType="withEffect">
                                  <p:stCondLst>
                                    <p:cond delay="0"/>
                                  </p:stCondLst>
                                  <p:childTnLst>
                                    <p:set>
                                      <p:cBhvr>
                                        <p:cTn id="49" dur="1" fill="hold">
                                          <p:stCondLst>
                                            <p:cond delay="0"/>
                                          </p:stCondLst>
                                        </p:cTn>
                                        <p:tgtEl>
                                          <p:spTgt spid="934"/>
                                        </p:tgtEl>
                                        <p:attrNameLst>
                                          <p:attrName>style.visibility</p:attrName>
                                        </p:attrNameLst>
                                      </p:cBhvr>
                                      <p:to>
                                        <p:strVal val="visible"/>
                                      </p:to>
                                    </p:set>
                                    <p:animEffect transition="in" filter="fade">
                                      <p:cBhvr>
                                        <p:cTn id="50" dur="1000"/>
                                        <p:tgtEl>
                                          <p:spTgt spid="934"/>
                                        </p:tgtEl>
                                      </p:cBhvr>
                                    </p:animEffect>
                                  </p:childTnLst>
                                </p:cTn>
                              </p:par>
                              <p:par>
                                <p:cTn id="51" presetID="10" presetClass="entr" presetSubtype="0" fill="hold" nodeType="withEffect">
                                  <p:stCondLst>
                                    <p:cond delay="0"/>
                                  </p:stCondLst>
                                  <p:childTnLst>
                                    <p:set>
                                      <p:cBhvr>
                                        <p:cTn id="52" dur="1" fill="hold">
                                          <p:stCondLst>
                                            <p:cond delay="0"/>
                                          </p:stCondLst>
                                        </p:cTn>
                                        <p:tgtEl>
                                          <p:spTgt spid="935"/>
                                        </p:tgtEl>
                                        <p:attrNameLst>
                                          <p:attrName>style.visibility</p:attrName>
                                        </p:attrNameLst>
                                      </p:cBhvr>
                                      <p:to>
                                        <p:strVal val="visible"/>
                                      </p:to>
                                    </p:set>
                                    <p:animEffect transition="in" filter="fade">
                                      <p:cBhvr>
                                        <p:cTn id="53" dur="1000"/>
                                        <p:tgtEl>
                                          <p:spTgt spid="935"/>
                                        </p:tgtEl>
                                      </p:cBhvr>
                                    </p:animEffect>
                                  </p:childTnLst>
                                </p:cTn>
                              </p:par>
                              <p:par>
                                <p:cTn id="54" presetID="10" presetClass="entr" presetSubtype="0" fill="hold" nodeType="withEffect">
                                  <p:stCondLst>
                                    <p:cond delay="0"/>
                                  </p:stCondLst>
                                  <p:childTnLst>
                                    <p:set>
                                      <p:cBhvr>
                                        <p:cTn id="55" dur="1" fill="hold">
                                          <p:stCondLst>
                                            <p:cond delay="0"/>
                                          </p:stCondLst>
                                        </p:cTn>
                                        <p:tgtEl>
                                          <p:spTgt spid="936"/>
                                        </p:tgtEl>
                                        <p:attrNameLst>
                                          <p:attrName>style.visibility</p:attrName>
                                        </p:attrNameLst>
                                      </p:cBhvr>
                                      <p:to>
                                        <p:strVal val="visible"/>
                                      </p:to>
                                    </p:set>
                                    <p:animEffect transition="in" filter="fade">
                                      <p:cBhvr>
                                        <p:cTn id="56" dur="1000"/>
                                        <p:tgtEl>
                                          <p:spTgt spid="936"/>
                                        </p:tgtEl>
                                      </p:cBhvr>
                                    </p:animEffect>
                                  </p:childTnLst>
                                </p:cTn>
                              </p:par>
                              <p:par>
                                <p:cTn id="57" presetID="10" presetClass="entr" presetSubtype="0" fill="hold" nodeType="withEffect">
                                  <p:stCondLst>
                                    <p:cond delay="0"/>
                                  </p:stCondLst>
                                  <p:childTnLst>
                                    <p:set>
                                      <p:cBhvr>
                                        <p:cTn id="58" dur="1" fill="hold">
                                          <p:stCondLst>
                                            <p:cond delay="0"/>
                                          </p:stCondLst>
                                        </p:cTn>
                                        <p:tgtEl>
                                          <p:spTgt spid="937"/>
                                        </p:tgtEl>
                                        <p:attrNameLst>
                                          <p:attrName>style.visibility</p:attrName>
                                        </p:attrNameLst>
                                      </p:cBhvr>
                                      <p:to>
                                        <p:strVal val="visible"/>
                                      </p:to>
                                    </p:set>
                                    <p:animEffect transition="in" filter="fade">
                                      <p:cBhvr>
                                        <p:cTn id="59" dur="1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77"/>
          <p:cNvSpPr txBox="1">
            <a:spLocks noGrp="1"/>
          </p:cNvSpPr>
          <p:nvPr>
            <p:ph type="title"/>
          </p:nvPr>
        </p:nvSpPr>
        <p:spPr>
          <a:xfrm>
            <a:off x="2063550" y="1711625"/>
            <a:ext cx="5016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 brief </a:t>
            </a:r>
            <a:r>
              <a:rPr lang="en-GB">
                <a:solidFill>
                  <a:schemeClr val="lt2"/>
                </a:solidFill>
              </a:rPr>
              <a:t>story</a:t>
            </a:r>
            <a:endParaRPr>
              <a:solidFill>
                <a:schemeClr val="lt2"/>
              </a:solidFill>
            </a:endParaRPr>
          </a:p>
        </p:txBody>
      </p:sp>
      <p:sp>
        <p:nvSpPr>
          <p:cNvPr id="943" name="Google Shape;943;p77"/>
          <p:cNvSpPr txBox="1">
            <a:spLocks noGrp="1"/>
          </p:cNvSpPr>
          <p:nvPr>
            <p:ph type="subTitle" idx="1"/>
          </p:nvPr>
        </p:nvSpPr>
        <p:spPr>
          <a:xfrm>
            <a:off x="2063550" y="2810450"/>
            <a:ext cx="5016900" cy="7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 and the smallest one in the Solar System</a:t>
            </a:r>
            <a:endParaRPr lang="en-GB"/>
          </a:p>
        </p:txBody>
      </p:sp>
      <p:sp>
        <p:nvSpPr>
          <p:cNvPr id="944" name="Google Shape;944;p77">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7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7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8"/>
          <p:cNvSpPr/>
          <p:nvPr/>
        </p:nvSpPr>
        <p:spPr>
          <a:xfrm>
            <a:off x="713000" y="1263450"/>
            <a:ext cx="2800800" cy="261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52" name="Google Shape;952;p78"/>
          <p:cNvPicPr preferRelativeResize="0"/>
          <p:nvPr/>
        </p:nvPicPr>
        <p:blipFill rotWithShape="1">
          <a:blip r:embed="rId1">
            <a:alphaModFix amt="60000"/>
          </a:blip>
          <a:srcRect/>
          <a:stretch>
            <a:fillRect/>
          </a:stretch>
        </p:blipFill>
        <p:spPr>
          <a:xfrm rot="10312883">
            <a:off x="7983842" y="4228427"/>
            <a:ext cx="223202" cy="223203"/>
          </a:xfrm>
          <a:prstGeom prst="rect">
            <a:avLst/>
          </a:prstGeom>
          <a:noFill/>
          <a:ln>
            <a:noFill/>
          </a:ln>
        </p:spPr>
      </p:pic>
      <p:pic>
        <p:nvPicPr>
          <p:cNvPr id="953" name="Google Shape;953;p78"/>
          <p:cNvPicPr preferRelativeResize="0"/>
          <p:nvPr/>
        </p:nvPicPr>
        <p:blipFill rotWithShape="1">
          <a:blip r:embed="rId2">
            <a:alphaModFix amt="60000"/>
          </a:blip>
          <a:srcRect/>
          <a:stretch>
            <a:fillRect/>
          </a:stretch>
        </p:blipFill>
        <p:spPr>
          <a:xfrm rot="10312883">
            <a:off x="5286217" y="1278102"/>
            <a:ext cx="223202" cy="223203"/>
          </a:xfrm>
          <a:prstGeom prst="rect">
            <a:avLst/>
          </a:prstGeom>
          <a:noFill/>
          <a:ln>
            <a:noFill/>
          </a:ln>
        </p:spPr>
      </p:pic>
      <p:sp>
        <p:nvSpPr>
          <p:cNvPr id="954" name="Google Shape;954;p78"/>
          <p:cNvSpPr txBox="1">
            <a:spLocks noGrp="1"/>
          </p:cNvSpPr>
          <p:nvPr>
            <p:ph type="title"/>
          </p:nvPr>
        </p:nvSpPr>
        <p:spPr>
          <a:xfrm>
            <a:off x="3877800" y="1711625"/>
            <a:ext cx="4553100" cy="99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brief </a:t>
            </a:r>
            <a:r>
              <a:rPr lang="en-GB">
                <a:solidFill>
                  <a:schemeClr val="lt2"/>
                </a:solidFill>
              </a:rPr>
              <a:t>story</a:t>
            </a:r>
            <a:endParaRPr>
              <a:solidFill>
                <a:schemeClr val="lt2"/>
              </a:solidFill>
            </a:endParaRPr>
          </a:p>
        </p:txBody>
      </p:sp>
      <p:sp>
        <p:nvSpPr>
          <p:cNvPr id="955" name="Google Shape;955;p78"/>
          <p:cNvSpPr txBox="1">
            <a:spLocks noGrp="1"/>
          </p:cNvSpPr>
          <p:nvPr>
            <p:ph type="subTitle" idx="1"/>
          </p:nvPr>
        </p:nvSpPr>
        <p:spPr>
          <a:xfrm>
            <a:off x="3877800" y="2810450"/>
            <a:ext cx="4553100" cy="7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 is the closest planet to the Sun and the smallest one in the Solar System</a:t>
            </a:r>
            <a:endParaRPr lang="en-GB"/>
          </a:p>
        </p:txBody>
      </p:sp>
      <p:sp>
        <p:nvSpPr>
          <p:cNvPr id="956" name="Google Shape;956;p78">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78">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78">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59" name="Google Shape;959;p78"/>
          <p:cNvPicPr preferRelativeResize="0"/>
          <p:nvPr/>
        </p:nvPicPr>
        <p:blipFill rotWithShape="1">
          <a:blip r:embed="rId4">
            <a:alphaModFix amt="76000"/>
          </a:blip>
          <a:srcRect l="14383" r="14376"/>
          <a:stretch>
            <a:fillRect/>
          </a:stretch>
        </p:blipFill>
        <p:spPr>
          <a:xfrm>
            <a:off x="713100" y="1263450"/>
            <a:ext cx="2800799" cy="2616599"/>
          </a:xfrm>
          <a:prstGeom prst="rect">
            <a:avLst/>
          </a:prstGeom>
          <a:noFill/>
          <a:ln>
            <a:noFill/>
          </a:ln>
        </p:spPr>
      </p:pic>
      <p:pic>
        <p:nvPicPr>
          <p:cNvPr id="960" name="Google Shape;960;p78"/>
          <p:cNvPicPr preferRelativeResize="0"/>
          <p:nvPr/>
        </p:nvPicPr>
        <p:blipFill>
          <a:blip r:embed="rId5"/>
          <a:stretch>
            <a:fillRect/>
          </a:stretch>
        </p:blipFill>
        <p:spPr>
          <a:xfrm>
            <a:off x="2647766" y="718875"/>
            <a:ext cx="1230028" cy="992750"/>
          </a:xfrm>
          <a:prstGeom prst="rect">
            <a:avLst/>
          </a:prstGeom>
          <a:noFill/>
          <a:ln>
            <a:noFill/>
          </a:ln>
        </p:spPr>
      </p:pic>
      <p:pic>
        <p:nvPicPr>
          <p:cNvPr id="961" name="Google Shape;961;p78"/>
          <p:cNvPicPr preferRelativeResize="0"/>
          <p:nvPr/>
        </p:nvPicPr>
        <p:blipFill>
          <a:blip r:embed="rId6"/>
          <a:stretch>
            <a:fillRect/>
          </a:stretch>
        </p:blipFill>
        <p:spPr>
          <a:xfrm>
            <a:off x="407950" y="3308500"/>
            <a:ext cx="1434500" cy="1157782"/>
          </a:xfrm>
          <a:prstGeom prst="rect">
            <a:avLst/>
          </a:prstGeom>
          <a:noFill/>
          <a:ln>
            <a:noFill/>
          </a:ln>
        </p:spPr>
      </p:pic>
      <p:pic>
        <p:nvPicPr>
          <p:cNvPr id="962" name="Google Shape;962;p78"/>
          <p:cNvPicPr preferRelativeResize="0"/>
          <p:nvPr/>
        </p:nvPicPr>
        <p:blipFill>
          <a:blip r:embed="rId7"/>
          <a:stretch>
            <a:fillRect/>
          </a:stretch>
        </p:blipFill>
        <p:spPr>
          <a:xfrm>
            <a:off x="407945" y="3062971"/>
            <a:ext cx="809650" cy="653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par>
                                <p:cTn id="8" presetID="10" presetClass="entr" presetSubtype="0" fill="hold" nodeType="withEffect">
                                  <p:stCondLst>
                                    <p:cond delay="0"/>
                                  </p:stCondLst>
                                  <p:childTnLst>
                                    <p:set>
                                      <p:cBhvr>
                                        <p:cTn id="9" dur="1" fill="hold">
                                          <p:stCondLst>
                                            <p:cond delay="0"/>
                                          </p:stCondLst>
                                        </p:cTn>
                                        <p:tgtEl>
                                          <p:spTgt spid="955"/>
                                        </p:tgtEl>
                                        <p:attrNameLst>
                                          <p:attrName>style.visibility</p:attrName>
                                        </p:attrNameLst>
                                      </p:cBhvr>
                                      <p:to>
                                        <p:strVal val="visible"/>
                                      </p:to>
                                    </p:set>
                                    <p:animEffect transition="in" filter="fade">
                                      <p:cBhvr>
                                        <p:cTn id="10" dur="1000"/>
                                        <p:tgtEl>
                                          <p:spTgt spid="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79"/>
          <p:cNvPicPr preferRelativeResize="0"/>
          <p:nvPr/>
        </p:nvPicPr>
        <p:blipFill rotWithShape="1">
          <a:blip r:embed="rId1">
            <a:alphaModFix amt="31000"/>
          </a:blip>
          <a:srcRect b="71614"/>
          <a:stretch>
            <a:fillRect/>
          </a:stretch>
        </p:blipFill>
        <p:spPr>
          <a:xfrm flipH="1">
            <a:off x="0" y="-30753"/>
            <a:ext cx="6918400" cy="1471927"/>
          </a:xfrm>
          <a:prstGeom prst="rect">
            <a:avLst/>
          </a:prstGeom>
          <a:noFill/>
          <a:ln>
            <a:noFill/>
          </a:ln>
        </p:spPr>
      </p:pic>
      <p:cxnSp>
        <p:nvCxnSpPr>
          <p:cNvPr id="968" name="Google Shape;968;p79"/>
          <p:cNvCxnSpPr/>
          <p:nvPr/>
        </p:nvCxnSpPr>
        <p:spPr>
          <a:xfrm>
            <a:off x="1841062" y="2929199"/>
            <a:ext cx="926100" cy="0"/>
          </a:xfrm>
          <a:prstGeom prst="straightConnector1">
            <a:avLst/>
          </a:prstGeom>
          <a:noFill/>
          <a:ln w="9525" cap="flat" cmpd="sng">
            <a:solidFill>
              <a:schemeClr val="dk2"/>
            </a:solidFill>
            <a:prstDash val="solid"/>
            <a:round/>
            <a:headEnd type="none" w="med" len="med"/>
            <a:tailEnd type="none" w="med" len="med"/>
          </a:ln>
        </p:spPr>
      </p:cxnSp>
      <p:pic>
        <p:nvPicPr>
          <p:cNvPr id="969" name="Google Shape;969;p79"/>
          <p:cNvPicPr preferRelativeResize="0"/>
          <p:nvPr/>
        </p:nvPicPr>
        <p:blipFill rotWithShape="1">
          <a:blip r:embed="rId2">
            <a:alphaModFix amt="75000"/>
          </a:blip>
          <a:srcRect/>
          <a:stretch>
            <a:fillRect/>
          </a:stretch>
        </p:blipFill>
        <p:spPr>
          <a:xfrm rot="-487104">
            <a:off x="2635169" y="2465243"/>
            <a:ext cx="870712" cy="870666"/>
          </a:xfrm>
          <a:prstGeom prst="rect">
            <a:avLst/>
          </a:prstGeom>
          <a:noFill/>
          <a:ln>
            <a:noFill/>
          </a:ln>
        </p:spPr>
      </p:pic>
      <p:pic>
        <p:nvPicPr>
          <p:cNvPr id="970" name="Google Shape;970;p79"/>
          <p:cNvPicPr preferRelativeResize="0"/>
          <p:nvPr/>
        </p:nvPicPr>
        <p:blipFill rotWithShape="1">
          <a:blip r:embed="rId2">
            <a:alphaModFix amt="75000"/>
          </a:blip>
          <a:srcRect/>
          <a:stretch>
            <a:fillRect/>
          </a:stretch>
        </p:blipFill>
        <p:spPr>
          <a:xfrm rot="-487104">
            <a:off x="4130794" y="2465243"/>
            <a:ext cx="870712" cy="870666"/>
          </a:xfrm>
          <a:prstGeom prst="rect">
            <a:avLst/>
          </a:prstGeom>
          <a:noFill/>
          <a:ln>
            <a:noFill/>
          </a:ln>
        </p:spPr>
      </p:pic>
      <p:pic>
        <p:nvPicPr>
          <p:cNvPr id="971" name="Google Shape;971;p79"/>
          <p:cNvPicPr preferRelativeResize="0"/>
          <p:nvPr/>
        </p:nvPicPr>
        <p:blipFill rotWithShape="1">
          <a:blip r:embed="rId2">
            <a:alphaModFix amt="75000"/>
          </a:blip>
          <a:srcRect/>
          <a:stretch>
            <a:fillRect/>
          </a:stretch>
        </p:blipFill>
        <p:spPr>
          <a:xfrm rot="-487104">
            <a:off x="5640631" y="2465243"/>
            <a:ext cx="870712" cy="870666"/>
          </a:xfrm>
          <a:prstGeom prst="rect">
            <a:avLst/>
          </a:prstGeom>
          <a:noFill/>
          <a:ln>
            <a:noFill/>
          </a:ln>
        </p:spPr>
      </p:pic>
      <p:pic>
        <p:nvPicPr>
          <p:cNvPr id="972" name="Google Shape;972;p79"/>
          <p:cNvPicPr preferRelativeResize="0"/>
          <p:nvPr/>
        </p:nvPicPr>
        <p:blipFill rotWithShape="1">
          <a:blip r:embed="rId2">
            <a:alphaModFix amt="75000"/>
          </a:blip>
          <a:srcRect/>
          <a:stretch>
            <a:fillRect/>
          </a:stretch>
        </p:blipFill>
        <p:spPr>
          <a:xfrm rot="-487104">
            <a:off x="7122044" y="2465243"/>
            <a:ext cx="870712" cy="870666"/>
          </a:xfrm>
          <a:prstGeom prst="rect">
            <a:avLst/>
          </a:prstGeom>
          <a:noFill/>
          <a:ln>
            <a:noFill/>
          </a:ln>
        </p:spPr>
      </p:pic>
      <p:pic>
        <p:nvPicPr>
          <p:cNvPr id="973" name="Google Shape;973;p79"/>
          <p:cNvPicPr preferRelativeResize="0"/>
          <p:nvPr/>
        </p:nvPicPr>
        <p:blipFill rotWithShape="1">
          <a:blip r:embed="rId2">
            <a:alphaModFix amt="75000"/>
          </a:blip>
          <a:srcRect/>
          <a:stretch>
            <a:fillRect/>
          </a:stretch>
        </p:blipFill>
        <p:spPr>
          <a:xfrm rot="-487104">
            <a:off x="1110019" y="2465243"/>
            <a:ext cx="870712" cy="870666"/>
          </a:xfrm>
          <a:prstGeom prst="rect">
            <a:avLst/>
          </a:prstGeom>
          <a:noFill/>
          <a:ln>
            <a:noFill/>
          </a:ln>
        </p:spPr>
      </p:pic>
      <p:sp>
        <p:nvSpPr>
          <p:cNvPr id="974" name="Google Shape;974;p7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Milestones reached</a:t>
            </a:r>
            <a:endParaRPr lang="en-GB"/>
          </a:p>
        </p:txBody>
      </p:sp>
      <p:sp>
        <p:nvSpPr>
          <p:cNvPr id="975" name="Google Shape;975;p79"/>
          <p:cNvSpPr txBox="1"/>
          <p:nvPr/>
        </p:nvSpPr>
        <p:spPr>
          <a:xfrm>
            <a:off x="1178997" y="159108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2000</a:t>
            </a:r>
            <a:endParaRPr sz="2200" b="1">
              <a:solidFill>
                <a:schemeClr val="accent1"/>
              </a:solidFill>
              <a:latin typeface="DM Serif Text"/>
              <a:ea typeface="DM Serif Text"/>
              <a:cs typeface="DM Serif Text"/>
              <a:sym typeface="DM Serif Text"/>
            </a:endParaRPr>
          </a:p>
        </p:txBody>
      </p:sp>
      <p:sp>
        <p:nvSpPr>
          <p:cNvPr id="976" name="Google Shape;976;p79"/>
          <p:cNvSpPr txBox="1"/>
          <p:nvPr/>
        </p:nvSpPr>
        <p:spPr>
          <a:xfrm>
            <a:off x="2674533" y="3656295"/>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2005</a:t>
            </a:r>
            <a:endParaRPr sz="2200" b="1">
              <a:solidFill>
                <a:schemeClr val="accent1"/>
              </a:solidFill>
              <a:latin typeface="DM Serif Text"/>
              <a:ea typeface="DM Serif Text"/>
              <a:cs typeface="DM Serif Text"/>
              <a:sym typeface="DM Serif Text"/>
            </a:endParaRPr>
          </a:p>
        </p:txBody>
      </p:sp>
      <p:sp>
        <p:nvSpPr>
          <p:cNvPr id="977" name="Google Shape;977;p79"/>
          <p:cNvSpPr txBox="1"/>
          <p:nvPr/>
        </p:nvSpPr>
        <p:spPr>
          <a:xfrm>
            <a:off x="4176000" y="159108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2010</a:t>
            </a:r>
            <a:endParaRPr sz="2200" b="1">
              <a:solidFill>
                <a:schemeClr val="accent1"/>
              </a:solidFill>
              <a:latin typeface="DM Serif Text"/>
              <a:ea typeface="DM Serif Text"/>
              <a:cs typeface="DM Serif Text"/>
              <a:sym typeface="DM Serif Text"/>
            </a:endParaRPr>
          </a:p>
        </p:txBody>
      </p:sp>
      <p:sp>
        <p:nvSpPr>
          <p:cNvPr id="978" name="Google Shape;978;p79"/>
          <p:cNvSpPr txBox="1"/>
          <p:nvPr/>
        </p:nvSpPr>
        <p:spPr>
          <a:xfrm>
            <a:off x="2209850" y="13302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979" name="Google Shape;979;p79"/>
          <p:cNvSpPr txBox="1"/>
          <p:nvPr/>
        </p:nvSpPr>
        <p:spPr>
          <a:xfrm>
            <a:off x="2209825" y="1738225"/>
            <a:ext cx="1721400" cy="60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Mercury is the smallest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80" name="Google Shape;980;p79"/>
          <p:cNvSpPr txBox="1"/>
          <p:nvPr/>
        </p:nvSpPr>
        <p:spPr>
          <a:xfrm>
            <a:off x="714225" y="3456179"/>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Earth</a:t>
            </a:r>
            <a:endParaRPr sz="2500" b="1">
              <a:solidFill>
                <a:schemeClr val="lt2"/>
              </a:solidFill>
              <a:latin typeface="DM Serif Text"/>
              <a:ea typeface="DM Serif Text"/>
              <a:cs typeface="DM Serif Text"/>
              <a:sym typeface="DM Serif Text"/>
            </a:endParaRPr>
          </a:p>
        </p:txBody>
      </p:sp>
      <p:sp>
        <p:nvSpPr>
          <p:cNvPr id="981" name="Google Shape;981;p79"/>
          <p:cNvSpPr txBox="1"/>
          <p:nvPr/>
        </p:nvSpPr>
        <p:spPr>
          <a:xfrm>
            <a:off x="714225" y="3864127"/>
            <a:ext cx="1721400" cy="60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third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82" name="Google Shape;982;p79"/>
          <p:cNvSpPr txBox="1"/>
          <p:nvPr/>
        </p:nvSpPr>
        <p:spPr>
          <a:xfrm>
            <a:off x="3711300" y="3456179"/>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983" name="Google Shape;983;p79"/>
          <p:cNvSpPr txBox="1"/>
          <p:nvPr/>
        </p:nvSpPr>
        <p:spPr>
          <a:xfrm>
            <a:off x="3711301" y="3864125"/>
            <a:ext cx="1721400" cy="60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84" name="Google Shape;984;p79"/>
          <p:cNvSpPr txBox="1"/>
          <p:nvPr/>
        </p:nvSpPr>
        <p:spPr>
          <a:xfrm>
            <a:off x="1396556" y="2665199"/>
            <a:ext cx="3450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1</a:t>
            </a:r>
            <a:endParaRPr sz="2500" b="1">
              <a:solidFill>
                <a:schemeClr val="accent1"/>
              </a:solidFill>
              <a:latin typeface="DM Serif Text"/>
              <a:ea typeface="DM Serif Text"/>
              <a:cs typeface="DM Serif Text"/>
              <a:sym typeface="DM Serif Text"/>
            </a:endParaRPr>
          </a:p>
        </p:txBody>
      </p:sp>
      <p:sp>
        <p:nvSpPr>
          <p:cNvPr id="985" name="Google Shape;985;p79"/>
          <p:cNvSpPr txBox="1"/>
          <p:nvPr/>
        </p:nvSpPr>
        <p:spPr>
          <a:xfrm>
            <a:off x="2898037" y="2665199"/>
            <a:ext cx="3450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a:t>
            </a:r>
            <a:endParaRPr sz="2500" b="1">
              <a:solidFill>
                <a:schemeClr val="accent1"/>
              </a:solidFill>
              <a:latin typeface="DM Serif Text"/>
              <a:ea typeface="DM Serif Text"/>
              <a:cs typeface="DM Serif Text"/>
              <a:sym typeface="DM Serif Text"/>
            </a:endParaRPr>
          </a:p>
        </p:txBody>
      </p:sp>
      <p:sp>
        <p:nvSpPr>
          <p:cNvPr id="986" name="Google Shape;986;p79"/>
          <p:cNvSpPr txBox="1"/>
          <p:nvPr/>
        </p:nvSpPr>
        <p:spPr>
          <a:xfrm>
            <a:off x="4399500" y="2665199"/>
            <a:ext cx="3450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3</a:t>
            </a:r>
            <a:endParaRPr sz="2500" b="1">
              <a:solidFill>
                <a:schemeClr val="accent1"/>
              </a:solidFill>
              <a:latin typeface="DM Serif Text"/>
              <a:ea typeface="DM Serif Text"/>
              <a:cs typeface="DM Serif Text"/>
              <a:sym typeface="DM Serif Text"/>
            </a:endParaRPr>
          </a:p>
        </p:txBody>
      </p:sp>
      <p:sp>
        <p:nvSpPr>
          <p:cNvPr id="987" name="Google Shape;987;p79"/>
          <p:cNvSpPr txBox="1"/>
          <p:nvPr/>
        </p:nvSpPr>
        <p:spPr>
          <a:xfrm>
            <a:off x="5665782" y="3656295"/>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2015</a:t>
            </a:r>
            <a:endParaRPr sz="2200" b="1">
              <a:solidFill>
                <a:schemeClr val="accent1"/>
              </a:solidFill>
              <a:latin typeface="DM Serif Text"/>
              <a:ea typeface="DM Serif Text"/>
              <a:cs typeface="DM Serif Text"/>
              <a:sym typeface="DM Serif Text"/>
            </a:endParaRPr>
          </a:p>
        </p:txBody>
      </p:sp>
      <p:sp>
        <p:nvSpPr>
          <p:cNvPr id="988" name="Google Shape;988;p79"/>
          <p:cNvSpPr txBox="1"/>
          <p:nvPr/>
        </p:nvSpPr>
        <p:spPr>
          <a:xfrm>
            <a:off x="5201099" y="13302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Jupiter</a:t>
            </a:r>
            <a:endParaRPr sz="2500" b="1">
              <a:solidFill>
                <a:schemeClr val="lt2"/>
              </a:solidFill>
              <a:latin typeface="DM Serif Text"/>
              <a:ea typeface="DM Serif Text"/>
              <a:cs typeface="DM Serif Text"/>
              <a:sym typeface="DM Serif Text"/>
            </a:endParaRPr>
          </a:p>
        </p:txBody>
      </p:sp>
      <p:sp>
        <p:nvSpPr>
          <p:cNvPr id="989" name="Google Shape;989;p79"/>
          <p:cNvSpPr txBox="1"/>
          <p:nvPr/>
        </p:nvSpPr>
        <p:spPr>
          <a:xfrm>
            <a:off x="5201075" y="1738225"/>
            <a:ext cx="1721400" cy="60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Jupiter is the biggest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90" name="Google Shape;990;p79"/>
          <p:cNvSpPr txBox="1"/>
          <p:nvPr/>
        </p:nvSpPr>
        <p:spPr>
          <a:xfrm>
            <a:off x="5889311" y="2665199"/>
            <a:ext cx="3450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4</a:t>
            </a:r>
            <a:endParaRPr sz="2500" b="1">
              <a:solidFill>
                <a:schemeClr val="accent1"/>
              </a:solidFill>
              <a:latin typeface="DM Serif Text"/>
              <a:ea typeface="DM Serif Text"/>
              <a:cs typeface="DM Serif Text"/>
              <a:sym typeface="DM Serif Text"/>
            </a:endParaRPr>
          </a:p>
        </p:txBody>
      </p:sp>
      <p:sp>
        <p:nvSpPr>
          <p:cNvPr id="991" name="Google Shape;991;p79"/>
          <p:cNvSpPr txBox="1"/>
          <p:nvPr/>
        </p:nvSpPr>
        <p:spPr>
          <a:xfrm>
            <a:off x="7161348" y="159108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2020</a:t>
            </a:r>
            <a:endParaRPr sz="2200" b="1">
              <a:solidFill>
                <a:schemeClr val="accent1"/>
              </a:solidFill>
              <a:latin typeface="DM Serif Text"/>
              <a:ea typeface="DM Serif Text"/>
              <a:cs typeface="DM Serif Text"/>
              <a:sym typeface="DM Serif Text"/>
            </a:endParaRPr>
          </a:p>
        </p:txBody>
      </p:sp>
      <p:sp>
        <p:nvSpPr>
          <p:cNvPr id="992" name="Google Shape;992;p79"/>
          <p:cNvSpPr txBox="1"/>
          <p:nvPr/>
        </p:nvSpPr>
        <p:spPr>
          <a:xfrm>
            <a:off x="6696723" y="3456179"/>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Neptune</a:t>
            </a:r>
            <a:endParaRPr sz="2500" b="1">
              <a:solidFill>
                <a:schemeClr val="lt2"/>
              </a:solidFill>
              <a:latin typeface="DM Serif Text"/>
              <a:ea typeface="DM Serif Text"/>
              <a:cs typeface="DM Serif Text"/>
              <a:sym typeface="DM Serif Text"/>
            </a:endParaRPr>
          </a:p>
        </p:txBody>
      </p:sp>
      <p:sp>
        <p:nvSpPr>
          <p:cNvPr id="993" name="Google Shape;993;p79"/>
          <p:cNvSpPr txBox="1"/>
          <p:nvPr/>
        </p:nvSpPr>
        <p:spPr>
          <a:xfrm>
            <a:off x="6696725" y="3864125"/>
            <a:ext cx="1721400" cy="60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Neptune is far away from Earth</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994" name="Google Shape;994;p79"/>
          <p:cNvSpPr txBox="1"/>
          <p:nvPr/>
        </p:nvSpPr>
        <p:spPr>
          <a:xfrm>
            <a:off x="7384920" y="2665199"/>
            <a:ext cx="3450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5</a:t>
            </a:r>
            <a:endParaRPr sz="2500" b="1">
              <a:solidFill>
                <a:schemeClr val="accent1"/>
              </a:solidFill>
              <a:latin typeface="DM Serif Text"/>
              <a:ea typeface="DM Serif Text"/>
              <a:cs typeface="DM Serif Text"/>
              <a:sym typeface="DM Serif Text"/>
            </a:endParaRPr>
          </a:p>
        </p:txBody>
      </p:sp>
      <p:cxnSp>
        <p:nvCxnSpPr>
          <p:cNvPr id="995" name="Google Shape;995;p79"/>
          <p:cNvCxnSpPr/>
          <p:nvPr/>
        </p:nvCxnSpPr>
        <p:spPr>
          <a:xfrm>
            <a:off x="3358225" y="2929199"/>
            <a:ext cx="894300" cy="0"/>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79"/>
          <p:cNvCxnSpPr/>
          <p:nvPr/>
        </p:nvCxnSpPr>
        <p:spPr>
          <a:xfrm>
            <a:off x="4860125" y="2929200"/>
            <a:ext cx="908400" cy="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97;p79"/>
          <p:cNvCxnSpPr/>
          <p:nvPr/>
        </p:nvCxnSpPr>
        <p:spPr>
          <a:xfrm>
            <a:off x="6376125" y="2929200"/>
            <a:ext cx="876000" cy="0"/>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98;p79"/>
          <p:cNvCxnSpPr>
            <a:stCxn id="975" idx="2"/>
          </p:cNvCxnSpPr>
          <p:nvPr/>
        </p:nvCxnSpPr>
        <p:spPr>
          <a:xfrm>
            <a:off x="1574997" y="2147289"/>
            <a:ext cx="0" cy="48480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79"/>
          <p:cNvCxnSpPr>
            <a:stCxn id="977" idx="2"/>
          </p:cNvCxnSpPr>
          <p:nvPr/>
        </p:nvCxnSpPr>
        <p:spPr>
          <a:xfrm>
            <a:off x="4572000" y="2147289"/>
            <a:ext cx="5700" cy="48480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1000;p79"/>
          <p:cNvCxnSpPr>
            <a:stCxn id="991" idx="2"/>
          </p:cNvCxnSpPr>
          <p:nvPr/>
        </p:nvCxnSpPr>
        <p:spPr>
          <a:xfrm flipH="1">
            <a:off x="7551648" y="2147289"/>
            <a:ext cx="5700" cy="484800"/>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79"/>
          <p:cNvCxnSpPr/>
          <p:nvPr/>
        </p:nvCxnSpPr>
        <p:spPr>
          <a:xfrm>
            <a:off x="3070525" y="3286575"/>
            <a:ext cx="0" cy="48480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79"/>
          <p:cNvCxnSpPr/>
          <p:nvPr/>
        </p:nvCxnSpPr>
        <p:spPr>
          <a:xfrm>
            <a:off x="6075975" y="3286575"/>
            <a:ext cx="0" cy="484800"/>
          </a:xfrm>
          <a:prstGeom prst="straightConnector1">
            <a:avLst/>
          </a:prstGeom>
          <a:noFill/>
          <a:ln w="9525" cap="flat" cmpd="sng">
            <a:solidFill>
              <a:schemeClr val="dk2"/>
            </a:solidFill>
            <a:prstDash val="solid"/>
            <a:round/>
            <a:headEnd type="none" w="med" len="med"/>
            <a:tailEnd type="none" w="med" len="med"/>
          </a:ln>
        </p:spPr>
      </p:cxnSp>
      <p:pic>
        <p:nvPicPr>
          <p:cNvPr id="1003" name="Google Shape;1003;p79"/>
          <p:cNvPicPr preferRelativeResize="0"/>
          <p:nvPr/>
        </p:nvPicPr>
        <p:blipFill rotWithShape="1">
          <a:blip r:embed="rId3">
            <a:alphaModFix amt="87000"/>
          </a:blip>
          <a:srcRect/>
          <a:stretch>
            <a:fillRect/>
          </a:stretch>
        </p:blipFill>
        <p:spPr>
          <a:xfrm rot="117638">
            <a:off x="8017972" y="-667433"/>
            <a:ext cx="2073707" cy="2073742"/>
          </a:xfrm>
          <a:prstGeom prst="rect">
            <a:avLst/>
          </a:prstGeom>
          <a:noFill/>
          <a:ln>
            <a:noFill/>
          </a:ln>
        </p:spPr>
      </p:pic>
      <p:pic>
        <p:nvPicPr>
          <p:cNvPr id="1004" name="Google Shape;1004;p79"/>
          <p:cNvPicPr preferRelativeResize="0"/>
          <p:nvPr/>
        </p:nvPicPr>
        <p:blipFill rotWithShape="1">
          <a:blip r:embed="rId4">
            <a:alphaModFix amt="69000"/>
          </a:blip>
          <a:srcRect/>
          <a:stretch>
            <a:fillRect/>
          </a:stretch>
        </p:blipFill>
        <p:spPr>
          <a:xfrm rot="-487136">
            <a:off x="-676155" y="4045929"/>
            <a:ext cx="1494185" cy="1494229"/>
          </a:xfrm>
          <a:prstGeom prst="rect">
            <a:avLst/>
          </a:prstGeom>
          <a:noFill/>
          <a:ln>
            <a:noFill/>
          </a:ln>
        </p:spPr>
      </p:pic>
      <p:sp>
        <p:nvSpPr>
          <p:cNvPr id="1005" name="Google Shape;1005;p79">
            <a:hlinkClick r:id="rId5"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7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7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Milestones reached</a:t>
            </a:r>
            <a:endParaRPr lang="en-GB"/>
          </a:p>
        </p:txBody>
      </p:sp>
      <p:sp>
        <p:nvSpPr>
          <p:cNvPr id="1013" name="Google Shape;1013;p80">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8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8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80"/>
          <p:cNvSpPr txBox="1"/>
          <p:nvPr/>
        </p:nvSpPr>
        <p:spPr>
          <a:xfrm>
            <a:off x="2606672" y="136463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2005</a:t>
            </a:r>
            <a:endParaRPr sz="2200" b="1">
              <a:solidFill>
                <a:schemeClr val="accent1"/>
              </a:solidFill>
              <a:latin typeface="DM Serif Text"/>
              <a:ea typeface="DM Serif Text"/>
              <a:cs typeface="DM Serif Text"/>
              <a:sym typeface="DM Serif Text"/>
            </a:endParaRPr>
          </a:p>
        </p:txBody>
      </p:sp>
      <p:sp>
        <p:nvSpPr>
          <p:cNvPr id="1017" name="Google Shape;1017;p80"/>
          <p:cNvSpPr txBox="1"/>
          <p:nvPr/>
        </p:nvSpPr>
        <p:spPr>
          <a:xfrm>
            <a:off x="2606672" y="222563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2010</a:t>
            </a:r>
            <a:endParaRPr sz="2200" b="1">
              <a:solidFill>
                <a:schemeClr val="accent1"/>
              </a:solidFill>
              <a:latin typeface="DM Serif Text"/>
              <a:ea typeface="DM Serif Text"/>
              <a:cs typeface="DM Serif Text"/>
              <a:sym typeface="DM Serif Text"/>
            </a:endParaRPr>
          </a:p>
        </p:txBody>
      </p:sp>
      <p:sp>
        <p:nvSpPr>
          <p:cNvPr id="1018" name="Google Shape;1018;p80"/>
          <p:cNvSpPr txBox="1"/>
          <p:nvPr/>
        </p:nvSpPr>
        <p:spPr>
          <a:xfrm>
            <a:off x="2606672" y="308663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2015</a:t>
            </a:r>
            <a:endParaRPr sz="2200" b="1">
              <a:solidFill>
                <a:schemeClr val="accent1"/>
              </a:solidFill>
              <a:latin typeface="DM Serif Text"/>
              <a:ea typeface="DM Serif Text"/>
              <a:cs typeface="DM Serif Text"/>
              <a:sym typeface="DM Serif Text"/>
            </a:endParaRPr>
          </a:p>
        </p:txBody>
      </p:sp>
      <p:sp>
        <p:nvSpPr>
          <p:cNvPr id="1019" name="Google Shape;1019;p80"/>
          <p:cNvSpPr txBox="1"/>
          <p:nvPr/>
        </p:nvSpPr>
        <p:spPr>
          <a:xfrm>
            <a:off x="2606672" y="3947639"/>
            <a:ext cx="7920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1"/>
                </a:solidFill>
                <a:latin typeface="DM Serif Text"/>
                <a:ea typeface="DM Serif Text"/>
                <a:cs typeface="DM Serif Text"/>
                <a:sym typeface="DM Serif Text"/>
              </a:rPr>
              <a:t>2020</a:t>
            </a:r>
            <a:endParaRPr sz="2200" b="1">
              <a:solidFill>
                <a:schemeClr val="accent1"/>
              </a:solidFill>
              <a:latin typeface="DM Serif Text"/>
              <a:ea typeface="DM Serif Text"/>
              <a:cs typeface="DM Serif Text"/>
              <a:sym typeface="DM Serif Text"/>
            </a:endParaRPr>
          </a:p>
        </p:txBody>
      </p:sp>
      <p:sp>
        <p:nvSpPr>
          <p:cNvPr id="1020" name="Google Shape;1020;p80"/>
          <p:cNvSpPr txBox="1"/>
          <p:nvPr/>
        </p:nvSpPr>
        <p:spPr>
          <a:xfrm>
            <a:off x="3795725" y="14387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1021" name="Google Shape;1021;p80"/>
          <p:cNvSpPr txBox="1"/>
          <p:nvPr/>
        </p:nvSpPr>
        <p:spPr>
          <a:xfrm>
            <a:off x="5914175" y="1438750"/>
            <a:ext cx="15570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022" name="Google Shape;1022;p80"/>
          <p:cNvSpPr txBox="1"/>
          <p:nvPr/>
        </p:nvSpPr>
        <p:spPr>
          <a:xfrm>
            <a:off x="3795725" y="22997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Jupiter</a:t>
            </a:r>
            <a:endParaRPr sz="2500" b="1">
              <a:solidFill>
                <a:schemeClr val="lt2"/>
              </a:solidFill>
              <a:latin typeface="DM Serif Text"/>
              <a:ea typeface="DM Serif Text"/>
              <a:cs typeface="DM Serif Text"/>
              <a:sym typeface="DM Serif Text"/>
            </a:endParaRPr>
          </a:p>
        </p:txBody>
      </p:sp>
      <p:sp>
        <p:nvSpPr>
          <p:cNvPr id="1023" name="Google Shape;1023;p80"/>
          <p:cNvSpPr txBox="1"/>
          <p:nvPr/>
        </p:nvSpPr>
        <p:spPr>
          <a:xfrm>
            <a:off x="5914175" y="2299750"/>
            <a:ext cx="15570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Jupiter is the biggest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024" name="Google Shape;1024;p80"/>
          <p:cNvSpPr txBox="1"/>
          <p:nvPr/>
        </p:nvSpPr>
        <p:spPr>
          <a:xfrm>
            <a:off x="3795725" y="31607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Neptune</a:t>
            </a:r>
            <a:endParaRPr sz="2500" b="1">
              <a:solidFill>
                <a:schemeClr val="lt2"/>
              </a:solidFill>
              <a:latin typeface="DM Serif Text"/>
              <a:ea typeface="DM Serif Text"/>
              <a:cs typeface="DM Serif Text"/>
              <a:sym typeface="DM Serif Text"/>
            </a:endParaRPr>
          </a:p>
        </p:txBody>
      </p:sp>
      <p:sp>
        <p:nvSpPr>
          <p:cNvPr id="1025" name="Google Shape;1025;p80"/>
          <p:cNvSpPr txBox="1"/>
          <p:nvPr/>
        </p:nvSpPr>
        <p:spPr>
          <a:xfrm>
            <a:off x="5914175" y="3160750"/>
            <a:ext cx="15570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Neptune is far away from Earth</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026" name="Google Shape;1026;p80"/>
          <p:cNvSpPr txBox="1"/>
          <p:nvPr/>
        </p:nvSpPr>
        <p:spPr>
          <a:xfrm>
            <a:off x="3795725" y="4021750"/>
            <a:ext cx="1721400" cy="4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1027" name="Google Shape;1027;p80"/>
          <p:cNvSpPr txBox="1"/>
          <p:nvPr/>
        </p:nvSpPr>
        <p:spPr>
          <a:xfrm>
            <a:off x="5914175" y="4021750"/>
            <a:ext cx="15570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Mercury is the smallest planet</a:t>
            </a:r>
            <a:endParaRPr>
              <a:solidFill>
                <a:schemeClr val="dk1"/>
              </a:solidFill>
              <a:latin typeface="Cambay" panose="00000500000000000000"/>
              <a:ea typeface="Cambay" panose="00000500000000000000"/>
              <a:cs typeface="Cambay" panose="00000500000000000000"/>
              <a:sym typeface="Cambay" panose="00000500000000000000"/>
            </a:endParaRPr>
          </a:p>
        </p:txBody>
      </p:sp>
      <p:pic>
        <p:nvPicPr>
          <p:cNvPr id="1028" name="Google Shape;1028;p80"/>
          <p:cNvPicPr preferRelativeResize="0"/>
          <p:nvPr/>
        </p:nvPicPr>
        <p:blipFill rotWithShape="1">
          <a:blip r:embed="rId2"/>
          <a:srcRect l="15266" t="3832" r="9641" b="5125"/>
          <a:stretch>
            <a:fillRect/>
          </a:stretch>
        </p:blipFill>
        <p:spPr>
          <a:xfrm>
            <a:off x="1606475" y="1315175"/>
            <a:ext cx="669500" cy="655150"/>
          </a:xfrm>
          <a:prstGeom prst="rect">
            <a:avLst/>
          </a:prstGeom>
          <a:noFill/>
          <a:ln>
            <a:noFill/>
          </a:ln>
        </p:spPr>
      </p:pic>
      <p:pic>
        <p:nvPicPr>
          <p:cNvPr id="1029" name="Google Shape;1029;p80"/>
          <p:cNvPicPr preferRelativeResize="0"/>
          <p:nvPr/>
        </p:nvPicPr>
        <p:blipFill rotWithShape="1">
          <a:blip r:embed="rId2"/>
          <a:srcRect l="15266" t="3832" r="9641" b="5125"/>
          <a:stretch>
            <a:fillRect/>
          </a:stretch>
        </p:blipFill>
        <p:spPr>
          <a:xfrm>
            <a:off x="1606475" y="2176168"/>
            <a:ext cx="669500" cy="655157"/>
          </a:xfrm>
          <a:prstGeom prst="rect">
            <a:avLst/>
          </a:prstGeom>
          <a:noFill/>
          <a:ln>
            <a:noFill/>
          </a:ln>
        </p:spPr>
      </p:pic>
      <p:pic>
        <p:nvPicPr>
          <p:cNvPr id="1030" name="Google Shape;1030;p80"/>
          <p:cNvPicPr preferRelativeResize="0"/>
          <p:nvPr/>
        </p:nvPicPr>
        <p:blipFill rotWithShape="1">
          <a:blip r:embed="rId2"/>
          <a:srcRect l="15266" t="3832" r="9641" b="5125"/>
          <a:stretch>
            <a:fillRect/>
          </a:stretch>
        </p:blipFill>
        <p:spPr>
          <a:xfrm>
            <a:off x="1606475" y="3037168"/>
            <a:ext cx="669500" cy="655157"/>
          </a:xfrm>
          <a:prstGeom prst="rect">
            <a:avLst/>
          </a:prstGeom>
          <a:noFill/>
          <a:ln>
            <a:noFill/>
          </a:ln>
        </p:spPr>
      </p:pic>
      <p:pic>
        <p:nvPicPr>
          <p:cNvPr id="1031" name="Google Shape;1031;p80"/>
          <p:cNvPicPr preferRelativeResize="0"/>
          <p:nvPr/>
        </p:nvPicPr>
        <p:blipFill rotWithShape="1">
          <a:blip r:embed="rId2"/>
          <a:srcRect l="15266" t="3832" r="9641" b="5125"/>
          <a:stretch>
            <a:fillRect/>
          </a:stretch>
        </p:blipFill>
        <p:spPr>
          <a:xfrm>
            <a:off x="1606475" y="3898168"/>
            <a:ext cx="669500" cy="655157"/>
          </a:xfrm>
          <a:prstGeom prst="rect">
            <a:avLst/>
          </a:prstGeom>
          <a:noFill/>
          <a:ln>
            <a:noFill/>
          </a:ln>
        </p:spPr>
      </p:pic>
      <p:cxnSp>
        <p:nvCxnSpPr>
          <p:cNvPr id="1032" name="Google Shape;1032;p80"/>
          <p:cNvCxnSpPr>
            <a:stCxn id="1028" idx="3"/>
            <a:endCxn id="1016" idx="1"/>
          </p:cNvCxnSpPr>
          <p:nvPr/>
        </p:nvCxnSpPr>
        <p:spPr>
          <a:xfrm>
            <a:off x="2275975" y="1642750"/>
            <a:ext cx="330600" cy="0"/>
          </a:xfrm>
          <a:prstGeom prst="straightConnector1">
            <a:avLst/>
          </a:prstGeom>
          <a:noFill/>
          <a:ln w="9525" cap="flat" cmpd="sng">
            <a:solidFill>
              <a:schemeClr val="dk2"/>
            </a:solidFill>
            <a:prstDash val="solid"/>
            <a:round/>
            <a:headEnd type="none" w="med" len="med"/>
            <a:tailEnd type="none" w="med" len="med"/>
          </a:ln>
        </p:spPr>
      </p:cxnSp>
      <p:cxnSp>
        <p:nvCxnSpPr>
          <p:cNvPr id="1033" name="Google Shape;1033;p80"/>
          <p:cNvCxnSpPr>
            <a:stCxn id="1029" idx="3"/>
            <a:endCxn id="1017" idx="1"/>
          </p:cNvCxnSpPr>
          <p:nvPr/>
        </p:nvCxnSpPr>
        <p:spPr>
          <a:xfrm>
            <a:off x="2275975" y="2503746"/>
            <a:ext cx="330600" cy="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80"/>
          <p:cNvCxnSpPr>
            <a:stCxn id="1030" idx="3"/>
            <a:endCxn id="1018" idx="1"/>
          </p:cNvCxnSpPr>
          <p:nvPr/>
        </p:nvCxnSpPr>
        <p:spPr>
          <a:xfrm>
            <a:off x="2275975" y="3364746"/>
            <a:ext cx="330600" cy="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80"/>
          <p:cNvCxnSpPr>
            <a:stCxn id="1031" idx="3"/>
            <a:endCxn id="1019" idx="1"/>
          </p:cNvCxnSpPr>
          <p:nvPr/>
        </p:nvCxnSpPr>
        <p:spPr>
          <a:xfrm>
            <a:off x="2275975" y="4225746"/>
            <a:ext cx="330600" cy="0"/>
          </a:xfrm>
          <a:prstGeom prst="straightConnector1">
            <a:avLst/>
          </a:prstGeom>
          <a:noFill/>
          <a:ln w="9525" cap="flat" cmpd="sng">
            <a:solidFill>
              <a:schemeClr val="dk2"/>
            </a:solidFill>
            <a:prstDash val="solid"/>
            <a:round/>
            <a:headEnd type="none" w="med" len="med"/>
            <a:tailEnd type="none" w="med" len="med"/>
          </a:ln>
        </p:spPr>
      </p:cxnSp>
      <p:cxnSp>
        <p:nvCxnSpPr>
          <p:cNvPr id="1036" name="Google Shape;1036;p80"/>
          <p:cNvCxnSpPr>
            <a:endCxn id="1020" idx="1"/>
          </p:cNvCxnSpPr>
          <p:nvPr/>
        </p:nvCxnSpPr>
        <p:spPr>
          <a:xfrm>
            <a:off x="3539525" y="1642750"/>
            <a:ext cx="256200" cy="0"/>
          </a:xfrm>
          <a:prstGeom prst="straightConnector1">
            <a:avLst/>
          </a:prstGeom>
          <a:noFill/>
          <a:ln w="9525" cap="flat" cmpd="sng">
            <a:solidFill>
              <a:schemeClr val="dk2"/>
            </a:solidFill>
            <a:prstDash val="solid"/>
            <a:round/>
            <a:headEnd type="none" w="med" len="med"/>
            <a:tailEnd type="none" w="med" len="med"/>
          </a:ln>
        </p:spPr>
      </p:cxnSp>
      <p:cxnSp>
        <p:nvCxnSpPr>
          <p:cNvPr id="1037" name="Google Shape;1037;p80"/>
          <p:cNvCxnSpPr>
            <a:stCxn id="1017" idx="3"/>
            <a:endCxn id="1022" idx="1"/>
          </p:cNvCxnSpPr>
          <p:nvPr/>
        </p:nvCxnSpPr>
        <p:spPr>
          <a:xfrm>
            <a:off x="3398672" y="2503739"/>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80"/>
          <p:cNvCxnSpPr>
            <a:stCxn id="1018" idx="3"/>
            <a:endCxn id="1024" idx="1"/>
          </p:cNvCxnSpPr>
          <p:nvPr/>
        </p:nvCxnSpPr>
        <p:spPr>
          <a:xfrm>
            <a:off x="3398672" y="3364739"/>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39" name="Google Shape;1039;p80"/>
          <p:cNvCxnSpPr>
            <a:stCxn id="1019" idx="3"/>
            <a:endCxn id="1026" idx="1"/>
          </p:cNvCxnSpPr>
          <p:nvPr/>
        </p:nvCxnSpPr>
        <p:spPr>
          <a:xfrm>
            <a:off x="3398672" y="4225739"/>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40" name="Google Shape;1040;p80"/>
          <p:cNvCxnSpPr>
            <a:stCxn id="1020" idx="3"/>
            <a:endCxn id="1021" idx="1"/>
          </p:cNvCxnSpPr>
          <p:nvPr/>
        </p:nvCxnSpPr>
        <p:spPr>
          <a:xfrm>
            <a:off x="5517125" y="1642750"/>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41" name="Google Shape;1041;p80"/>
          <p:cNvCxnSpPr>
            <a:stCxn id="1022" idx="3"/>
            <a:endCxn id="1023" idx="1"/>
          </p:cNvCxnSpPr>
          <p:nvPr/>
        </p:nvCxnSpPr>
        <p:spPr>
          <a:xfrm>
            <a:off x="5517125" y="2503750"/>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42" name="Google Shape;1042;p80"/>
          <p:cNvCxnSpPr>
            <a:stCxn id="1024" idx="3"/>
            <a:endCxn id="1025" idx="1"/>
          </p:cNvCxnSpPr>
          <p:nvPr/>
        </p:nvCxnSpPr>
        <p:spPr>
          <a:xfrm>
            <a:off x="5517125" y="3364750"/>
            <a:ext cx="397200" cy="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80"/>
          <p:cNvCxnSpPr>
            <a:stCxn id="1026" idx="3"/>
            <a:endCxn id="1027" idx="1"/>
          </p:cNvCxnSpPr>
          <p:nvPr/>
        </p:nvCxnSpPr>
        <p:spPr>
          <a:xfrm>
            <a:off x="5517125" y="4225750"/>
            <a:ext cx="397200" cy="0"/>
          </a:xfrm>
          <a:prstGeom prst="straightConnector1">
            <a:avLst/>
          </a:prstGeom>
          <a:noFill/>
          <a:ln w="9525" cap="flat" cmpd="sng">
            <a:solidFill>
              <a:schemeClr val="dk2"/>
            </a:solidFill>
            <a:prstDash val="solid"/>
            <a:round/>
            <a:headEnd type="none" w="med" len="med"/>
            <a:tailEnd type="none" w="med" len="med"/>
          </a:ln>
        </p:spPr>
      </p:cxnSp>
      <p:grpSp>
        <p:nvGrpSpPr>
          <p:cNvPr id="1044" name="Google Shape;1044;p80"/>
          <p:cNvGrpSpPr/>
          <p:nvPr/>
        </p:nvGrpSpPr>
        <p:grpSpPr>
          <a:xfrm>
            <a:off x="1792675" y="4045975"/>
            <a:ext cx="297100" cy="359550"/>
            <a:chOff x="4506975" y="1657800"/>
            <a:chExt cx="297100" cy="359550"/>
          </a:xfrm>
        </p:grpSpPr>
        <p:sp>
          <p:nvSpPr>
            <p:cNvPr id="1045" name="Google Shape;1045;p80"/>
            <p:cNvSpPr/>
            <p:nvPr/>
          </p:nvSpPr>
          <p:spPr>
            <a:xfrm>
              <a:off x="4506975" y="1657800"/>
              <a:ext cx="297100" cy="359550"/>
            </a:xfrm>
            <a:custGeom>
              <a:avLst/>
              <a:gdLst/>
              <a:ahLst/>
              <a:cxnLst/>
              <a:rect l="l" t="t" r="r" b="b"/>
              <a:pathLst>
                <a:path w="11884" h="14382" extrusionOk="0">
                  <a:moveTo>
                    <a:pt x="8172" y="553"/>
                  </a:moveTo>
                  <a:cubicBezTo>
                    <a:pt x="8600" y="553"/>
                    <a:pt x="8993" y="785"/>
                    <a:pt x="9225" y="1160"/>
                  </a:cubicBezTo>
                  <a:cubicBezTo>
                    <a:pt x="9271" y="1238"/>
                    <a:pt x="9359" y="1288"/>
                    <a:pt x="9451" y="1288"/>
                  </a:cubicBezTo>
                  <a:cubicBezTo>
                    <a:pt x="9465" y="1288"/>
                    <a:pt x="9479" y="1287"/>
                    <a:pt x="9492" y="1285"/>
                  </a:cubicBezTo>
                  <a:lnTo>
                    <a:pt x="9564" y="1285"/>
                  </a:lnTo>
                  <a:cubicBezTo>
                    <a:pt x="9974" y="1285"/>
                    <a:pt x="10331" y="1606"/>
                    <a:pt x="10367" y="2016"/>
                  </a:cubicBezTo>
                  <a:cubicBezTo>
                    <a:pt x="10385" y="2177"/>
                    <a:pt x="10492" y="2284"/>
                    <a:pt x="10652" y="2284"/>
                  </a:cubicBezTo>
                  <a:lnTo>
                    <a:pt x="10688" y="2284"/>
                  </a:lnTo>
                  <a:cubicBezTo>
                    <a:pt x="11045" y="2284"/>
                    <a:pt x="11330" y="2570"/>
                    <a:pt x="11330" y="2909"/>
                  </a:cubicBezTo>
                  <a:cubicBezTo>
                    <a:pt x="11330" y="3265"/>
                    <a:pt x="11045" y="3551"/>
                    <a:pt x="10688" y="3551"/>
                  </a:cubicBezTo>
                  <a:lnTo>
                    <a:pt x="5460" y="3551"/>
                  </a:lnTo>
                  <a:cubicBezTo>
                    <a:pt x="5246" y="3551"/>
                    <a:pt x="5085" y="3373"/>
                    <a:pt x="5085" y="3158"/>
                  </a:cubicBezTo>
                  <a:cubicBezTo>
                    <a:pt x="5085" y="2962"/>
                    <a:pt x="5246" y="2784"/>
                    <a:pt x="5460" y="2784"/>
                  </a:cubicBezTo>
                  <a:cubicBezTo>
                    <a:pt x="5621" y="2784"/>
                    <a:pt x="5745" y="2659"/>
                    <a:pt x="5745" y="2498"/>
                  </a:cubicBezTo>
                  <a:cubicBezTo>
                    <a:pt x="5745" y="2052"/>
                    <a:pt x="6102" y="1695"/>
                    <a:pt x="6548" y="1695"/>
                  </a:cubicBezTo>
                  <a:lnTo>
                    <a:pt x="6673" y="1695"/>
                  </a:lnTo>
                  <a:cubicBezTo>
                    <a:pt x="6692" y="1700"/>
                    <a:pt x="6711" y="1702"/>
                    <a:pt x="6729" y="1702"/>
                  </a:cubicBezTo>
                  <a:cubicBezTo>
                    <a:pt x="6848" y="1702"/>
                    <a:pt x="6946" y="1607"/>
                    <a:pt x="6977" y="1499"/>
                  </a:cubicBezTo>
                  <a:cubicBezTo>
                    <a:pt x="7119" y="946"/>
                    <a:pt x="7601" y="553"/>
                    <a:pt x="8172" y="553"/>
                  </a:cubicBezTo>
                  <a:close/>
                  <a:moveTo>
                    <a:pt x="8172" y="0"/>
                  </a:moveTo>
                  <a:cubicBezTo>
                    <a:pt x="7423" y="0"/>
                    <a:pt x="6763" y="464"/>
                    <a:pt x="6513" y="1142"/>
                  </a:cubicBezTo>
                  <a:cubicBezTo>
                    <a:pt x="5924" y="1160"/>
                    <a:pt x="5424" y="1535"/>
                    <a:pt x="5246" y="2070"/>
                  </a:cubicBezTo>
                  <a:cubicBezTo>
                    <a:pt x="4140" y="2231"/>
                    <a:pt x="3123" y="2766"/>
                    <a:pt x="2355" y="3587"/>
                  </a:cubicBezTo>
                  <a:cubicBezTo>
                    <a:pt x="1552" y="4479"/>
                    <a:pt x="1106" y="5621"/>
                    <a:pt x="1106" y="6798"/>
                  </a:cubicBezTo>
                  <a:cubicBezTo>
                    <a:pt x="1106" y="7084"/>
                    <a:pt x="839" y="7619"/>
                    <a:pt x="411" y="8226"/>
                  </a:cubicBezTo>
                  <a:cubicBezTo>
                    <a:pt x="0" y="8797"/>
                    <a:pt x="54" y="9189"/>
                    <a:pt x="179" y="9421"/>
                  </a:cubicBezTo>
                  <a:cubicBezTo>
                    <a:pt x="303" y="9671"/>
                    <a:pt x="625" y="9956"/>
                    <a:pt x="1392" y="10010"/>
                  </a:cubicBezTo>
                  <a:lnTo>
                    <a:pt x="1392" y="11241"/>
                  </a:lnTo>
                  <a:cubicBezTo>
                    <a:pt x="1392" y="12080"/>
                    <a:pt x="2070" y="12758"/>
                    <a:pt x="2908" y="12758"/>
                  </a:cubicBezTo>
                  <a:cubicBezTo>
                    <a:pt x="3640" y="12758"/>
                    <a:pt x="4050" y="12776"/>
                    <a:pt x="4211" y="12936"/>
                  </a:cubicBezTo>
                  <a:cubicBezTo>
                    <a:pt x="4389" y="13079"/>
                    <a:pt x="4443" y="13436"/>
                    <a:pt x="4479" y="14114"/>
                  </a:cubicBezTo>
                  <a:cubicBezTo>
                    <a:pt x="4496" y="14257"/>
                    <a:pt x="4604" y="14381"/>
                    <a:pt x="4764" y="14381"/>
                  </a:cubicBezTo>
                  <a:lnTo>
                    <a:pt x="8779" y="14381"/>
                  </a:lnTo>
                  <a:cubicBezTo>
                    <a:pt x="8868" y="14381"/>
                    <a:pt x="8939" y="14346"/>
                    <a:pt x="8993" y="14292"/>
                  </a:cubicBezTo>
                  <a:cubicBezTo>
                    <a:pt x="9046" y="14221"/>
                    <a:pt x="9064" y="14149"/>
                    <a:pt x="9064" y="14078"/>
                  </a:cubicBezTo>
                  <a:cubicBezTo>
                    <a:pt x="9029" y="13525"/>
                    <a:pt x="9011" y="13132"/>
                    <a:pt x="9011" y="12776"/>
                  </a:cubicBezTo>
                  <a:cubicBezTo>
                    <a:pt x="9011" y="12615"/>
                    <a:pt x="8886" y="12490"/>
                    <a:pt x="8743" y="12490"/>
                  </a:cubicBezTo>
                  <a:cubicBezTo>
                    <a:pt x="8582" y="12490"/>
                    <a:pt x="8458" y="12615"/>
                    <a:pt x="8458" y="12776"/>
                  </a:cubicBezTo>
                  <a:cubicBezTo>
                    <a:pt x="8458" y="13079"/>
                    <a:pt x="8458" y="13400"/>
                    <a:pt x="8493" y="13810"/>
                  </a:cubicBezTo>
                  <a:lnTo>
                    <a:pt x="5014" y="13810"/>
                  </a:lnTo>
                  <a:cubicBezTo>
                    <a:pt x="4978" y="13204"/>
                    <a:pt x="4889" y="12776"/>
                    <a:pt x="4586" y="12508"/>
                  </a:cubicBezTo>
                  <a:cubicBezTo>
                    <a:pt x="4247" y="12205"/>
                    <a:pt x="3729" y="12187"/>
                    <a:pt x="2908" y="12187"/>
                  </a:cubicBezTo>
                  <a:cubicBezTo>
                    <a:pt x="2373" y="12187"/>
                    <a:pt x="1945" y="11759"/>
                    <a:pt x="1945" y="11241"/>
                  </a:cubicBezTo>
                  <a:lnTo>
                    <a:pt x="1945" y="10866"/>
                  </a:lnTo>
                  <a:cubicBezTo>
                    <a:pt x="2123" y="10866"/>
                    <a:pt x="2391" y="10956"/>
                    <a:pt x="2641" y="11116"/>
                  </a:cubicBezTo>
                  <a:cubicBezTo>
                    <a:pt x="2694" y="11134"/>
                    <a:pt x="2748" y="11152"/>
                    <a:pt x="2784" y="11152"/>
                  </a:cubicBezTo>
                  <a:cubicBezTo>
                    <a:pt x="2891" y="11152"/>
                    <a:pt x="2980" y="11098"/>
                    <a:pt x="3033" y="11009"/>
                  </a:cubicBezTo>
                  <a:cubicBezTo>
                    <a:pt x="3105" y="10884"/>
                    <a:pt x="3069" y="10706"/>
                    <a:pt x="2926" y="10634"/>
                  </a:cubicBezTo>
                  <a:cubicBezTo>
                    <a:pt x="2730" y="10510"/>
                    <a:pt x="2320" y="10313"/>
                    <a:pt x="1945" y="10313"/>
                  </a:cubicBezTo>
                  <a:lnTo>
                    <a:pt x="1945" y="9742"/>
                  </a:lnTo>
                  <a:cubicBezTo>
                    <a:pt x="1945" y="9600"/>
                    <a:pt x="1820" y="9475"/>
                    <a:pt x="1660" y="9475"/>
                  </a:cubicBezTo>
                  <a:cubicBezTo>
                    <a:pt x="1142" y="9475"/>
                    <a:pt x="767" y="9350"/>
                    <a:pt x="678" y="9171"/>
                  </a:cubicBezTo>
                  <a:cubicBezTo>
                    <a:pt x="607" y="9046"/>
                    <a:pt x="678" y="8815"/>
                    <a:pt x="857" y="8565"/>
                  </a:cubicBezTo>
                  <a:cubicBezTo>
                    <a:pt x="1231" y="8047"/>
                    <a:pt x="1660" y="7334"/>
                    <a:pt x="1660" y="6798"/>
                  </a:cubicBezTo>
                  <a:cubicBezTo>
                    <a:pt x="1660" y="4943"/>
                    <a:pt x="2873" y="3355"/>
                    <a:pt x="4586" y="2802"/>
                  </a:cubicBezTo>
                  <a:lnTo>
                    <a:pt x="4586" y="2802"/>
                  </a:lnTo>
                  <a:cubicBezTo>
                    <a:pt x="4550" y="2909"/>
                    <a:pt x="4514" y="3034"/>
                    <a:pt x="4514" y="3158"/>
                  </a:cubicBezTo>
                  <a:cubicBezTo>
                    <a:pt x="4514" y="3694"/>
                    <a:pt x="4943" y="4104"/>
                    <a:pt x="5460" y="4104"/>
                  </a:cubicBezTo>
                  <a:lnTo>
                    <a:pt x="9207" y="4104"/>
                  </a:lnTo>
                  <a:cubicBezTo>
                    <a:pt x="9403" y="4336"/>
                    <a:pt x="9582" y="4604"/>
                    <a:pt x="9724" y="4853"/>
                  </a:cubicBezTo>
                  <a:cubicBezTo>
                    <a:pt x="9707" y="4871"/>
                    <a:pt x="9707" y="4907"/>
                    <a:pt x="9689" y="4925"/>
                  </a:cubicBezTo>
                  <a:lnTo>
                    <a:pt x="9546" y="5460"/>
                  </a:lnTo>
                  <a:cubicBezTo>
                    <a:pt x="9510" y="5603"/>
                    <a:pt x="9599" y="5763"/>
                    <a:pt x="9742" y="5799"/>
                  </a:cubicBezTo>
                  <a:cubicBezTo>
                    <a:pt x="9778" y="5817"/>
                    <a:pt x="9796" y="5817"/>
                    <a:pt x="9814" y="5817"/>
                  </a:cubicBezTo>
                  <a:cubicBezTo>
                    <a:pt x="9903" y="5817"/>
                    <a:pt x="9992" y="5763"/>
                    <a:pt x="10046" y="5692"/>
                  </a:cubicBezTo>
                  <a:cubicBezTo>
                    <a:pt x="10153" y="6049"/>
                    <a:pt x="10206" y="6424"/>
                    <a:pt x="10206" y="6798"/>
                  </a:cubicBezTo>
                  <a:cubicBezTo>
                    <a:pt x="10206" y="7566"/>
                    <a:pt x="9974" y="8333"/>
                    <a:pt x="9582" y="8993"/>
                  </a:cubicBezTo>
                  <a:cubicBezTo>
                    <a:pt x="9314" y="9421"/>
                    <a:pt x="9100" y="9814"/>
                    <a:pt x="8939" y="10188"/>
                  </a:cubicBezTo>
                  <a:cubicBezTo>
                    <a:pt x="8886" y="10331"/>
                    <a:pt x="8957" y="10510"/>
                    <a:pt x="9100" y="10563"/>
                  </a:cubicBezTo>
                  <a:cubicBezTo>
                    <a:pt x="9136" y="10581"/>
                    <a:pt x="9171" y="10581"/>
                    <a:pt x="9207" y="10581"/>
                  </a:cubicBezTo>
                  <a:cubicBezTo>
                    <a:pt x="9314" y="10581"/>
                    <a:pt x="9421" y="10527"/>
                    <a:pt x="9457" y="10420"/>
                  </a:cubicBezTo>
                  <a:cubicBezTo>
                    <a:pt x="9617" y="10064"/>
                    <a:pt x="9796" y="9689"/>
                    <a:pt x="10046" y="9278"/>
                  </a:cubicBezTo>
                  <a:cubicBezTo>
                    <a:pt x="10509" y="8547"/>
                    <a:pt x="10759" y="7673"/>
                    <a:pt x="10759" y="6798"/>
                  </a:cubicBezTo>
                  <a:cubicBezTo>
                    <a:pt x="10759" y="5835"/>
                    <a:pt x="10456" y="4907"/>
                    <a:pt x="9921" y="4104"/>
                  </a:cubicBezTo>
                  <a:lnTo>
                    <a:pt x="10688" y="4104"/>
                  </a:lnTo>
                  <a:cubicBezTo>
                    <a:pt x="11348" y="4104"/>
                    <a:pt x="11883" y="3569"/>
                    <a:pt x="11883" y="2909"/>
                  </a:cubicBezTo>
                  <a:cubicBezTo>
                    <a:pt x="11883" y="2320"/>
                    <a:pt x="11455" y="1838"/>
                    <a:pt x="10884" y="1731"/>
                  </a:cubicBezTo>
                  <a:cubicBezTo>
                    <a:pt x="10724" y="1160"/>
                    <a:pt x="10206" y="750"/>
                    <a:pt x="9617" y="732"/>
                  </a:cubicBezTo>
                  <a:cubicBezTo>
                    <a:pt x="9278" y="268"/>
                    <a:pt x="8743" y="0"/>
                    <a:pt x="8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80"/>
            <p:cNvSpPr/>
            <p:nvPr/>
          </p:nvSpPr>
          <p:spPr>
            <a:xfrm>
              <a:off x="4564500" y="1836675"/>
              <a:ext cx="13850" cy="14300"/>
            </a:xfrm>
            <a:custGeom>
              <a:avLst/>
              <a:gdLst/>
              <a:ahLst/>
              <a:cxnLst/>
              <a:rect l="l" t="t" r="r" b="b"/>
              <a:pathLst>
                <a:path w="554" h="572" extrusionOk="0">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80"/>
            <p:cNvSpPr/>
            <p:nvPr/>
          </p:nvSpPr>
          <p:spPr>
            <a:xfrm>
              <a:off x="4721075" y="1938825"/>
              <a:ext cx="13850" cy="13850"/>
            </a:xfrm>
            <a:custGeom>
              <a:avLst/>
              <a:gdLst/>
              <a:ahLst/>
              <a:cxnLst/>
              <a:rect l="l" t="t" r="r" b="b"/>
              <a:pathLst>
                <a:path w="554" h="554" extrusionOk="0">
                  <a:moveTo>
                    <a:pt x="286" y="0"/>
                  </a:moveTo>
                  <a:cubicBezTo>
                    <a:pt x="126" y="0"/>
                    <a:pt x="1" y="125"/>
                    <a:pt x="1" y="268"/>
                  </a:cubicBezTo>
                  <a:cubicBezTo>
                    <a:pt x="1" y="428"/>
                    <a:pt x="126" y="553"/>
                    <a:pt x="286" y="553"/>
                  </a:cubicBezTo>
                  <a:cubicBezTo>
                    <a:pt x="429" y="553"/>
                    <a:pt x="554" y="428"/>
                    <a:pt x="554" y="268"/>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80"/>
            <p:cNvSpPr/>
            <p:nvPr/>
          </p:nvSpPr>
          <p:spPr>
            <a:xfrm>
              <a:off x="4559150" y="1805450"/>
              <a:ext cx="38850" cy="20975"/>
            </a:xfrm>
            <a:custGeom>
              <a:avLst/>
              <a:gdLst/>
              <a:ahLst/>
              <a:cxnLst/>
              <a:rect l="l" t="t" r="r" b="b"/>
              <a:pathLst>
                <a:path w="1554" h="839" extrusionOk="0">
                  <a:moveTo>
                    <a:pt x="286" y="0"/>
                  </a:moveTo>
                  <a:cubicBezTo>
                    <a:pt x="126" y="0"/>
                    <a:pt x="1" y="125"/>
                    <a:pt x="1" y="268"/>
                  </a:cubicBezTo>
                  <a:cubicBezTo>
                    <a:pt x="1" y="428"/>
                    <a:pt x="126" y="553"/>
                    <a:pt x="286" y="553"/>
                  </a:cubicBezTo>
                  <a:cubicBezTo>
                    <a:pt x="393" y="553"/>
                    <a:pt x="518" y="607"/>
                    <a:pt x="661" y="678"/>
                  </a:cubicBezTo>
                  <a:cubicBezTo>
                    <a:pt x="839" y="750"/>
                    <a:pt x="1036" y="839"/>
                    <a:pt x="1268" y="839"/>
                  </a:cubicBezTo>
                  <a:cubicBezTo>
                    <a:pt x="1428" y="839"/>
                    <a:pt x="1553" y="714"/>
                    <a:pt x="1553" y="553"/>
                  </a:cubicBezTo>
                  <a:cubicBezTo>
                    <a:pt x="1553" y="393"/>
                    <a:pt x="1428" y="268"/>
                    <a:pt x="1268" y="268"/>
                  </a:cubicBezTo>
                  <a:cubicBezTo>
                    <a:pt x="1161" y="268"/>
                    <a:pt x="1018" y="214"/>
                    <a:pt x="875" y="161"/>
                  </a:cubicBezTo>
                  <a:cubicBezTo>
                    <a:pt x="697" y="72"/>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80"/>
            <p:cNvSpPr/>
            <p:nvPr/>
          </p:nvSpPr>
          <p:spPr>
            <a:xfrm>
              <a:off x="4639450" y="1775600"/>
              <a:ext cx="19200" cy="27625"/>
            </a:xfrm>
            <a:custGeom>
              <a:avLst/>
              <a:gdLst/>
              <a:ahLst/>
              <a:cxnLst/>
              <a:rect l="l" t="t" r="r" b="b"/>
              <a:pathLst>
                <a:path w="768" h="1105" extrusionOk="0">
                  <a:moveTo>
                    <a:pt x="442" y="1"/>
                  </a:moveTo>
                  <a:cubicBezTo>
                    <a:pt x="317" y="1"/>
                    <a:pt x="207" y="84"/>
                    <a:pt x="179" y="213"/>
                  </a:cubicBezTo>
                  <a:lnTo>
                    <a:pt x="36" y="748"/>
                  </a:lnTo>
                  <a:cubicBezTo>
                    <a:pt x="0" y="891"/>
                    <a:pt x="90" y="1051"/>
                    <a:pt x="232" y="1087"/>
                  </a:cubicBezTo>
                  <a:cubicBezTo>
                    <a:pt x="268" y="1105"/>
                    <a:pt x="286" y="1105"/>
                    <a:pt x="304" y="1105"/>
                  </a:cubicBezTo>
                  <a:cubicBezTo>
                    <a:pt x="429" y="1105"/>
                    <a:pt x="554" y="1016"/>
                    <a:pt x="571" y="891"/>
                  </a:cubicBezTo>
                  <a:lnTo>
                    <a:pt x="732" y="356"/>
                  </a:lnTo>
                  <a:cubicBezTo>
                    <a:pt x="768" y="195"/>
                    <a:pt x="678" y="52"/>
                    <a:pt x="536" y="17"/>
                  </a:cubicBezTo>
                  <a:cubicBezTo>
                    <a:pt x="504" y="6"/>
                    <a:pt x="472"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80"/>
            <p:cNvSpPr/>
            <p:nvPr/>
          </p:nvSpPr>
          <p:spPr>
            <a:xfrm>
              <a:off x="4628300" y="1816375"/>
              <a:ext cx="19200" cy="27450"/>
            </a:xfrm>
            <a:custGeom>
              <a:avLst/>
              <a:gdLst/>
              <a:ahLst/>
              <a:cxnLst/>
              <a:rect l="l" t="t" r="r" b="b"/>
              <a:pathLst>
                <a:path w="768" h="1098" extrusionOk="0">
                  <a:moveTo>
                    <a:pt x="462" y="0"/>
                  </a:moveTo>
                  <a:cubicBezTo>
                    <a:pt x="342" y="0"/>
                    <a:pt x="226" y="72"/>
                    <a:pt x="197" y="206"/>
                  </a:cubicBezTo>
                  <a:lnTo>
                    <a:pt x="54" y="741"/>
                  </a:lnTo>
                  <a:cubicBezTo>
                    <a:pt x="0" y="901"/>
                    <a:pt x="90" y="1044"/>
                    <a:pt x="250" y="1098"/>
                  </a:cubicBezTo>
                  <a:lnTo>
                    <a:pt x="322" y="1098"/>
                  </a:lnTo>
                  <a:cubicBezTo>
                    <a:pt x="446" y="1098"/>
                    <a:pt x="553" y="1008"/>
                    <a:pt x="589" y="884"/>
                  </a:cubicBezTo>
                  <a:lnTo>
                    <a:pt x="732" y="348"/>
                  </a:lnTo>
                  <a:cubicBezTo>
                    <a:pt x="768" y="206"/>
                    <a:pt x="678" y="45"/>
                    <a:pt x="536" y="9"/>
                  </a:cubicBezTo>
                  <a:cubicBezTo>
                    <a:pt x="511" y="3"/>
                    <a:pt x="487" y="0"/>
                    <a:pt x="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80"/>
            <p:cNvSpPr/>
            <p:nvPr/>
          </p:nvSpPr>
          <p:spPr>
            <a:xfrm>
              <a:off x="4674675" y="1775600"/>
              <a:ext cx="19225" cy="27625"/>
            </a:xfrm>
            <a:custGeom>
              <a:avLst/>
              <a:gdLst/>
              <a:ahLst/>
              <a:cxnLst/>
              <a:rect l="l" t="t" r="r" b="b"/>
              <a:pathLst>
                <a:path w="769" h="1105" extrusionOk="0">
                  <a:moveTo>
                    <a:pt x="433" y="1"/>
                  </a:moveTo>
                  <a:cubicBezTo>
                    <a:pt x="317" y="1"/>
                    <a:pt x="208" y="84"/>
                    <a:pt x="179" y="213"/>
                  </a:cubicBezTo>
                  <a:lnTo>
                    <a:pt x="37" y="748"/>
                  </a:lnTo>
                  <a:cubicBezTo>
                    <a:pt x="1" y="891"/>
                    <a:pt x="90" y="1051"/>
                    <a:pt x="233" y="1087"/>
                  </a:cubicBezTo>
                  <a:cubicBezTo>
                    <a:pt x="251" y="1105"/>
                    <a:pt x="286" y="1105"/>
                    <a:pt x="304" y="1105"/>
                  </a:cubicBezTo>
                  <a:cubicBezTo>
                    <a:pt x="429" y="1105"/>
                    <a:pt x="536" y="1016"/>
                    <a:pt x="572" y="891"/>
                  </a:cubicBezTo>
                  <a:lnTo>
                    <a:pt x="715" y="356"/>
                  </a:lnTo>
                  <a:cubicBezTo>
                    <a:pt x="768" y="195"/>
                    <a:pt x="679" y="52"/>
                    <a:pt x="518" y="17"/>
                  </a:cubicBezTo>
                  <a:cubicBezTo>
                    <a:pt x="490" y="6"/>
                    <a:pt x="461"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80"/>
            <p:cNvSpPr/>
            <p:nvPr/>
          </p:nvSpPr>
          <p:spPr>
            <a:xfrm>
              <a:off x="4663525" y="1816375"/>
              <a:ext cx="19225" cy="27450"/>
            </a:xfrm>
            <a:custGeom>
              <a:avLst/>
              <a:gdLst/>
              <a:ahLst/>
              <a:cxnLst/>
              <a:rect l="l" t="t" r="r" b="b"/>
              <a:pathLst>
                <a:path w="769" h="1098" extrusionOk="0">
                  <a:moveTo>
                    <a:pt x="457" y="0"/>
                  </a:moveTo>
                  <a:cubicBezTo>
                    <a:pt x="330" y="0"/>
                    <a:pt x="224" y="72"/>
                    <a:pt x="179" y="206"/>
                  </a:cubicBezTo>
                  <a:lnTo>
                    <a:pt x="37" y="741"/>
                  </a:lnTo>
                  <a:cubicBezTo>
                    <a:pt x="1" y="901"/>
                    <a:pt x="90" y="1044"/>
                    <a:pt x="233" y="1098"/>
                  </a:cubicBezTo>
                  <a:lnTo>
                    <a:pt x="322" y="1098"/>
                  </a:lnTo>
                  <a:cubicBezTo>
                    <a:pt x="429" y="1098"/>
                    <a:pt x="554" y="1008"/>
                    <a:pt x="590" y="884"/>
                  </a:cubicBezTo>
                  <a:lnTo>
                    <a:pt x="732" y="348"/>
                  </a:lnTo>
                  <a:cubicBezTo>
                    <a:pt x="768" y="206"/>
                    <a:pt x="679" y="45"/>
                    <a:pt x="536" y="9"/>
                  </a:cubicBezTo>
                  <a:cubicBezTo>
                    <a:pt x="509" y="3"/>
                    <a:pt x="48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80"/>
            <p:cNvSpPr/>
            <p:nvPr/>
          </p:nvSpPr>
          <p:spPr>
            <a:xfrm>
              <a:off x="4709475" y="1775600"/>
              <a:ext cx="19200" cy="27625"/>
            </a:xfrm>
            <a:custGeom>
              <a:avLst/>
              <a:gdLst/>
              <a:ahLst/>
              <a:cxnLst/>
              <a:rect l="l" t="t" r="r" b="b"/>
              <a:pathLst>
                <a:path w="768" h="1105" extrusionOk="0">
                  <a:moveTo>
                    <a:pt x="444" y="1"/>
                  </a:moveTo>
                  <a:cubicBezTo>
                    <a:pt x="323" y="1"/>
                    <a:pt x="226" y="84"/>
                    <a:pt x="197" y="213"/>
                  </a:cubicBezTo>
                  <a:lnTo>
                    <a:pt x="36" y="748"/>
                  </a:lnTo>
                  <a:cubicBezTo>
                    <a:pt x="1" y="891"/>
                    <a:pt x="90" y="1051"/>
                    <a:pt x="251" y="1087"/>
                  </a:cubicBezTo>
                  <a:cubicBezTo>
                    <a:pt x="268" y="1105"/>
                    <a:pt x="286" y="1105"/>
                    <a:pt x="322" y="1105"/>
                  </a:cubicBezTo>
                  <a:cubicBezTo>
                    <a:pt x="447" y="1105"/>
                    <a:pt x="554" y="1016"/>
                    <a:pt x="590" y="891"/>
                  </a:cubicBezTo>
                  <a:lnTo>
                    <a:pt x="732" y="356"/>
                  </a:lnTo>
                  <a:cubicBezTo>
                    <a:pt x="768" y="195"/>
                    <a:pt x="679" y="52"/>
                    <a:pt x="536" y="17"/>
                  </a:cubicBezTo>
                  <a:cubicBezTo>
                    <a:pt x="504" y="6"/>
                    <a:pt x="473" y="1"/>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80"/>
            <p:cNvSpPr/>
            <p:nvPr/>
          </p:nvSpPr>
          <p:spPr>
            <a:xfrm>
              <a:off x="4698775" y="1816375"/>
              <a:ext cx="19200" cy="27450"/>
            </a:xfrm>
            <a:custGeom>
              <a:avLst/>
              <a:gdLst/>
              <a:ahLst/>
              <a:cxnLst/>
              <a:rect l="l" t="t" r="r" b="b"/>
              <a:pathLst>
                <a:path w="768" h="1098" extrusionOk="0">
                  <a:moveTo>
                    <a:pt x="445" y="0"/>
                  </a:moveTo>
                  <a:cubicBezTo>
                    <a:pt x="324" y="0"/>
                    <a:pt x="209" y="72"/>
                    <a:pt x="179" y="206"/>
                  </a:cubicBezTo>
                  <a:lnTo>
                    <a:pt x="36" y="741"/>
                  </a:lnTo>
                  <a:cubicBezTo>
                    <a:pt x="0" y="901"/>
                    <a:pt x="90" y="1044"/>
                    <a:pt x="232" y="1098"/>
                  </a:cubicBezTo>
                  <a:lnTo>
                    <a:pt x="304" y="1098"/>
                  </a:lnTo>
                  <a:cubicBezTo>
                    <a:pt x="429" y="1098"/>
                    <a:pt x="554" y="1008"/>
                    <a:pt x="571" y="884"/>
                  </a:cubicBezTo>
                  <a:lnTo>
                    <a:pt x="732" y="348"/>
                  </a:lnTo>
                  <a:cubicBezTo>
                    <a:pt x="768" y="206"/>
                    <a:pt x="679" y="45"/>
                    <a:pt x="518" y="9"/>
                  </a:cubicBezTo>
                  <a:cubicBezTo>
                    <a:pt x="494" y="3"/>
                    <a:pt x="46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80"/>
            <p:cNvSpPr/>
            <p:nvPr/>
          </p:nvSpPr>
          <p:spPr>
            <a:xfrm>
              <a:off x="4733575" y="1816200"/>
              <a:ext cx="19200" cy="27625"/>
            </a:xfrm>
            <a:custGeom>
              <a:avLst/>
              <a:gdLst/>
              <a:ahLst/>
              <a:cxnLst/>
              <a:rect l="l" t="t" r="r" b="b"/>
              <a:pathLst>
                <a:path w="768" h="1105" extrusionOk="0">
                  <a:moveTo>
                    <a:pt x="450" y="1"/>
                  </a:moveTo>
                  <a:cubicBezTo>
                    <a:pt x="334" y="1"/>
                    <a:pt x="225" y="84"/>
                    <a:pt x="196" y="213"/>
                  </a:cubicBezTo>
                  <a:lnTo>
                    <a:pt x="54" y="748"/>
                  </a:lnTo>
                  <a:cubicBezTo>
                    <a:pt x="0" y="908"/>
                    <a:pt x="89" y="1051"/>
                    <a:pt x="250" y="1105"/>
                  </a:cubicBezTo>
                  <a:lnTo>
                    <a:pt x="321" y="1105"/>
                  </a:lnTo>
                  <a:cubicBezTo>
                    <a:pt x="446" y="1105"/>
                    <a:pt x="553" y="1015"/>
                    <a:pt x="589" y="891"/>
                  </a:cubicBezTo>
                  <a:lnTo>
                    <a:pt x="732" y="355"/>
                  </a:lnTo>
                  <a:cubicBezTo>
                    <a:pt x="767" y="213"/>
                    <a:pt x="678" y="52"/>
                    <a:pt x="535" y="16"/>
                  </a:cubicBezTo>
                  <a:cubicBezTo>
                    <a:pt x="507" y="6"/>
                    <a:pt x="47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80"/>
          <p:cNvGrpSpPr/>
          <p:nvPr/>
        </p:nvGrpSpPr>
        <p:grpSpPr>
          <a:xfrm>
            <a:off x="1778625" y="3184975"/>
            <a:ext cx="325200" cy="359550"/>
            <a:chOff x="2791850" y="1657800"/>
            <a:chExt cx="325200" cy="359550"/>
          </a:xfrm>
        </p:grpSpPr>
        <p:sp>
          <p:nvSpPr>
            <p:cNvPr id="1057" name="Google Shape;1057;p80"/>
            <p:cNvSpPr/>
            <p:nvPr/>
          </p:nvSpPr>
          <p:spPr>
            <a:xfrm>
              <a:off x="2848950" y="1836675"/>
              <a:ext cx="14275" cy="14300"/>
            </a:xfrm>
            <a:custGeom>
              <a:avLst/>
              <a:gdLst/>
              <a:ahLst/>
              <a:cxnLst/>
              <a:rect l="l" t="t" r="r" b="b"/>
              <a:pathLst>
                <a:path w="571" h="572" extrusionOk="0">
                  <a:moveTo>
                    <a:pt x="286" y="0"/>
                  </a:moveTo>
                  <a:cubicBezTo>
                    <a:pt x="125" y="0"/>
                    <a:pt x="0" y="125"/>
                    <a:pt x="0" y="286"/>
                  </a:cubicBezTo>
                  <a:cubicBezTo>
                    <a:pt x="0" y="446"/>
                    <a:pt x="125" y="571"/>
                    <a:pt x="286" y="571"/>
                  </a:cubicBezTo>
                  <a:cubicBezTo>
                    <a:pt x="446" y="571"/>
                    <a:pt x="571" y="446"/>
                    <a:pt x="571" y="286"/>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80"/>
            <p:cNvSpPr/>
            <p:nvPr/>
          </p:nvSpPr>
          <p:spPr>
            <a:xfrm>
              <a:off x="2791850" y="1657800"/>
              <a:ext cx="325200" cy="359550"/>
            </a:xfrm>
            <a:custGeom>
              <a:avLst/>
              <a:gdLst/>
              <a:ahLst/>
              <a:cxnLst/>
              <a:rect l="l" t="t" r="r" b="b"/>
              <a:pathLst>
                <a:path w="13008" h="14382" extrusionOk="0">
                  <a:moveTo>
                    <a:pt x="5924" y="553"/>
                  </a:moveTo>
                  <a:cubicBezTo>
                    <a:pt x="6085" y="553"/>
                    <a:pt x="6209" y="678"/>
                    <a:pt x="6209" y="839"/>
                  </a:cubicBezTo>
                  <a:lnTo>
                    <a:pt x="6209" y="1124"/>
                  </a:lnTo>
                  <a:cubicBezTo>
                    <a:pt x="6209" y="1285"/>
                    <a:pt x="6334" y="1410"/>
                    <a:pt x="6477" y="1410"/>
                  </a:cubicBezTo>
                  <a:lnTo>
                    <a:pt x="7333" y="1410"/>
                  </a:lnTo>
                  <a:lnTo>
                    <a:pt x="7333" y="2248"/>
                  </a:lnTo>
                  <a:cubicBezTo>
                    <a:pt x="7333" y="2409"/>
                    <a:pt x="7458" y="2534"/>
                    <a:pt x="7601" y="2534"/>
                  </a:cubicBezTo>
                  <a:lnTo>
                    <a:pt x="7887" y="2534"/>
                  </a:lnTo>
                  <a:cubicBezTo>
                    <a:pt x="8047" y="2534"/>
                    <a:pt x="8172" y="2659"/>
                    <a:pt x="8172" y="2802"/>
                  </a:cubicBezTo>
                  <a:cubicBezTo>
                    <a:pt x="8172" y="2962"/>
                    <a:pt x="8047" y="3087"/>
                    <a:pt x="7887" y="3087"/>
                  </a:cubicBezTo>
                  <a:lnTo>
                    <a:pt x="7601" y="3087"/>
                  </a:lnTo>
                  <a:cubicBezTo>
                    <a:pt x="7458" y="3087"/>
                    <a:pt x="7333" y="3212"/>
                    <a:pt x="7333" y="3373"/>
                  </a:cubicBezTo>
                  <a:lnTo>
                    <a:pt x="7333" y="4211"/>
                  </a:lnTo>
                  <a:lnTo>
                    <a:pt x="6763" y="4211"/>
                  </a:lnTo>
                  <a:cubicBezTo>
                    <a:pt x="6763" y="3747"/>
                    <a:pt x="6388" y="3373"/>
                    <a:pt x="5924" y="3373"/>
                  </a:cubicBezTo>
                  <a:cubicBezTo>
                    <a:pt x="5460" y="3373"/>
                    <a:pt x="5085" y="3747"/>
                    <a:pt x="5085" y="4211"/>
                  </a:cubicBezTo>
                  <a:lnTo>
                    <a:pt x="4800" y="4211"/>
                  </a:lnTo>
                  <a:cubicBezTo>
                    <a:pt x="4639" y="4211"/>
                    <a:pt x="4514" y="4086"/>
                    <a:pt x="4514" y="3926"/>
                  </a:cubicBezTo>
                  <a:lnTo>
                    <a:pt x="4514" y="1410"/>
                  </a:lnTo>
                  <a:lnTo>
                    <a:pt x="5371" y="1410"/>
                  </a:lnTo>
                  <a:cubicBezTo>
                    <a:pt x="5514" y="1410"/>
                    <a:pt x="5638" y="1285"/>
                    <a:pt x="5638" y="1124"/>
                  </a:cubicBezTo>
                  <a:lnTo>
                    <a:pt x="5638" y="839"/>
                  </a:lnTo>
                  <a:cubicBezTo>
                    <a:pt x="5638" y="678"/>
                    <a:pt x="5763" y="553"/>
                    <a:pt x="5924" y="553"/>
                  </a:cubicBezTo>
                  <a:close/>
                  <a:moveTo>
                    <a:pt x="11027" y="3640"/>
                  </a:moveTo>
                  <a:cubicBezTo>
                    <a:pt x="11188" y="3640"/>
                    <a:pt x="11312" y="3765"/>
                    <a:pt x="11312" y="3926"/>
                  </a:cubicBezTo>
                  <a:lnTo>
                    <a:pt x="11312" y="4211"/>
                  </a:lnTo>
                  <a:cubicBezTo>
                    <a:pt x="11312" y="4372"/>
                    <a:pt x="11437" y="4497"/>
                    <a:pt x="11598" y="4497"/>
                  </a:cubicBezTo>
                  <a:lnTo>
                    <a:pt x="12436" y="4497"/>
                  </a:lnTo>
                  <a:lnTo>
                    <a:pt x="12436" y="5050"/>
                  </a:lnTo>
                  <a:cubicBezTo>
                    <a:pt x="11973" y="5050"/>
                    <a:pt x="11598" y="5424"/>
                    <a:pt x="11598" y="5888"/>
                  </a:cubicBezTo>
                  <a:cubicBezTo>
                    <a:pt x="11598" y="6352"/>
                    <a:pt x="11973" y="6727"/>
                    <a:pt x="12436" y="6727"/>
                  </a:cubicBezTo>
                  <a:lnTo>
                    <a:pt x="12436" y="7012"/>
                  </a:lnTo>
                  <a:cubicBezTo>
                    <a:pt x="12436" y="7173"/>
                    <a:pt x="12312" y="7298"/>
                    <a:pt x="12151" y="7298"/>
                  </a:cubicBezTo>
                  <a:lnTo>
                    <a:pt x="9635" y="7298"/>
                  </a:lnTo>
                  <a:lnTo>
                    <a:pt x="9635" y="6459"/>
                  </a:lnTo>
                  <a:cubicBezTo>
                    <a:pt x="9635" y="6299"/>
                    <a:pt x="9510" y="6174"/>
                    <a:pt x="9350" y="6174"/>
                  </a:cubicBezTo>
                  <a:lnTo>
                    <a:pt x="9064" y="6174"/>
                  </a:lnTo>
                  <a:cubicBezTo>
                    <a:pt x="8921" y="6174"/>
                    <a:pt x="8797" y="6049"/>
                    <a:pt x="8797" y="5888"/>
                  </a:cubicBezTo>
                  <a:cubicBezTo>
                    <a:pt x="8797" y="5746"/>
                    <a:pt x="8921" y="5621"/>
                    <a:pt x="9064" y="5621"/>
                  </a:cubicBezTo>
                  <a:lnTo>
                    <a:pt x="9350" y="5621"/>
                  </a:lnTo>
                  <a:cubicBezTo>
                    <a:pt x="9510" y="5621"/>
                    <a:pt x="9635" y="5478"/>
                    <a:pt x="9635" y="5335"/>
                  </a:cubicBezTo>
                  <a:lnTo>
                    <a:pt x="9635" y="4497"/>
                  </a:lnTo>
                  <a:lnTo>
                    <a:pt x="10474" y="4497"/>
                  </a:lnTo>
                  <a:cubicBezTo>
                    <a:pt x="10634" y="4497"/>
                    <a:pt x="10759" y="4372"/>
                    <a:pt x="10759" y="4211"/>
                  </a:cubicBezTo>
                  <a:lnTo>
                    <a:pt x="10759" y="3926"/>
                  </a:lnTo>
                  <a:cubicBezTo>
                    <a:pt x="10759" y="3765"/>
                    <a:pt x="10884" y="3640"/>
                    <a:pt x="11027" y="3640"/>
                  </a:cubicBezTo>
                  <a:close/>
                  <a:moveTo>
                    <a:pt x="5924" y="0"/>
                  </a:moveTo>
                  <a:cubicBezTo>
                    <a:pt x="5460" y="0"/>
                    <a:pt x="5085" y="375"/>
                    <a:pt x="5085" y="839"/>
                  </a:cubicBezTo>
                  <a:lnTo>
                    <a:pt x="4247" y="839"/>
                  </a:lnTo>
                  <a:cubicBezTo>
                    <a:pt x="4086" y="839"/>
                    <a:pt x="3961" y="964"/>
                    <a:pt x="3961" y="1124"/>
                  </a:cubicBezTo>
                  <a:lnTo>
                    <a:pt x="3961" y="2445"/>
                  </a:lnTo>
                  <a:cubicBezTo>
                    <a:pt x="3140" y="2802"/>
                    <a:pt x="2445" y="3373"/>
                    <a:pt x="1945" y="4104"/>
                  </a:cubicBezTo>
                  <a:cubicBezTo>
                    <a:pt x="1392" y="4907"/>
                    <a:pt x="1089" y="5835"/>
                    <a:pt x="1089" y="6798"/>
                  </a:cubicBezTo>
                  <a:cubicBezTo>
                    <a:pt x="1089" y="7084"/>
                    <a:pt x="839" y="7619"/>
                    <a:pt x="393" y="8226"/>
                  </a:cubicBezTo>
                  <a:cubicBezTo>
                    <a:pt x="0" y="8797"/>
                    <a:pt x="54" y="9189"/>
                    <a:pt x="179" y="9421"/>
                  </a:cubicBezTo>
                  <a:cubicBezTo>
                    <a:pt x="303" y="9671"/>
                    <a:pt x="607" y="9956"/>
                    <a:pt x="1374" y="10010"/>
                  </a:cubicBezTo>
                  <a:lnTo>
                    <a:pt x="1374" y="11241"/>
                  </a:lnTo>
                  <a:cubicBezTo>
                    <a:pt x="1374" y="12080"/>
                    <a:pt x="2070" y="12758"/>
                    <a:pt x="2891" y="12758"/>
                  </a:cubicBezTo>
                  <a:cubicBezTo>
                    <a:pt x="3640" y="12758"/>
                    <a:pt x="4033" y="12776"/>
                    <a:pt x="4211" y="12936"/>
                  </a:cubicBezTo>
                  <a:cubicBezTo>
                    <a:pt x="4372" y="13079"/>
                    <a:pt x="4425" y="13436"/>
                    <a:pt x="4479" y="14114"/>
                  </a:cubicBezTo>
                  <a:cubicBezTo>
                    <a:pt x="4479" y="14257"/>
                    <a:pt x="4604" y="14381"/>
                    <a:pt x="4746" y="14381"/>
                  </a:cubicBezTo>
                  <a:lnTo>
                    <a:pt x="8779" y="14381"/>
                  </a:lnTo>
                  <a:cubicBezTo>
                    <a:pt x="8850" y="14381"/>
                    <a:pt x="8921" y="14346"/>
                    <a:pt x="8975" y="14292"/>
                  </a:cubicBezTo>
                  <a:cubicBezTo>
                    <a:pt x="9029" y="14221"/>
                    <a:pt x="9064" y="14149"/>
                    <a:pt x="9064" y="14078"/>
                  </a:cubicBezTo>
                  <a:cubicBezTo>
                    <a:pt x="9029" y="13525"/>
                    <a:pt x="9011" y="13132"/>
                    <a:pt x="9011" y="12776"/>
                  </a:cubicBezTo>
                  <a:cubicBezTo>
                    <a:pt x="9011" y="12615"/>
                    <a:pt x="8886" y="12490"/>
                    <a:pt x="8725" y="12490"/>
                  </a:cubicBezTo>
                  <a:cubicBezTo>
                    <a:pt x="8582" y="12490"/>
                    <a:pt x="8458" y="12615"/>
                    <a:pt x="8458" y="12776"/>
                  </a:cubicBezTo>
                  <a:cubicBezTo>
                    <a:pt x="8440" y="13079"/>
                    <a:pt x="8458" y="13400"/>
                    <a:pt x="8475" y="13810"/>
                  </a:cubicBezTo>
                  <a:lnTo>
                    <a:pt x="5014" y="13810"/>
                  </a:lnTo>
                  <a:cubicBezTo>
                    <a:pt x="4960" y="13204"/>
                    <a:pt x="4889" y="12776"/>
                    <a:pt x="4568" y="12508"/>
                  </a:cubicBezTo>
                  <a:cubicBezTo>
                    <a:pt x="4229" y="12205"/>
                    <a:pt x="3711" y="12187"/>
                    <a:pt x="2891" y="12187"/>
                  </a:cubicBezTo>
                  <a:cubicBezTo>
                    <a:pt x="2373" y="12187"/>
                    <a:pt x="1945" y="11759"/>
                    <a:pt x="1945" y="11241"/>
                  </a:cubicBezTo>
                  <a:lnTo>
                    <a:pt x="1945" y="10866"/>
                  </a:lnTo>
                  <a:cubicBezTo>
                    <a:pt x="2123" y="10866"/>
                    <a:pt x="2373" y="10956"/>
                    <a:pt x="2641" y="11116"/>
                  </a:cubicBezTo>
                  <a:cubicBezTo>
                    <a:pt x="2694" y="11134"/>
                    <a:pt x="2730" y="11152"/>
                    <a:pt x="2784" y="11152"/>
                  </a:cubicBezTo>
                  <a:cubicBezTo>
                    <a:pt x="2873" y="11152"/>
                    <a:pt x="2980" y="11098"/>
                    <a:pt x="3033" y="11009"/>
                  </a:cubicBezTo>
                  <a:cubicBezTo>
                    <a:pt x="3105" y="10884"/>
                    <a:pt x="3051" y="10706"/>
                    <a:pt x="2926" y="10634"/>
                  </a:cubicBezTo>
                  <a:cubicBezTo>
                    <a:pt x="2552" y="10420"/>
                    <a:pt x="2230" y="10313"/>
                    <a:pt x="1945" y="10313"/>
                  </a:cubicBezTo>
                  <a:lnTo>
                    <a:pt x="1945" y="9742"/>
                  </a:lnTo>
                  <a:cubicBezTo>
                    <a:pt x="1945" y="9600"/>
                    <a:pt x="1820" y="9475"/>
                    <a:pt x="1660" y="9475"/>
                  </a:cubicBezTo>
                  <a:cubicBezTo>
                    <a:pt x="1142" y="9475"/>
                    <a:pt x="767" y="9350"/>
                    <a:pt x="678" y="9171"/>
                  </a:cubicBezTo>
                  <a:cubicBezTo>
                    <a:pt x="607" y="9046"/>
                    <a:pt x="678" y="8815"/>
                    <a:pt x="857" y="8565"/>
                  </a:cubicBezTo>
                  <a:cubicBezTo>
                    <a:pt x="1213" y="8047"/>
                    <a:pt x="1660" y="7334"/>
                    <a:pt x="1660" y="6798"/>
                  </a:cubicBezTo>
                  <a:cubicBezTo>
                    <a:pt x="1660" y="5210"/>
                    <a:pt x="2552" y="3783"/>
                    <a:pt x="3961" y="3051"/>
                  </a:cubicBezTo>
                  <a:lnTo>
                    <a:pt x="3961" y="3926"/>
                  </a:lnTo>
                  <a:cubicBezTo>
                    <a:pt x="3961" y="4390"/>
                    <a:pt x="4336" y="4764"/>
                    <a:pt x="4800" y="4764"/>
                  </a:cubicBezTo>
                  <a:lnTo>
                    <a:pt x="5371" y="4764"/>
                  </a:lnTo>
                  <a:cubicBezTo>
                    <a:pt x="5514" y="4764"/>
                    <a:pt x="5638" y="4639"/>
                    <a:pt x="5638" y="4497"/>
                  </a:cubicBezTo>
                  <a:lnTo>
                    <a:pt x="5638" y="4211"/>
                  </a:lnTo>
                  <a:cubicBezTo>
                    <a:pt x="5638" y="4051"/>
                    <a:pt x="5763" y="3926"/>
                    <a:pt x="5924" y="3926"/>
                  </a:cubicBezTo>
                  <a:cubicBezTo>
                    <a:pt x="6085" y="3926"/>
                    <a:pt x="6209" y="4051"/>
                    <a:pt x="6209" y="4211"/>
                  </a:cubicBezTo>
                  <a:lnTo>
                    <a:pt x="6209" y="4497"/>
                  </a:lnTo>
                  <a:cubicBezTo>
                    <a:pt x="6209" y="4639"/>
                    <a:pt x="6334" y="4764"/>
                    <a:pt x="6477" y="4764"/>
                  </a:cubicBezTo>
                  <a:lnTo>
                    <a:pt x="7601" y="4764"/>
                  </a:lnTo>
                  <a:cubicBezTo>
                    <a:pt x="7762" y="4764"/>
                    <a:pt x="7887" y="4639"/>
                    <a:pt x="7887" y="4497"/>
                  </a:cubicBezTo>
                  <a:lnTo>
                    <a:pt x="7887" y="3640"/>
                  </a:lnTo>
                  <a:cubicBezTo>
                    <a:pt x="8119" y="3640"/>
                    <a:pt x="8315" y="3569"/>
                    <a:pt x="8475" y="3426"/>
                  </a:cubicBezTo>
                  <a:cubicBezTo>
                    <a:pt x="8707" y="3604"/>
                    <a:pt x="8939" y="3801"/>
                    <a:pt x="9136" y="4033"/>
                  </a:cubicBezTo>
                  <a:cubicBezTo>
                    <a:pt x="9100" y="4086"/>
                    <a:pt x="9064" y="4140"/>
                    <a:pt x="9064" y="4211"/>
                  </a:cubicBezTo>
                  <a:lnTo>
                    <a:pt x="9064" y="5050"/>
                  </a:lnTo>
                  <a:cubicBezTo>
                    <a:pt x="8600" y="5050"/>
                    <a:pt x="8226" y="5424"/>
                    <a:pt x="8226" y="5888"/>
                  </a:cubicBezTo>
                  <a:cubicBezTo>
                    <a:pt x="8226" y="6352"/>
                    <a:pt x="8600" y="6727"/>
                    <a:pt x="9064" y="6727"/>
                  </a:cubicBezTo>
                  <a:lnTo>
                    <a:pt x="9064" y="7583"/>
                  </a:lnTo>
                  <a:cubicBezTo>
                    <a:pt x="9064" y="7726"/>
                    <a:pt x="9189" y="7851"/>
                    <a:pt x="9350" y="7851"/>
                  </a:cubicBezTo>
                  <a:lnTo>
                    <a:pt x="10063" y="7851"/>
                  </a:lnTo>
                  <a:cubicBezTo>
                    <a:pt x="9956" y="8261"/>
                    <a:pt x="9778" y="8636"/>
                    <a:pt x="9564" y="8993"/>
                  </a:cubicBezTo>
                  <a:cubicBezTo>
                    <a:pt x="9296" y="9421"/>
                    <a:pt x="9100" y="9814"/>
                    <a:pt x="8939" y="10188"/>
                  </a:cubicBezTo>
                  <a:cubicBezTo>
                    <a:pt x="8868" y="10331"/>
                    <a:pt x="8939" y="10510"/>
                    <a:pt x="9082" y="10563"/>
                  </a:cubicBezTo>
                  <a:cubicBezTo>
                    <a:pt x="9118" y="10581"/>
                    <a:pt x="9153" y="10581"/>
                    <a:pt x="9189" y="10581"/>
                  </a:cubicBezTo>
                  <a:cubicBezTo>
                    <a:pt x="9296" y="10581"/>
                    <a:pt x="9403" y="10527"/>
                    <a:pt x="9457" y="10420"/>
                  </a:cubicBezTo>
                  <a:cubicBezTo>
                    <a:pt x="9600" y="10064"/>
                    <a:pt x="9796" y="9689"/>
                    <a:pt x="10046" y="9278"/>
                  </a:cubicBezTo>
                  <a:cubicBezTo>
                    <a:pt x="10313" y="8850"/>
                    <a:pt x="10509" y="8368"/>
                    <a:pt x="10634" y="7851"/>
                  </a:cubicBezTo>
                  <a:lnTo>
                    <a:pt x="12151" y="7851"/>
                  </a:lnTo>
                  <a:cubicBezTo>
                    <a:pt x="12615" y="7851"/>
                    <a:pt x="13007" y="7476"/>
                    <a:pt x="13007" y="7012"/>
                  </a:cubicBezTo>
                  <a:lnTo>
                    <a:pt x="13007" y="6459"/>
                  </a:lnTo>
                  <a:cubicBezTo>
                    <a:pt x="13007" y="6299"/>
                    <a:pt x="12865" y="6174"/>
                    <a:pt x="12722" y="6174"/>
                  </a:cubicBezTo>
                  <a:lnTo>
                    <a:pt x="12436" y="6174"/>
                  </a:lnTo>
                  <a:cubicBezTo>
                    <a:pt x="12276" y="6174"/>
                    <a:pt x="12151" y="6049"/>
                    <a:pt x="12151" y="5888"/>
                  </a:cubicBezTo>
                  <a:cubicBezTo>
                    <a:pt x="12151" y="5746"/>
                    <a:pt x="12276" y="5621"/>
                    <a:pt x="12436" y="5621"/>
                  </a:cubicBezTo>
                  <a:lnTo>
                    <a:pt x="12722" y="5621"/>
                  </a:lnTo>
                  <a:cubicBezTo>
                    <a:pt x="12865" y="5621"/>
                    <a:pt x="13007" y="5478"/>
                    <a:pt x="13007" y="5335"/>
                  </a:cubicBezTo>
                  <a:lnTo>
                    <a:pt x="13007" y="4211"/>
                  </a:lnTo>
                  <a:cubicBezTo>
                    <a:pt x="13007" y="4051"/>
                    <a:pt x="12865" y="3926"/>
                    <a:pt x="12722" y="3926"/>
                  </a:cubicBezTo>
                  <a:lnTo>
                    <a:pt x="11883" y="3926"/>
                  </a:lnTo>
                  <a:cubicBezTo>
                    <a:pt x="11883" y="3462"/>
                    <a:pt x="11491" y="3087"/>
                    <a:pt x="11027" y="3087"/>
                  </a:cubicBezTo>
                  <a:cubicBezTo>
                    <a:pt x="10563" y="3087"/>
                    <a:pt x="10188" y="3462"/>
                    <a:pt x="10188" y="3926"/>
                  </a:cubicBezTo>
                  <a:lnTo>
                    <a:pt x="9778" y="3926"/>
                  </a:lnTo>
                  <a:cubicBezTo>
                    <a:pt x="9475" y="3533"/>
                    <a:pt x="9118" y="3194"/>
                    <a:pt x="8725" y="2909"/>
                  </a:cubicBezTo>
                  <a:cubicBezTo>
                    <a:pt x="8725" y="2873"/>
                    <a:pt x="8725" y="2837"/>
                    <a:pt x="8725" y="2802"/>
                  </a:cubicBezTo>
                  <a:cubicBezTo>
                    <a:pt x="8725" y="2338"/>
                    <a:pt x="8351" y="1963"/>
                    <a:pt x="7887" y="1963"/>
                  </a:cubicBezTo>
                  <a:lnTo>
                    <a:pt x="7887" y="1124"/>
                  </a:lnTo>
                  <a:cubicBezTo>
                    <a:pt x="7887" y="964"/>
                    <a:pt x="7762" y="839"/>
                    <a:pt x="7601" y="839"/>
                  </a:cubicBezTo>
                  <a:lnTo>
                    <a:pt x="6763" y="839"/>
                  </a:lnTo>
                  <a:cubicBezTo>
                    <a:pt x="6763" y="375"/>
                    <a:pt x="6388" y="0"/>
                    <a:pt x="5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80"/>
            <p:cNvSpPr/>
            <p:nvPr/>
          </p:nvSpPr>
          <p:spPr>
            <a:xfrm>
              <a:off x="3005500" y="1938825"/>
              <a:ext cx="14300" cy="13850"/>
            </a:xfrm>
            <a:custGeom>
              <a:avLst/>
              <a:gdLst/>
              <a:ahLst/>
              <a:cxnLst/>
              <a:rect l="l" t="t" r="r" b="b"/>
              <a:pathLst>
                <a:path w="572" h="554" extrusionOk="0">
                  <a:moveTo>
                    <a:pt x="286" y="0"/>
                  </a:moveTo>
                  <a:cubicBezTo>
                    <a:pt x="126" y="0"/>
                    <a:pt x="1" y="125"/>
                    <a:pt x="1" y="268"/>
                  </a:cubicBezTo>
                  <a:cubicBezTo>
                    <a:pt x="1" y="428"/>
                    <a:pt x="126"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0" name="Google Shape;1060;p80"/>
          <p:cNvGrpSpPr/>
          <p:nvPr/>
        </p:nvGrpSpPr>
        <p:grpSpPr>
          <a:xfrm>
            <a:off x="1785100" y="2323975"/>
            <a:ext cx="312250" cy="359550"/>
            <a:chOff x="2239175" y="1657800"/>
            <a:chExt cx="312250" cy="359550"/>
          </a:xfrm>
        </p:grpSpPr>
        <p:sp>
          <p:nvSpPr>
            <p:cNvPr id="1061" name="Google Shape;1061;p80"/>
            <p:cNvSpPr/>
            <p:nvPr/>
          </p:nvSpPr>
          <p:spPr>
            <a:xfrm>
              <a:off x="2239175" y="1657800"/>
              <a:ext cx="312250" cy="359550"/>
            </a:xfrm>
            <a:custGeom>
              <a:avLst/>
              <a:gdLst/>
              <a:ahLst/>
              <a:cxnLst/>
              <a:rect l="l" t="t" r="r" b="b"/>
              <a:pathLst>
                <a:path w="12490" h="14382" extrusionOk="0">
                  <a:moveTo>
                    <a:pt x="6887" y="0"/>
                  </a:moveTo>
                  <a:cubicBezTo>
                    <a:pt x="5389" y="0"/>
                    <a:pt x="3997" y="571"/>
                    <a:pt x="2926" y="1624"/>
                  </a:cubicBezTo>
                  <a:cubicBezTo>
                    <a:pt x="1856" y="2677"/>
                    <a:pt x="1285" y="4068"/>
                    <a:pt x="1285" y="5549"/>
                  </a:cubicBezTo>
                  <a:cubicBezTo>
                    <a:pt x="1285" y="5906"/>
                    <a:pt x="981" y="6531"/>
                    <a:pt x="464" y="7262"/>
                  </a:cubicBezTo>
                  <a:cubicBezTo>
                    <a:pt x="0" y="7905"/>
                    <a:pt x="54" y="8351"/>
                    <a:pt x="196" y="8600"/>
                  </a:cubicBezTo>
                  <a:cubicBezTo>
                    <a:pt x="339" y="8886"/>
                    <a:pt x="696" y="9225"/>
                    <a:pt x="1606" y="9278"/>
                  </a:cubicBezTo>
                  <a:lnTo>
                    <a:pt x="1606" y="10759"/>
                  </a:lnTo>
                  <a:cubicBezTo>
                    <a:pt x="1606" y="11705"/>
                    <a:pt x="2391" y="12472"/>
                    <a:pt x="3337" y="12472"/>
                  </a:cubicBezTo>
                  <a:cubicBezTo>
                    <a:pt x="4229" y="12472"/>
                    <a:pt x="4693" y="12508"/>
                    <a:pt x="4907" y="12686"/>
                  </a:cubicBezTo>
                  <a:cubicBezTo>
                    <a:pt x="5121" y="12883"/>
                    <a:pt x="5174" y="13311"/>
                    <a:pt x="5228" y="14114"/>
                  </a:cubicBezTo>
                  <a:cubicBezTo>
                    <a:pt x="5246" y="14257"/>
                    <a:pt x="5371" y="14381"/>
                    <a:pt x="5513" y="14381"/>
                  </a:cubicBezTo>
                  <a:lnTo>
                    <a:pt x="10224" y="14381"/>
                  </a:lnTo>
                  <a:cubicBezTo>
                    <a:pt x="10313" y="14381"/>
                    <a:pt x="10385" y="14346"/>
                    <a:pt x="10438" y="14292"/>
                  </a:cubicBezTo>
                  <a:cubicBezTo>
                    <a:pt x="10492" y="14221"/>
                    <a:pt x="10509" y="14149"/>
                    <a:pt x="10509" y="14078"/>
                  </a:cubicBezTo>
                  <a:cubicBezTo>
                    <a:pt x="10456" y="13329"/>
                    <a:pt x="10438" y="12811"/>
                    <a:pt x="10456" y="12347"/>
                  </a:cubicBezTo>
                  <a:cubicBezTo>
                    <a:pt x="10456" y="12187"/>
                    <a:pt x="10331" y="12062"/>
                    <a:pt x="10188" y="12044"/>
                  </a:cubicBezTo>
                  <a:cubicBezTo>
                    <a:pt x="10028" y="12044"/>
                    <a:pt x="9903" y="12169"/>
                    <a:pt x="9903" y="12330"/>
                  </a:cubicBezTo>
                  <a:cubicBezTo>
                    <a:pt x="9885" y="12740"/>
                    <a:pt x="9903" y="13204"/>
                    <a:pt x="9938" y="13810"/>
                  </a:cubicBezTo>
                  <a:lnTo>
                    <a:pt x="5781" y="13810"/>
                  </a:lnTo>
                  <a:cubicBezTo>
                    <a:pt x="5728" y="13079"/>
                    <a:pt x="5638" y="12579"/>
                    <a:pt x="5282" y="12276"/>
                  </a:cubicBezTo>
                  <a:cubicBezTo>
                    <a:pt x="4889" y="11937"/>
                    <a:pt x="4282" y="11919"/>
                    <a:pt x="3337" y="11919"/>
                  </a:cubicBezTo>
                  <a:cubicBezTo>
                    <a:pt x="2694" y="11919"/>
                    <a:pt x="2177" y="11402"/>
                    <a:pt x="2177" y="10759"/>
                  </a:cubicBezTo>
                  <a:lnTo>
                    <a:pt x="2177" y="10260"/>
                  </a:lnTo>
                  <a:cubicBezTo>
                    <a:pt x="2195" y="10260"/>
                    <a:pt x="2213" y="10278"/>
                    <a:pt x="2213" y="10278"/>
                  </a:cubicBezTo>
                  <a:cubicBezTo>
                    <a:pt x="2480" y="10278"/>
                    <a:pt x="2819" y="10367"/>
                    <a:pt x="3069" y="10510"/>
                  </a:cubicBezTo>
                  <a:cubicBezTo>
                    <a:pt x="3105" y="10545"/>
                    <a:pt x="3158" y="10545"/>
                    <a:pt x="3212" y="10545"/>
                  </a:cubicBezTo>
                  <a:cubicBezTo>
                    <a:pt x="3301" y="10545"/>
                    <a:pt x="3390" y="10492"/>
                    <a:pt x="3444" y="10403"/>
                  </a:cubicBezTo>
                  <a:cubicBezTo>
                    <a:pt x="3533" y="10278"/>
                    <a:pt x="3479" y="10099"/>
                    <a:pt x="3355" y="10028"/>
                  </a:cubicBezTo>
                  <a:cubicBezTo>
                    <a:pt x="2998" y="9832"/>
                    <a:pt x="2587" y="9707"/>
                    <a:pt x="2213" y="9707"/>
                  </a:cubicBezTo>
                  <a:lnTo>
                    <a:pt x="2177" y="9707"/>
                  </a:lnTo>
                  <a:lnTo>
                    <a:pt x="2177" y="9011"/>
                  </a:lnTo>
                  <a:cubicBezTo>
                    <a:pt x="2177" y="8850"/>
                    <a:pt x="2052" y="8725"/>
                    <a:pt x="1891" y="8725"/>
                  </a:cubicBezTo>
                  <a:cubicBezTo>
                    <a:pt x="1267" y="8725"/>
                    <a:pt x="821" y="8583"/>
                    <a:pt x="696" y="8351"/>
                  </a:cubicBezTo>
                  <a:cubicBezTo>
                    <a:pt x="607" y="8172"/>
                    <a:pt x="678" y="7905"/>
                    <a:pt x="910" y="7583"/>
                  </a:cubicBezTo>
                  <a:cubicBezTo>
                    <a:pt x="1338" y="6995"/>
                    <a:pt x="1838" y="6156"/>
                    <a:pt x="1838" y="5549"/>
                  </a:cubicBezTo>
                  <a:cubicBezTo>
                    <a:pt x="1838" y="2802"/>
                    <a:pt x="4104" y="553"/>
                    <a:pt x="6887" y="553"/>
                  </a:cubicBezTo>
                  <a:cubicBezTo>
                    <a:pt x="9671" y="553"/>
                    <a:pt x="11937" y="2802"/>
                    <a:pt x="11937" y="5549"/>
                  </a:cubicBezTo>
                  <a:cubicBezTo>
                    <a:pt x="11937" y="6459"/>
                    <a:pt x="11687" y="7369"/>
                    <a:pt x="11187" y="8137"/>
                  </a:cubicBezTo>
                  <a:cubicBezTo>
                    <a:pt x="10848" y="8707"/>
                    <a:pt x="10581" y="9243"/>
                    <a:pt x="10385" y="9760"/>
                  </a:cubicBezTo>
                  <a:cubicBezTo>
                    <a:pt x="10313" y="9903"/>
                    <a:pt x="10385" y="10064"/>
                    <a:pt x="10545" y="10117"/>
                  </a:cubicBezTo>
                  <a:cubicBezTo>
                    <a:pt x="10577" y="10129"/>
                    <a:pt x="10610" y="10135"/>
                    <a:pt x="10643" y="10135"/>
                  </a:cubicBezTo>
                  <a:cubicBezTo>
                    <a:pt x="10755" y="10135"/>
                    <a:pt x="10861" y="10067"/>
                    <a:pt x="10902" y="9956"/>
                  </a:cubicBezTo>
                  <a:cubicBezTo>
                    <a:pt x="11080" y="9475"/>
                    <a:pt x="11330" y="8975"/>
                    <a:pt x="11669" y="8440"/>
                  </a:cubicBezTo>
                  <a:cubicBezTo>
                    <a:pt x="12204" y="7566"/>
                    <a:pt x="12490" y="6566"/>
                    <a:pt x="12490" y="5549"/>
                  </a:cubicBezTo>
                  <a:cubicBezTo>
                    <a:pt x="12490" y="4068"/>
                    <a:pt x="11919" y="2677"/>
                    <a:pt x="10848" y="1624"/>
                  </a:cubicBezTo>
                  <a:cubicBezTo>
                    <a:pt x="9778" y="571"/>
                    <a:pt x="8386" y="0"/>
                    <a:pt x="6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80"/>
            <p:cNvSpPr/>
            <p:nvPr/>
          </p:nvSpPr>
          <p:spPr>
            <a:xfrm>
              <a:off x="2306075" y="1808575"/>
              <a:ext cx="14300" cy="13850"/>
            </a:xfrm>
            <a:custGeom>
              <a:avLst/>
              <a:gdLst/>
              <a:ahLst/>
              <a:cxnLst/>
              <a:rect l="l" t="t" r="r" b="b"/>
              <a:pathLst>
                <a:path w="572" h="554" extrusionOk="0">
                  <a:moveTo>
                    <a:pt x="286" y="0"/>
                  </a:moveTo>
                  <a:cubicBezTo>
                    <a:pt x="125" y="0"/>
                    <a:pt x="1" y="125"/>
                    <a:pt x="1" y="268"/>
                  </a:cubicBezTo>
                  <a:cubicBezTo>
                    <a:pt x="1" y="428"/>
                    <a:pt x="125" y="553"/>
                    <a:pt x="286" y="553"/>
                  </a:cubicBezTo>
                  <a:cubicBezTo>
                    <a:pt x="447" y="553"/>
                    <a:pt x="571" y="428"/>
                    <a:pt x="571" y="268"/>
                  </a:cubicBezTo>
                  <a:cubicBezTo>
                    <a:pt x="571"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80"/>
            <p:cNvSpPr/>
            <p:nvPr/>
          </p:nvSpPr>
          <p:spPr>
            <a:xfrm>
              <a:off x="2326150" y="1728125"/>
              <a:ext cx="182900" cy="89825"/>
            </a:xfrm>
            <a:custGeom>
              <a:avLst/>
              <a:gdLst/>
              <a:ahLst/>
              <a:cxnLst/>
              <a:rect l="l" t="t" r="r" b="b"/>
              <a:pathLst>
                <a:path w="7316" h="3593" extrusionOk="0">
                  <a:moveTo>
                    <a:pt x="1874" y="845"/>
                  </a:moveTo>
                  <a:lnTo>
                    <a:pt x="3194" y="1809"/>
                  </a:lnTo>
                  <a:lnTo>
                    <a:pt x="1874" y="2754"/>
                  </a:lnTo>
                  <a:lnTo>
                    <a:pt x="1874" y="2558"/>
                  </a:lnTo>
                  <a:cubicBezTo>
                    <a:pt x="1874" y="2397"/>
                    <a:pt x="1749" y="2272"/>
                    <a:pt x="1606" y="2272"/>
                  </a:cubicBezTo>
                  <a:lnTo>
                    <a:pt x="571" y="2272"/>
                  </a:lnTo>
                  <a:lnTo>
                    <a:pt x="571" y="1327"/>
                  </a:lnTo>
                  <a:lnTo>
                    <a:pt x="1606" y="1327"/>
                  </a:lnTo>
                  <a:cubicBezTo>
                    <a:pt x="1749" y="1327"/>
                    <a:pt x="1874" y="1202"/>
                    <a:pt x="1874" y="1041"/>
                  </a:cubicBezTo>
                  <a:lnTo>
                    <a:pt x="1874" y="845"/>
                  </a:lnTo>
                  <a:close/>
                  <a:moveTo>
                    <a:pt x="5442" y="845"/>
                  </a:moveTo>
                  <a:lnTo>
                    <a:pt x="5442" y="1041"/>
                  </a:lnTo>
                  <a:cubicBezTo>
                    <a:pt x="5442" y="1202"/>
                    <a:pt x="5567" y="1327"/>
                    <a:pt x="5728" y="1327"/>
                  </a:cubicBezTo>
                  <a:lnTo>
                    <a:pt x="6763" y="1327"/>
                  </a:lnTo>
                  <a:lnTo>
                    <a:pt x="6763" y="2272"/>
                  </a:lnTo>
                  <a:lnTo>
                    <a:pt x="5728" y="2272"/>
                  </a:lnTo>
                  <a:cubicBezTo>
                    <a:pt x="5567" y="2272"/>
                    <a:pt x="5442" y="2397"/>
                    <a:pt x="5442" y="2558"/>
                  </a:cubicBezTo>
                  <a:lnTo>
                    <a:pt x="5442" y="2754"/>
                  </a:lnTo>
                  <a:lnTo>
                    <a:pt x="4140" y="1809"/>
                  </a:lnTo>
                  <a:lnTo>
                    <a:pt x="5442" y="845"/>
                  </a:lnTo>
                  <a:close/>
                  <a:moveTo>
                    <a:pt x="1599" y="1"/>
                  </a:moveTo>
                  <a:cubicBezTo>
                    <a:pt x="1558" y="1"/>
                    <a:pt x="1518" y="9"/>
                    <a:pt x="1481" y="24"/>
                  </a:cubicBezTo>
                  <a:cubicBezTo>
                    <a:pt x="1374" y="78"/>
                    <a:pt x="1321" y="185"/>
                    <a:pt x="1321" y="274"/>
                  </a:cubicBezTo>
                  <a:lnTo>
                    <a:pt x="1321" y="756"/>
                  </a:lnTo>
                  <a:lnTo>
                    <a:pt x="286" y="756"/>
                  </a:lnTo>
                  <a:cubicBezTo>
                    <a:pt x="125" y="756"/>
                    <a:pt x="0" y="881"/>
                    <a:pt x="0" y="1041"/>
                  </a:cubicBezTo>
                  <a:lnTo>
                    <a:pt x="0" y="2558"/>
                  </a:lnTo>
                  <a:cubicBezTo>
                    <a:pt x="0" y="2718"/>
                    <a:pt x="125" y="2843"/>
                    <a:pt x="286" y="2843"/>
                  </a:cubicBezTo>
                  <a:lnTo>
                    <a:pt x="1321" y="2843"/>
                  </a:lnTo>
                  <a:lnTo>
                    <a:pt x="1321" y="3325"/>
                  </a:lnTo>
                  <a:cubicBezTo>
                    <a:pt x="1321" y="3432"/>
                    <a:pt x="1374" y="3521"/>
                    <a:pt x="1481" y="3575"/>
                  </a:cubicBezTo>
                  <a:cubicBezTo>
                    <a:pt x="1517" y="3593"/>
                    <a:pt x="1553" y="3593"/>
                    <a:pt x="1606" y="3593"/>
                  </a:cubicBezTo>
                  <a:cubicBezTo>
                    <a:pt x="1660" y="3593"/>
                    <a:pt x="1713" y="3575"/>
                    <a:pt x="1767" y="3539"/>
                  </a:cubicBezTo>
                  <a:lnTo>
                    <a:pt x="3658" y="2148"/>
                  </a:lnTo>
                  <a:lnTo>
                    <a:pt x="5567" y="3539"/>
                  </a:lnTo>
                  <a:cubicBezTo>
                    <a:pt x="5621" y="3575"/>
                    <a:pt x="5674" y="3593"/>
                    <a:pt x="5728" y="3593"/>
                  </a:cubicBezTo>
                  <a:cubicBezTo>
                    <a:pt x="5781" y="3593"/>
                    <a:pt x="5817" y="3593"/>
                    <a:pt x="5853" y="3575"/>
                  </a:cubicBezTo>
                  <a:cubicBezTo>
                    <a:pt x="5960" y="3521"/>
                    <a:pt x="6013" y="3432"/>
                    <a:pt x="6013" y="3325"/>
                  </a:cubicBezTo>
                  <a:lnTo>
                    <a:pt x="6013" y="2843"/>
                  </a:lnTo>
                  <a:lnTo>
                    <a:pt x="7048" y="2843"/>
                  </a:lnTo>
                  <a:cubicBezTo>
                    <a:pt x="7191" y="2843"/>
                    <a:pt x="7316" y="2718"/>
                    <a:pt x="7316" y="2558"/>
                  </a:cubicBezTo>
                  <a:lnTo>
                    <a:pt x="7316" y="1041"/>
                  </a:lnTo>
                  <a:cubicBezTo>
                    <a:pt x="7316" y="881"/>
                    <a:pt x="7191" y="756"/>
                    <a:pt x="7048" y="756"/>
                  </a:cubicBezTo>
                  <a:lnTo>
                    <a:pt x="6013" y="756"/>
                  </a:lnTo>
                  <a:lnTo>
                    <a:pt x="6013" y="274"/>
                  </a:lnTo>
                  <a:cubicBezTo>
                    <a:pt x="6013" y="185"/>
                    <a:pt x="5960" y="78"/>
                    <a:pt x="5853" y="24"/>
                  </a:cubicBezTo>
                  <a:cubicBezTo>
                    <a:pt x="5816" y="9"/>
                    <a:pt x="5776" y="1"/>
                    <a:pt x="5735" y="1"/>
                  </a:cubicBezTo>
                  <a:cubicBezTo>
                    <a:pt x="5678" y="1"/>
                    <a:pt x="5620" y="18"/>
                    <a:pt x="5567" y="60"/>
                  </a:cubicBezTo>
                  <a:lnTo>
                    <a:pt x="3658" y="1452"/>
                  </a:lnTo>
                  <a:lnTo>
                    <a:pt x="1767" y="60"/>
                  </a:lnTo>
                  <a:cubicBezTo>
                    <a:pt x="1715" y="18"/>
                    <a:pt x="1656" y="1"/>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80"/>
            <p:cNvSpPr/>
            <p:nvPr/>
          </p:nvSpPr>
          <p:spPr>
            <a:xfrm>
              <a:off x="2489400" y="1927675"/>
              <a:ext cx="14300" cy="13850"/>
            </a:xfrm>
            <a:custGeom>
              <a:avLst/>
              <a:gdLst/>
              <a:ahLst/>
              <a:cxnLst/>
              <a:rect l="l" t="t" r="r" b="b"/>
              <a:pathLst>
                <a:path w="572" h="554" extrusionOk="0">
                  <a:moveTo>
                    <a:pt x="286" y="0"/>
                  </a:moveTo>
                  <a:cubicBezTo>
                    <a:pt x="126" y="0"/>
                    <a:pt x="1" y="125"/>
                    <a:pt x="1" y="286"/>
                  </a:cubicBezTo>
                  <a:cubicBezTo>
                    <a:pt x="1" y="428"/>
                    <a:pt x="126" y="553"/>
                    <a:pt x="286" y="553"/>
                  </a:cubicBezTo>
                  <a:cubicBezTo>
                    <a:pt x="447" y="553"/>
                    <a:pt x="572" y="428"/>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5" name="Google Shape;1065;p80"/>
          <p:cNvGrpSpPr/>
          <p:nvPr/>
        </p:nvGrpSpPr>
        <p:grpSpPr>
          <a:xfrm>
            <a:off x="1806713" y="1462975"/>
            <a:ext cx="269025" cy="359550"/>
            <a:chOff x="1689600" y="1657800"/>
            <a:chExt cx="269025" cy="359550"/>
          </a:xfrm>
        </p:grpSpPr>
        <p:sp>
          <p:nvSpPr>
            <p:cNvPr id="1066" name="Google Shape;1066;p80"/>
            <p:cNvSpPr/>
            <p:nvPr/>
          </p:nvSpPr>
          <p:spPr>
            <a:xfrm>
              <a:off x="1689600" y="1657800"/>
              <a:ext cx="269025" cy="359550"/>
            </a:xfrm>
            <a:custGeom>
              <a:avLst/>
              <a:gdLst/>
              <a:ahLst/>
              <a:cxnLst/>
              <a:rect l="l" t="t" r="r" b="b"/>
              <a:pathLst>
                <a:path w="10761" h="14382" extrusionOk="0">
                  <a:moveTo>
                    <a:pt x="4176" y="0"/>
                  </a:moveTo>
                  <a:cubicBezTo>
                    <a:pt x="4016" y="0"/>
                    <a:pt x="3891" y="125"/>
                    <a:pt x="3891" y="286"/>
                  </a:cubicBezTo>
                  <a:lnTo>
                    <a:pt x="3891" y="2463"/>
                  </a:lnTo>
                  <a:cubicBezTo>
                    <a:pt x="3391" y="2695"/>
                    <a:pt x="2927" y="3016"/>
                    <a:pt x="2535" y="3426"/>
                  </a:cubicBezTo>
                  <a:cubicBezTo>
                    <a:pt x="1607" y="4336"/>
                    <a:pt x="1107" y="5531"/>
                    <a:pt x="1107" y="6798"/>
                  </a:cubicBezTo>
                  <a:cubicBezTo>
                    <a:pt x="1107" y="7084"/>
                    <a:pt x="840" y="7619"/>
                    <a:pt x="411" y="8226"/>
                  </a:cubicBezTo>
                  <a:cubicBezTo>
                    <a:pt x="1" y="8797"/>
                    <a:pt x="72" y="9189"/>
                    <a:pt x="179" y="9421"/>
                  </a:cubicBezTo>
                  <a:cubicBezTo>
                    <a:pt x="304" y="9671"/>
                    <a:pt x="625" y="9956"/>
                    <a:pt x="1393" y="10010"/>
                  </a:cubicBezTo>
                  <a:lnTo>
                    <a:pt x="1393" y="11241"/>
                  </a:lnTo>
                  <a:cubicBezTo>
                    <a:pt x="1393" y="12080"/>
                    <a:pt x="2071" y="12758"/>
                    <a:pt x="2909" y="12758"/>
                  </a:cubicBezTo>
                  <a:cubicBezTo>
                    <a:pt x="3641" y="12758"/>
                    <a:pt x="4051" y="12776"/>
                    <a:pt x="4212" y="12936"/>
                  </a:cubicBezTo>
                  <a:cubicBezTo>
                    <a:pt x="4390" y="13079"/>
                    <a:pt x="4444" y="13436"/>
                    <a:pt x="4479" y="14114"/>
                  </a:cubicBezTo>
                  <a:cubicBezTo>
                    <a:pt x="4497" y="14257"/>
                    <a:pt x="4622" y="14381"/>
                    <a:pt x="4765" y="14381"/>
                  </a:cubicBezTo>
                  <a:lnTo>
                    <a:pt x="8797" y="14381"/>
                  </a:lnTo>
                  <a:cubicBezTo>
                    <a:pt x="8869" y="14381"/>
                    <a:pt x="8940" y="14346"/>
                    <a:pt x="8994" y="14292"/>
                  </a:cubicBezTo>
                  <a:cubicBezTo>
                    <a:pt x="9047" y="14221"/>
                    <a:pt x="9083" y="14149"/>
                    <a:pt x="9065" y="14078"/>
                  </a:cubicBezTo>
                  <a:cubicBezTo>
                    <a:pt x="9029" y="13525"/>
                    <a:pt x="9012" y="13132"/>
                    <a:pt x="9029" y="12776"/>
                  </a:cubicBezTo>
                  <a:cubicBezTo>
                    <a:pt x="9029" y="12615"/>
                    <a:pt x="8904" y="12490"/>
                    <a:pt x="8744" y="12490"/>
                  </a:cubicBezTo>
                  <a:cubicBezTo>
                    <a:pt x="8583" y="12490"/>
                    <a:pt x="8458" y="12615"/>
                    <a:pt x="8458" y="12776"/>
                  </a:cubicBezTo>
                  <a:cubicBezTo>
                    <a:pt x="8458" y="13079"/>
                    <a:pt x="8476" y="13400"/>
                    <a:pt x="8494" y="13810"/>
                  </a:cubicBezTo>
                  <a:lnTo>
                    <a:pt x="5033" y="13810"/>
                  </a:lnTo>
                  <a:cubicBezTo>
                    <a:pt x="4979" y="13204"/>
                    <a:pt x="4890" y="12776"/>
                    <a:pt x="4587" y="12508"/>
                  </a:cubicBezTo>
                  <a:cubicBezTo>
                    <a:pt x="4248" y="12205"/>
                    <a:pt x="3730" y="12187"/>
                    <a:pt x="2909" y="12187"/>
                  </a:cubicBezTo>
                  <a:cubicBezTo>
                    <a:pt x="2374" y="12187"/>
                    <a:pt x="1946" y="11776"/>
                    <a:pt x="1946" y="11241"/>
                  </a:cubicBezTo>
                  <a:lnTo>
                    <a:pt x="1946" y="10866"/>
                  </a:lnTo>
                  <a:lnTo>
                    <a:pt x="2802" y="10866"/>
                  </a:lnTo>
                  <a:cubicBezTo>
                    <a:pt x="2945" y="10866"/>
                    <a:pt x="3070" y="10742"/>
                    <a:pt x="3070" y="10581"/>
                  </a:cubicBezTo>
                  <a:cubicBezTo>
                    <a:pt x="3070" y="10438"/>
                    <a:pt x="2945" y="10313"/>
                    <a:pt x="2802" y="10313"/>
                  </a:cubicBezTo>
                  <a:lnTo>
                    <a:pt x="1946" y="10313"/>
                  </a:lnTo>
                  <a:lnTo>
                    <a:pt x="1946" y="9742"/>
                  </a:lnTo>
                  <a:cubicBezTo>
                    <a:pt x="1946" y="9600"/>
                    <a:pt x="1821" y="9475"/>
                    <a:pt x="1678" y="9475"/>
                  </a:cubicBezTo>
                  <a:cubicBezTo>
                    <a:pt x="1143" y="9475"/>
                    <a:pt x="786" y="9350"/>
                    <a:pt x="679" y="9171"/>
                  </a:cubicBezTo>
                  <a:cubicBezTo>
                    <a:pt x="625" y="9046"/>
                    <a:pt x="679" y="8815"/>
                    <a:pt x="875" y="8565"/>
                  </a:cubicBezTo>
                  <a:cubicBezTo>
                    <a:pt x="1232" y="8047"/>
                    <a:pt x="1660" y="7334"/>
                    <a:pt x="1660" y="6798"/>
                  </a:cubicBezTo>
                  <a:cubicBezTo>
                    <a:pt x="1660" y="5210"/>
                    <a:pt x="2570" y="3819"/>
                    <a:pt x="3891" y="3087"/>
                  </a:cubicBezTo>
                  <a:lnTo>
                    <a:pt x="3891" y="4318"/>
                  </a:lnTo>
                  <a:cubicBezTo>
                    <a:pt x="3891" y="4479"/>
                    <a:pt x="4016" y="4604"/>
                    <a:pt x="4176" y="4604"/>
                  </a:cubicBezTo>
                  <a:cubicBezTo>
                    <a:pt x="4337" y="4604"/>
                    <a:pt x="4462" y="4479"/>
                    <a:pt x="4462" y="4318"/>
                  </a:cubicBezTo>
                  <a:lnTo>
                    <a:pt x="4462" y="2837"/>
                  </a:lnTo>
                  <a:cubicBezTo>
                    <a:pt x="4729" y="2748"/>
                    <a:pt x="5015" y="2677"/>
                    <a:pt x="5300" y="2623"/>
                  </a:cubicBezTo>
                  <a:lnTo>
                    <a:pt x="5300" y="5442"/>
                  </a:lnTo>
                  <a:cubicBezTo>
                    <a:pt x="5300" y="5603"/>
                    <a:pt x="5425" y="5728"/>
                    <a:pt x="5586" y="5728"/>
                  </a:cubicBezTo>
                  <a:cubicBezTo>
                    <a:pt x="5728" y="5728"/>
                    <a:pt x="5871" y="5603"/>
                    <a:pt x="5871" y="5442"/>
                  </a:cubicBezTo>
                  <a:lnTo>
                    <a:pt x="5871" y="2587"/>
                  </a:lnTo>
                  <a:lnTo>
                    <a:pt x="5943" y="2587"/>
                  </a:lnTo>
                  <a:cubicBezTo>
                    <a:pt x="6192" y="2587"/>
                    <a:pt x="6460" y="2605"/>
                    <a:pt x="6710" y="2659"/>
                  </a:cubicBezTo>
                  <a:lnTo>
                    <a:pt x="6710" y="4318"/>
                  </a:lnTo>
                  <a:cubicBezTo>
                    <a:pt x="6710" y="4479"/>
                    <a:pt x="6835" y="4604"/>
                    <a:pt x="6977" y="4604"/>
                  </a:cubicBezTo>
                  <a:cubicBezTo>
                    <a:pt x="7138" y="4604"/>
                    <a:pt x="7263" y="4479"/>
                    <a:pt x="7263" y="4318"/>
                  </a:cubicBezTo>
                  <a:lnTo>
                    <a:pt x="7263" y="2784"/>
                  </a:lnTo>
                  <a:cubicBezTo>
                    <a:pt x="7566" y="2891"/>
                    <a:pt x="7852" y="3016"/>
                    <a:pt x="8102" y="3176"/>
                  </a:cubicBezTo>
                  <a:lnTo>
                    <a:pt x="8102" y="6941"/>
                  </a:lnTo>
                  <a:cubicBezTo>
                    <a:pt x="8102" y="7084"/>
                    <a:pt x="8226" y="7209"/>
                    <a:pt x="8387" y="7209"/>
                  </a:cubicBezTo>
                  <a:cubicBezTo>
                    <a:pt x="8548" y="7209"/>
                    <a:pt x="8673" y="7084"/>
                    <a:pt x="8673" y="6941"/>
                  </a:cubicBezTo>
                  <a:lnTo>
                    <a:pt x="8673" y="3569"/>
                  </a:lnTo>
                  <a:cubicBezTo>
                    <a:pt x="9600" y="4336"/>
                    <a:pt x="10207" y="5496"/>
                    <a:pt x="10207" y="6798"/>
                  </a:cubicBezTo>
                  <a:cubicBezTo>
                    <a:pt x="10207" y="7566"/>
                    <a:pt x="9993" y="8333"/>
                    <a:pt x="9582" y="8993"/>
                  </a:cubicBezTo>
                  <a:cubicBezTo>
                    <a:pt x="9315" y="9421"/>
                    <a:pt x="9101" y="9814"/>
                    <a:pt x="8940" y="10188"/>
                  </a:cubicBezTo>
                  <a:cubicBezTo>
                    <a:pt x="8887" y="10331"/>
                    <a:pt x="8958" y="10510"/>
                    <a:pt x="9101" y="10563"/>
                  </a:cubicBezTo>
                  <a:cubicBezTo>
                    <a:pt x="9137" y="10577"/>
                    <a:pt x="9175" y="10583"/>
                    <a:pt x="9212" y="10583"/>
                  </a:cubicBezTo>
                  <a:cubicBezTo>
                    <a:pt x="9319" y="10583"/>
                    <a:pt x="9418" y="10527"/>
                    <a:pt x="9458" y="10420"/>
                  </a:cubicBezTo>
                  <a:cubicBezTo>
                    <a:pt x="9618" y="10064"/>
                    <a:pt x="9814" y="9689"/>
                    <a:pt x="10046" y="9278"/>
                  </a:cubicBezTo>
                  <a:cubicBezTo>
                    <a:pt x="10528" y="8547"/>
                    <a:pt x="10760" y="7673"/>
                    <a:pt x="10760" y="6798"/>
                  </a:cubicBezTo>
                  <a:cubicBezTo>
                    <a:pt x="10760" y="5531"/>
                    <a:pt x="10261" y="4336"/>
                    <a:pt x="9351" y="3426"/>
                  </a:cubicBezTo>
                  <a:cubicBezTo>
                    <a:pt x="9136" y="3212"/>
                    <a:pt x="8904" y="3034"/>
                    <a:pt x="8673" y="2873"/>
                  </a:cubicBezTo>
                  <a:lnTo>
                    <a:pt x="8673" y="1410"/>
                  </a:lnTo>
                  <a:cubicBezTo>
                    <a:pt x="8673" y="1249"/>
                    <a:pt x="8548" y="1124"/>
                    <a:pt x="8387" y="1124"/>
                  </a:cubicBezTo>
                  <a:cubicBezTo>
                    <a:pt x="8226" y="1124"/>
                    <a:pt x="8102" y="1249"/>
                    <a:pt x="8102" y="1410"/>
                  </a:cubicBezTo>
                  <a:lnTo>
                    <a:pt x="8102" y="2534"/>
                  </a:lnTo>
                  <a:cubicBezTo>
                    <a:pt x="7834" y="2391"/>
                    <a:pt x="7548" y="2284"/>
                    <a:pt x="7263" y="2213"/>
                  </a:cubicBezTo>
                  <a:lnTo>
                    <a:pt x="7263" y="286"/>
                  </a:lnTo>
                  <a:cubicBezTo>
                    <a:pt x="7263" y="125"/>
                    <a:pt x="7138" y="0"/>
                    <a:pt x="6977" y="0"/>
                  </a:cubicBezTo>
                  <a:cubicBezTo>
                    <a:pt x="6835" y="0"/>
                    <a:pt x="6710" y="125"/>
                    <a:pt x="6710" y="286"/>
                  </a:cubicBezTo>
                  <a:lnTo>
                    <a:pt x="6710" y="2088"/>
                  </a:lnTo>
                  <a:cubicBezTo>
                    <a:pt x="6460" y="2034"/>
                    <a:pt x="6192" y="2016"/>
                    <a:pt x="5943" y="2016"/>
                  </a:cubicBezTo>
                  <a:lnTo>
                    <a:pt x="5871" y="2016"/>
                  </a:lnTo>
                  <a:lnTo>
                    <a:pt x="5871" y="1410"/>
                  </a:lnTo>
                  <a:cubicBezTo>
                    <a:pt x="5871" y="1249"/>
                    <a:pt x="5728" y="1124"/>
                    <a:pt x="5586" y="1124"/>
                  </a:cubicBezTo>
                  <a:cubicBezTo>
                    <a:pt x="5425" y="1124"/>
                    <a:pt x="5300" y="1249"/>
                    <a:pt x="5300" y="1410"/>
                  </a:cubicBezTo>
                  <a:lnTo>
                    <a:pt x="5300" y="2070"/>
                  </a:lnTo>
                  <a:cubicBezTo>
                    <a:pt x="5015" y="2106"/>
                    <a:pt x="4729" y="2159"/>
                    <a:pt x="4462" y="2248"/>
                  </a:cubicBezTo>
                  <a:lnTo>
                    <a:pt x="4462" y="286"/>
                  </a:lnTo>
                  <a:cubicBezTo>
                    <a:pt x="4462" y="125"/>
                    <a:pt x="4337" y="0"/>
                    <a:pt x="4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80"/>
            <p:cNvSpPr/>
            <p:nvPr/>
          </p:nvSpPr>
          <p:spPr>
            <a:xfrm>
              <a:off x="1747150" y="183667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29" y="571"/>
                    <a:pt x="572" y="446"/>
                    <a:pt x="572" y="286"/>
                  </a:cubicBezTo>
                  <a:cubicBezTo>
                    <a:pt x="572"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80"/>
            <p:cNvSpPr/>
            <p:nvPr/>
          </p:nvSpPr>
          <p:spPr>
            <a:xfrm>
              <a:off x="1903725" y="1938825"/>
              <a:ext cx="14300" cy="13850"/>
            </a:xfrm>
            <a:custGeom>
              <a:avLst/>
              <a:gdLst/>
              <a:ahLst/>
              <a:cxnLst/>
              <a:rect l="l" t="t" r="r" b="b"/>
              <a:pathLst>
                <a:path w="572" h="554" extrusionOk="0">
                  <a:moveTo>
                    <a:pt x="286" y="0"/>
                  </a:moveTo>
                  <a:cubicBezTo>
                    <a:pt x="125" y="0"/>
                    <a:pt x="0" y="125"/>
                    <a:pt x="0" y="268"/>
                  </a:cubicBezTo>
                  <a:cubicBezTo>
                    <a:pt x="0" y="428"/>
                    <a:pt x="125" y="553"/>
                    <a:pt x="286" y="553"/>
                  </a:cubicBezTo>
                  <a:cubicBezTo>
                    <a:pt x="429" y="553"/>
                    <a:pt x="571" y="428"/>
                    <a:pt x="571" y="268"/>
                  </a:cubicBezTo>
                  <a:cubicBezTo>
                    <a:pt x="571"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80"/>
            <p:cNvSpPr/>
            <p:nvPr/>
          </p:nvSpPr>
          <p:spPr>
            <a:xfrm>
              <a:off x="1741800" y="1805450"/>
              <a:ext cx="38825" cy="20975"/>
            </a:xfrm>
            <a:custGeom>
              <a:avLst/>
              <a:gdLst/>
              <a:ahLst/>
              <a:cxnLst/>
              <a:rect l="l" t="t" r="r" b="b"/>
              <a:pathLst>
                <a:path w="1553" h="839" extrusionOk="0">
                  <a:moveTo>
                    <a:pt x="286" y="0"/>
                  </a:moveTo>
                  <a:cubicBezTo>
                    <a:pt x="125" y="0"/>
                    <a:pt x="1" y="125"/>
                    <a:pt x="1" y="268"/>
                  </a:cubicBezTo>
                  <a:cubicBezTo>
                    <a:pt x="1" y="428"/>
                    <a:pt x="125" y="553"/>
                    <a:pt x="286" y="553"/>
                  </a:cubicBezTo>
                  <a:cubicBezTo>
                    <a:pt x="393" y="553"/>
                    <a:pt x="518" y="607"/>
                    <a:pt x="661" y="678"/>
                  </a:cubicBezTo>
                  <a:cubicBezTo>
                    <a:pt x="839" y="750"/>
                    <a:pt x="1053" y="839"/>
                    <a:pt x="1267" y="839"/>
                  </a:cubicBezTo>
                  <a:cubicBezTo>
                    <a:pt x="1428" y="839"/>
                    <a:pt x="1553" y="714"/>
                    <a:pt x="1553" y="553"/>
                  </a:cubicBezTo>
                  <a:cubicBezTo>
                    <a:pt x="1553" y="393"/>
                    <a:pt x="1428" y="268"/>
                    <a:pt x="1267" y="268"/>
                  </a:cubicBezTo>
                  <a:cubicBezTo>
                    <a:pt x="1160" y="268"/>
                    <a:pt x="1035" y="214"/>
                    <a:pt x="893" y="161"/>
                  </a:cubicBezTo>
                  <a:cubicBezTo>
                    <a:pt x="714" y="72"/>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80"/>
            <p:cNvSpPr/>
            <p:nvPr/>
          </p:nvSpPr>
          <p:spPr>
            <a:xfrm>
              <a:off x="1754750" y="1851825"/>
              <a:ext cx="45500" cy="54000"/>
            </a:xfrm>
            <a:custGeom>
              <a:avLst/>
              <a:gdLst/>
              <a:ahLst/>
              <a:cxnLst/>
              <a:rect l="l" t="t" r="r" b="b"/>
              <a:pathLst>
                <a:path w="1820" h="2160" extrusionOk="0">
                  <a:moveTo>
                    <a:pt x="910" y="607"/>
                  </a:moveTo>
                  <a:cubicBezTo>
                    <a:pt x="1053" y="732"/>
                    <a:pt x="1267" y="1036"/>
                    <a:pt x="1267" y="1250"/>
                  </a:cubicBezTo>
                  <a:cubicBezTo>
                    <a:pt x="1267" y="1339"/>
                    <a:pt x="1231" y="1428"/>
                    <a:pt x="1160" y="1500"/>
                  </a:cubicBezTo>
                  <a:cubicBezTo>
                    <a:pt x="1088" y="1571"/>
                    <a:pt x="999" y="1607"/>
                    <a:pt x="910" y="1607"/>
                  </a:cubicBezTo>
                  <a:cubicBezTo>
                    <a:pt x="821" y="1607"/>
                    <a:pt x="732" y="1571"/>
                    <a:pt x="678" y="1500"/>
                  </a:cubicBezTo>
                  <a:cubicBezTo>
                    <a:pt x="607" y="1428"/>
                    <a:pt x="571" y="1339"/>
                    <a:pt x="571" y="1250"/>
                  </a:cubicBezTo>
                  <a:cubicBezTo>
                    <a:pt x="571" y="1036"/>
                    <a:pt x="785" y="732"/>
                    <a:pt x="910" y="607"/>
                  </a:cubicBezTo>
                  <a:close/>
                  <a:moveTo>
                    <a:pt x="910" y="1"/>
                  </a:moveTo>
                  <a:cubicBezTo>
                    <a:pt x="696" y="1"/>
                    <a:pt x="464" y="251"/>
                    <a:pt x="321" y="447"/>
                  </a:cubicBezTo>
                  <a:cubicBezTo>
                    <a:pt x="196" y="607"/>
                    <a:pt x="0" y="911"/>
                    <a:pt x="0" y="1250"/>
                  </a:cubicBezTo>
                  <a:cubicBezTo>
                    <a:pt x="0" y="1482"/>
                    <a:pt x="107" y="1714"/>
                    <a:pt x="268" y="1892"/>
                  </a:cubicBezTo>
                  <a:cubicBezTo>
                    <a:pt x="446" y="2071"/>
                    <a:pt x="678" y="2160"/>
                    <a:pt x="910" y="2160"/>
                  </a:cubicBezTo>
                  <a:cubicBezTo>
                    <a:pt x="1160" y="2160"/>
                    <a:pt x="1374" y="2071"/>
                    <a:pt x="1552" y="1892"/>
                  </a:cubicBezTo>
                  <a:cubicBezTo>
                    <a:pt x="1731" y="1714"/>
                    <a:pt x="1820" y="1482"/>
                    <a:pt x="1820" y="1250"/>
                  </a:cubicBezTo>
                  <a:cubicBezTo>
                    <a:pt x="1820" y="911"/>
                    <a:pt x="1624" y="607"/>
                    <a:pt x="1517" y="447"/>
                  </a:cubicBezTo>
                  <a:cubicBezTo>
                    <a:pt x="1356" y="251"/>
                    <a:pt x="1142" y="1"/>
                    <a:pt x="9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nodeType="withEffect">
                                  <p:stCondLst>
                                    <p:cond delay="0"/>
                                  </p:stCondLst>
                                  <p:childTnLst>
                                    <p:set>
                                      <p:cBhvr>
                                        <p:cTn id="9" dur="1" fill="hold">
                                          <p:stCondLst>
                                            <p:cond delay="0"/>
                                          </p:stCondLst>
                                        </p:cTn>
                                        <p:tgtEl>
                                          <p:spTgt spid="1020"/>
                                        </p:tgtEl>
                                        <p:attrNameLst>
                                          <p:attrName>style.visibility</p:attrName>
                                        </p:attrNameLst>
                                      </p:cBhvr>
                                      <p:to>
                                        <p:strVal val="visible"/>
                                      </p:to>
                                    </p:set>
                                    <p:animEffect transition="in" filter="fade">
                                      <p:cBhvr>
                                        <p:cTn id="10" dur="1000"/>
                                        <p:tgtEl>
                                          <p:spTgt spid="1020"/>
                                        </p:tgtEl>
                                      </p:cBhvr>
                                    </p:animEffect>
                                  </p:childTnLst>
                                </p:cTn>
                              </p:par>
                              <p:par>
                                <p:cTn id="11" presetID="10" presetClass="entr" presetSubtype="0" fill="hold" nodeType="withEffect">
                                  <p:stCondLst>
                                    <p:cond delay="0"/>
                                  </p:stCondLst>
                                  <p:childTnLst>
                                    <p:set>
                                      <p:cBhvr>
                                        <p:cTn id="12" dur="1" fill="hold">
                                          <p:stCondLst>
                                            <p:cond delay="0"/>
                                          </p:stCondLst>
                                        </p:cTn>
                                        <p:tgtEl>
                                          <p:spTgt spid="1021"/>
                                        </p:tgtEl>
                                        <p:attrNameLst>
                                          <p:attrName>style.visibility</p:attrName>
                                        </p:attrNameLst>
                                      </p:cBhvr>
                                      <p:to>
                                        <p:strVal val="visible"/>
                                      </p:to>
                                    </p:set>
                                    <p:animEffect transition="in" filter="fade">
                                      <p:cBhvr>
                                        <p:cTn id="13" dur="1000"/>
                                        <p:tgtEl>
                                          <p:spTgt spid="1021"/>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10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10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10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animEffect transition="in" filter="fade">
                                      <p:cBhvr>
                                        <p:cTn id="25" dur="1000"/>
                                        <p:tgtEl>
                                          <p:spTgt spid="1040"/>
                                        </p:tgtEl>
                                      </p:cBhvr>
                                    </p:animEffect>
                                  </p:childTnLst>
                                </p:cTn>
                              </p:par>
                              <p:par>
                                <p:cTn id="26" presetID="10" presetClass="entr" presetSubtype="0" fill="hold" nodeType="withEffect">
                                  <p:stCondLst>
                                    <p:cond delay="0"/>
                                  </p:stCondLst>
                                  <p:childTnLst>
                                    <p:set>
                                      <p:cBhvr>
                                        <p:cTn id="27" dur="1" fill="hold">
                                          <p:stCondLst>
                                            <p:cond delay="0"/>
                                          </p:stCondLst>
                                        </p:cTn>
                                        <p:tgtEl>
                                          <p:spTgt spid="1065"/>
                                        </p:tgtEl>
                                        <p:attrNameLst>
                                          <p:attrName>style.visibility</p:attrName>
                                        </p:attrNameLst>
                                      </p:cBhvr>
                                      <p:to>
                                        <p:strVal val="visible"/>
                                      </p:to>
                                    </p:set>
                                    <p:animEffect transition="in" filter="fade">
                                      <p:cBhvr>
                                        <p:cTn id="28" dur="1000"/>
                                        <p:tgtEl>
                                          <p:spTgt spid="1065"/>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017"/>
                                        </p:tgtEl>
                                        <p:attrNameLst>
                                          <p:attrName>style.visibility</p:attrName>
                                        </p:attrNameLst>
                                      </p:cBhvr>
                                      <p:to>
                                        <p:strVal val="visible"/>
                                      </p:to>
                                    </p:set>
                                    <p:animEffect transition="in" filter="fade">
                                      <p:cBhvr>
                                        <p:cTn id="32" dur="1000"/>
                                        <p:tgtEl>
                                          <p:spTgt spid="1017"/>
                                        </p:tgtEl>
                                      </p:cBhvr>
                                    </p:animEffect>
                                  </p:childTnLst>
                                </p:cTn>
                              </p:par>
                              <p:par>
                                <p:cTn id="33" presetID="10" presetClass="entr" presetSubtype="0" fill="hold" nodeType="withEffect">
                                  <p:stCondLst>
                                    <p:cond delay="0"/>
                                  </p:stCondLst>
                                  <p:childTnLst>
                                    <p:set>
                                      <p:cBhvr>
                                        <p:cTn id="34" dur="1" fill="hold">
                                          <p:stCondLst>
                                            <p:cond delay="0"/>
                                          </p:stCondLst>
                                        </p:cTn>
                                        <p:tgtEl>
                                          <p:spTgt spid="1022"/>
                                        </p:tgtEl>
                                        <p:attrNameLst>
                                          <p:attrName>style.visibility</p:attrName>
                                        </p:attrNameLst>
                                      </p:cBhvr>
                                      <p:to>
                                        <p:strVal val="visible"/>
                                      </p:to>
                                    </p:set>
                                    <p:animEffect transition="in" filter="fade">
                                      <p:cBhvr>
                                        <p:cTn id="35" dur="1000"/>
                                        <p:tgtEl>
                                          <p:spTgt spid="1022"/>
                                        </p:tgtEl>
                                      </p:cBhvr>
                                    </p:animEffect>
                                  </p:childTnLst>
                                </p:cTn>
                              </p:par>
                              <p:par>
                                <p:cTn id="36" presetID="10" presetClass="entr" presetSubtype="0" fill="hold" nodeType="withEffect">
                                  <p:stCondLst>
                                    <p:cond delay="0"/>
                                  </p:stCondLst>
                                  <p:childTnLst>
                                    <p:set>
                                      <p:cBhvr>
                                        <p:cTn id="37" dur="1" fill="hold">
                                          <p:stCondLst>
                                            <p:cond delay="0"/>
                                          </p:stCondLst>
                                        </p:cTn>
                                        <p:tgtEl>
                                          <p:spTgt spid="1023"/>
                                        </p:tgtEl>
                                        <p:attrNameLst>
                                          <p:attrName>style.visibility</p:attrName>
                                        </p:attrNameLst>
                                      </p:cBhvr>
                                      <p:to>
                                        <p:strVal val="visible"/>
                                      </p:to>
                                    </p:set>
                                    <p:animEffect transition="in" filter="fade">
                                      <p:cBhvr>
                                        <p:cTn id="38" dur="1000"/>
                                        <p:tgtEl>
                                          <p:spTgt spid="1023"/>
                                        </p:tgtEl>
                                      </p:cBhvr>
                                    </p:animEffect>
                                  </p:childTnLst>
                                </p:cTn>
                              </p:par>
                              <p:par>
                                <p:cTn id="39" presetID="10" presetClass="entr" presetSubtype="0" fill="hold" nodeType="withEffect">
                                  <p:stCondLst>
                                    <p:cond delay="0"/>
                                  </p:stCondLst>
                                  <p:childTnLst>
                                    <p:set>
                                      <p:cBhvr>
                                        <p:cTn id="40" dur="1" fill="hold">
                                          <p:stCondLst>
                                            <p:cond delay="0"/>
                                          </p:stCondLst>
                                        </p:cTn>
                                        <p:tgtEl>
                                          <p:spTgt spid="1029"/>
                                        </p:tgtEl>
                                        <p:attrNameLst>
                                          <p:attrName>style.visibility</p:attrName>
                                        </p:attrNameLst>
                                      </p:cBhvr>
                                      <p:to>
                                        <p:strVal val="visible"/>
                                      </p:to>
                                    </p:set>
                                    <p:animEffect transition="in" filter="fade">
                                      <p:cBhvr>
                                        <p:cTn id="41" dur="1000"/>
                                        <p:tgtEl>
                                          <p:spTgt spid="1029"/>
                                        </p:tgtEl>
                                      </p:cBhvr>
                                    </p:animEffect>
                                  </p:childTnLst>
                                </p:cTn>
                              </p:par>
                              <p:par>
                                <p:cTn id="42" presetID="10" presetClass="entr" presetSubtype="0" fill="hold" nodeType="withEffect">
                                  <p:stCondLst>
                                    <p:cond delay="0"/>
                                  </p:stCondLst>
                                  <p:childTnLst>
                                    <p:set>
                                      <p:cBhvr>
                                        <p:cTn id="43" dur="1" fill="hold">
                                          <p:stCondLst>
                                            <p:cond delay="0"/>
                                          </p:stCondLst>
                                        </p:cTn>
                                        <p:tgtEl>
                                          <p:spTgt spid="1033"/>
                                        </p:tgtEl>
                                        <p:attrNameLst>
                                          <p:attrName>style.visibility</p:attrName>
                                        </p:attrNameLst>
                                      </p:cBhvr>
                                      <p:to>
                                        <p:strVal val="visible"/>
                                      </p:to>
                                    </p:set>
                                    <p:animEffect transition="in" filter="fade">
                                      <p:cBhvr>
                                        <p:cTn id="44" dur="1000"/>
                                        <p:tgtEl>
                                          <p:spTgt spid="1033"/>
                                        </p:tgtEl>
                                      </p:cBhvr>
                                    </p:animEffect>
                                  </p:childTnLst>
                                </p:cTn>
                              </p:par>
                              <p:par>
                                <p:cTn id="45" presetID="10" presetClass="entr" presetSubtype="0" fill="hold" nodeType="withEffect">
                                  <p:stCondLst>
                                    <p:cond delay="0"/>
                                  </p:stCondLst>
                                  <p:childTnLst>
                                    <p:set>
                                      <p:cBhvr>
                                        <p:cTn id="46" dur="1" fill="hold">
                                          <p:stCondLst>
                                            <p:cond delay="0"/>
                                          </p:stCondLst>
                                        </p:cTn>
                                        <p:tgtEl>
                                          <p:spTgt spid="1037"/>
                                        </p:tgtEl>
                                        <p:attrNameLst>
                                          <p:attrName>style.visibility</p:attrName>
                                        </p:attrNameLst>
                                      </p:cBhvr>
                                      <p:to>
                                        <p:strVal val="visible"/>
                                      </p:to>
                                    </p:set>
                                    <p:animEffect transition="in" filter="fade">
                                      <p:cBhvr>
                                        <p:cTn id="47" dur="1000"/>
                                        <p:tgtEl>
                                          <p:spTgt spid="1037"/>
                                        </p:tgtEl>
                                      </p:cBhvr>
                                    </p:animEffect>
                                  </p:childTnLst>
                                </p:cTn>
                              </p:par>
                              <p:par>
                                <p:cTn id="48" presetID="10" presetClass="entr" presetSubtype="0" fill="hold" nodeType="withEffect">
                                  <p:stCondLst>
                                    <p:cond delay="0"/>
                                  </p:stCondLst>
                                  <p:childTnLst>
                                    <p:set>
                                      <p:cBhvr>
                                        <p:cTn id="49" dur="1" fill="hold">
                                          <p:stCondLst>
                                            <p:cond delay="0"/>
                                          </p:stCondLst>
                                        </p:cTn>
                                        <p:tgtEl>
                                          <p:spTgt spid="1041"/>
                                        </p:tgtEl>
                                        <p:attrNameLst>
                                          <p:attrName>style.visibility</p:attrName>
                                        </p:attrNameLst>
                                      </p:cBhvr>
                                      <p:to>
                                        <p:strVal val="visible"/>
                                      </p:to>
                                    </p:set>
                                    <p:animEffect transition="in" filter="fade">
                                      <p:cBhvr>
                                        <p:cTn id="50" dur="1000"/>
                                        <p:tgtEl>
                                          <p:spTgt spid="1041"/>
                                        </p:tgtEl>
                                      </p:cBhvr>
                                    </p:animEffect>
                                  </p:childTnLst>
                                </p:cTn>
                              </p:par>
                              <p:par>
                                <p:cTn id="51" presetID="10" presetClass="entr" presetSubtype="0" fill="hold" nodeType="withEffect">
                                  <p:stCondLst>
                                    <p:cond delay="0"/>
                                  </p:stCondLst>
                                  <p:childTnLst>
                                    <p:set>
                                      <p:cBhvr>
                                        <p:cTn id="52" dur="1" fill="hold">
                                          <p:stCondLst>
                                            <p:cond delay="0"/>
                                          </p:stCondLst>
                                        </p:cTn>
                                        <p:tgtEl>
                                          <p:spTgt spid="1060"/>
                                        </p:tgtEl>
                                        <p:attrNameLst>
                                          <p:attrName>style.visibility</p:attrName>
                                        </p:attrNameLst>
                                      </p:cBhvr>
                                      <p:to>
                                        <p:strVal val="visible"/>
                                      </p:to>
                                    </p:set>
                                    <p:animEffect transition="in" filter="fade">
                                      <p:cBhvr>
                                        <p:cTn id="53" dur="1000"/>
                                        <p:tgtEl>
                                          <p:spTgt spid="1060"/>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018"/>
                                        </p:tgtEl>
                                        <p:attrNameLst>
                                          <p:attrName>style.visibility</p:attrName>
                                        </p:attrNameLst>
                                      </p:cBhvr>
                                      <p:to>
                                        <p:strVal val="visible"/>
                                      </p:to>
                                    </p:set>
                                    <p:animEffect transition="in" filter="fade">
                                      <p:cBhvr>
                                        <p:cTn id="57" dur="1000"/>
                                        <p:tgtEl>
                                          <p:spTgt spid="1018"/>
                                        </p:tgtEl>
                                      </p:cBhvr>
                                    </p:animEffect>
                                  </p:childTnLst>
                                </p:cTn>
                              </p:par>
                              <p:par>
                                <p:cTn id="58" presetID="10" presetClass="entr" presetSubtype="0" fill="hold" nodeType="withEffect">
                                  <p:stCondLst>
                                    <p:cond delay="0"/>
                                  </p:stCondLst>
                                  <p:childTnLst>
                                    <p:set>
                                      <p:cBhvr>
                                        <p:cTn id="59" dur="1" fill="hold">
                                          <p:stCondLst>
                                            <p:cond delay="0"/>
                                          </p:stCondLst>
                                        </p:cTn>
                                        <p:tgtEl>
                                          <p:spTgt spid="1024"/>
                                        </p:tgtEl>
                                        <p:attrNameLst>
                                          <p:attrName>style.visibility</p:attrName>
                                        </p:attrNameLst>
                                      </p:cBhvr>
                                      <p:to>
                                        <p:strVal val="visible"/>
                                      </p:to>
                                    </p:set>
                                    <p:animEffect transition="in" filter="fade">
                                      <p:cBhvr>
                                        <p:cTn id="60" dur="1000"/>
                                        <p:tgtEl>
                                          <p:spTgt spid="1024"/>
                                        </p:tgtEl>
                                      </p:cBhvr>
                                    </p:animEffect>
                                  </p:childTnLst>
                                </p:cTn>
                              </p:par>
                              <p:par>
                                <p:cTn id="61" presetID="10" presetClass="entr" presetSubtype="0" fill="hold" nodeType="withEffect">
                                  <p:stCondLst>
                                    <p:cond delay="0"/>
                                  </p:stCondLst>
                                  <p:childTnLst>
                                    <p:set>
                                      <p:cBhvr>
                                        <p:cTn id="62" dur="1" fill="hold">
                                          <p:stCondLst>
                                            <p:cond delay="0"/>
                                          </p:stCondLst>
                                        </p:cTn>
                                        <p:tgtEl>
                                          <p:spTgt spid="1025"/>
                                        </p:tgtEl>
                                        <p:attrNameLst>
                                          <p:attrName>style.visibility</p:attrName>
                                        </p:attrNameLst>
                                      </p:cBhvr>
                                      <p:to>
                                        <p:strVal val="visible"/>
                                      </p:to>
                                    </p:set>
                                    <p:animEffect transition="in" filter="fade">
                                      <p:cBhvr>
                                        <p:cTn id="63" dur="1000"/>
                                        <p:tgtEl>
                                          <p:spTgt spid="1025"/>
                                        </p:tgtEl>
                                      </p:cBhvr>
                                    </p:animEffect>
                                  </p:childTnLst>
                                </p:cTn>
                              </p:par>
                              <p:par>
                                <p:cTn id="64" presetID="10" presetClass="entr" presetSubtype="0" fill="hold" nodeType="withEffect">
                                  <p:stCondLst>
                                    <p:cond delay="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1000"/>
                                        <p:tgtEl>
                                          <p:spTgt spid="1030"/>
                                        </p:tgtEl>
                                      </p:cBhvr>
                                    </p:animEffect>
                                  </p:childTnLst>
                                </p:cTn>
                              </p:par>
                              <p:par>
                                <p:cTn id="67" presetID="10" presetClass="entr" presetSubtype="0" fill="hold" nodeType="withEffect">
                                  <p:stCondLst>
                                    <p:cond delay="0"/>
                                  </p:stCondLst>
                                  <p:childTnLst>
                                    <p:set>
                                      <p:cBhvr>
                                        <p:cTn id="68" dur="1" fill="hold">
                                          <p:stCondLst>
                                            <p:cond delay="0"/>
                                          </p:stCondLst>
                                        </p:cTn>
                                        <p:tgtEl>
                                          <p:spTgt spid="1034"/>
                                        </p:tgtEl>
                                        <p:attrNameLst>
                                          <p:attrName>style.visibility</p:attrName>
                                        </p:attrNameLst>
                                      </p:cBhvr>
                                      <p:to>
                                        <p:strVal val="visible"/>
                                      </p:to>
                                    </p:set>
                                    <p:animEffect transition="in" filter="fade">
                                      <p:cBhvr>
                                        <p:cTn id="69" dur="1000"/>
                                        <p:tgtEl>
                                          <p:spTgt spid="1034"/>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42"/>
                                        </p:tgtEl>
                                        <p:attrNameLst>
                                          <p:attrName>style.visibility</p:attrName>
                                        </p:attrNameLst>
                                      </p:cBhvr>
                                      <p:to>
                                        <p:strVal val="visible"/>
                                      </p:to>
                                    </p:set>
                                    <p:animEffect transition="in" filter="fade">
                                      <p:cBhvr>
                                        <p:cTn id="75" dur="1000"/>
                                        <p:tgtEl>
                                          <p:spTgt spid="1042"/>
                                        </p:tgtEl>
                                      </p:cBhvr>
                                    </p:animEffect>
                                  </p:childTnLst>
                                </p:cTn>
                              </p:par>
                              <p:par>
                                <p:cTn id="76" presetID="10" presetClass="entr" presetSubtype="0" fill="hold" nodeType="withEffect">
                                  <p:stCondLst>
                                    <p:cond delay="0"/>
                                  </p:stCondLst>
                                  <p:childTnLst>
                                    <p:set>
                                      <p:cBhvr>
                                        <p:cTn id="77" dur="1" fill="hold">
                                          <p:stCondLst>
                                            <p:cond delay="0"/>
                                          </p:stCondLst>
                                        </p:cTn>
                                        <p:tgtEl>
                                          <p:spTgt spid="1056"/>
                                        </p:tgtEl>
                                        <p:attrNameLst>
                                          <p:attrName>style.visibility</p:attrName>
                                        </p:attrNameLst>
                                      </p:cBhvr>
                                      <p:to>
                                        <p:strVal val="visible"/>
                                      </p:to>
                                    </p:set>
                                    <p:animEffect transition="in" filter="fade">
                                      <p:cBhvr>
                                        <p:cTn id="78" dur="1000"/>
                                        <p:tgtEl>
                                          <p:spTgt spid="1056"/>
                                        </p:tgtEl>
                                      </p:cBhvr>
                                    </p:animEffect>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1019"/>
                                        </p:tgtEl>
                                        <p:attrNameLst>
                                          <p:attrName>style.visibility</p:attrName>
                                        </p:attrNameLst>
                                      </p:cBhvr>
                                      <p:to>
                                        <p:strVal val="visible"/>
                                      </p:to>
                                    </p:set>
                                    <p:animEffect transition="in" filter="fade">
                                      <p:cBhvr>
                                        <p:cTn id="82" dur="1000"/>
                                        <p:tgtEl>
                                          <p:spTgt spid="1019"/>
                                        </p:tgtEl>
                                      </p:cBhvr>
                                    </p:animEffect>
                                  </p:childTnLst>
                                </p:cTn>
                              </p:par>
                              <p:par>
                                <p:cTn id="83" presetID="10"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animEffect transition="in" filter="fade">
                                      <p:cBhvr>
                                        <p:cTn id="85" dur="1000"/>
                                        <p:tgtEl>
                                          <p:spTgt spid="1026"/>
                                        </p:tgtEl>
                                      </p:cBhvr>
                                    </p:animEffect>
                                  </p:childTnLst>
                                </p:cTn>
                              </p:par>
                              <p:par>
                                <p:cTn id="86" presetID="10" presetClass="entr" presetSubtype="0" fill="hold" nodeType="withEffect">
                                  <p:stCondLst>
                                    <p:cond delay="0"/>
                                  </p:stCondLst>
                                  <p:childTnLst>
                                    <p:set>
                                      <p:cBhvr>
                                        <p:cTn id="87" dur="1" fill="hold">
                                          <p:stCondLst>
                                            <p:cond delay="0"/>
                                          </p:stCondLst>
                                        </p:cTn>
                                        <p:tgtEl>
                                          <p:spTgt spid="1027"/>
                                        </p:tgtEl>
                                        <p:attrNameLst>
                                          <p:attrName>style.visibility</p:attrName>
                                        </p:attrNameLst>
                                      </p:cBhvr>
                                      <p:to>
                                        <p:strVal val="visible"/>
                                      </p:to>
                                    </p:set>
                                    <p:animEffect transition="in" filter="fade">
                                      <p:cBhvr>
                                        <p:cTn id="88" dur="1000"/>
                                        <p:tgtEl>
                                          <p:spTgt spid="1027"/>
                                        </p:tgtEl>
                                      </p:cBhvr>
                                    </p:animEffect>
                                  </p:childTnLst>
                                </p:cTn>
                              </p:par>
                              <p:par>
                                <p:cTn id="89" presetID="10" presetClass="entr" presetSubtype="0" fill="hold" nodeType="withEffect">
                                  <p:stCondLst>
                                    <p:cond delay="0"/>
                                  </p:stCondLst>
                                  <p:childTnLst>
                                    <p:set>
                                      <p:cBhvr>
                                        <p:cTn id="90" dur="1" fill="hold">
                                          <p:stCondLst>
                                            <p:cond delay="0"/>
                                          </p:stCondLst>
                                        </p:cTn>
                                        <p:tgtEl>
                                          <p:spTgt spid="1031"/>
                                        </p:tgtEl>
                                        <p:attrNameLst>
                                          <p:attrName>style.visibility</p:attrName>
                                        </p:attrNameLst>
                                      </p:cBhvr>
                                      <p:to>
                                        <p:strVal val="visible"/>
                                      </p:to>
                                    </p:set>
                                    <p:animEffect transition="in" filter="fade">
                                      <p:cBhvr>
                                        <p:cTn id="91" dur="1000"/>
                                        <p:tgtEl>
                                          <p:spTgt spid="1031"/>
                                        </p:tgtEl>
                                      </p:cBhvr>
                                    </p:animEffect>
                                  </p:childTnLst>
                                </p:cTn>
                              </p:par>
                              <p:par>
                                <p:cTn id="92" presetID="10" presetClass="entr" presetSubtype="0" fill="hold" nodeType="withEffect">
                                  <p:stCondLst>
                                    <p:cond delay="0"/>
                                  </p:stCondLst>
                                  <p:childTnLst>
                                    <p:set>
                                      <p:cBhvr>
                                        <p:cTn id="93" dur="1" fill="hold">
                                          <p:stCondLst>
                                            <p:cond delay="0"/>
                                          </p:stCondLst>
                                        </p:cTn>
                                        <p:tgtEl>
                                          <p:spTgt spid="1035"/>
                                        </p:tgtEl>
                                        <p:attrNameLst>
                                          <p:attrName>style.visibility</p:attrName>
                                        </p:attrNameLst>
                                      </p:cBhvr>
                                      <p:to>
                                        <p:strVal val="visible"/>
                                      </p:to>
                                    </p:set>
                                    <p:animEffect transition="in" filter="fade">
                                      <p:cBhvr>
                                        <p:cTn id="94" dur="1000"/>
                                        <p:tgtEl>
                                          <p:spTgt spid="1035"/>
                                        </p:tgtEl>
                                      </p:cBhvr>
                                    </p:animEffect>
                                  </p:childTnLst>
                                </p:cTn>
                              </p:par>
                              <p:par>
                                <p:cTn id="95" presetID="10" presetClass="entr" presetSubtype="0" fill="hold" nodeType="withEffect">
                                  <p:stCondLst>
                                    <p:cond delay="0"/>
                                  </p:stCondLst>
                                  <p:childTnLst>
                                    <p:set>
                                      <p:cBhvr>
                                        <p:cTn id="96" dur="1" fill="hold">
                                          <p:stCondLst>
                                            <p:cond delay="0"/>
                                          </p:stCondLst>
                                        </p:cTn>
                                        <p:tgtEl>
                                          <p:spTgt spid="1039"/>
                                        </p:tgtEl>
                                        <p:attrNameLst>
                                          <p:attrName>style.visibility</p:attrName>
                                        </p:attrNameLst>
                                      </p:cBhvr>
                                      <p:to>
                                        <p:strVal val="visible"/>
                                      </p:to>
                                    </p:set>
                                    <p:animEffect transition="in" filter="fade">
                                      <p:cBhvr>
                                        <p:cTn id="97" dur="1000"/>
                                        <p:tgtEl>
                                          <p:spTgt spid="1039"/>
                                        </p:tgtEl>
                                      </p:cBhvr>
                                    </p:animEffect>
                                  </p:childTnLst>
                                </p:cTn>
                              </p:par>
                              <p:par>
                                <p:cTn id="98" presetID="10" presetClass="entr" presetSubtype="0" fill="hold" nodeType="withEffect">
                                  <p:stCondLst>
                                    <p:cond delay="0"/>
                                  </p:stCondLst>
                                  <p:childTnLst>
                                    <p:set>
                                      <p:cBhvr>
                                        <p:cTn id="99" dur="1" fill="hold">
                                          <p:stCondLst>
                                            <p:cond delay="0"/>
                                          </p:stCondLst>
                                        </p:cTn>
                                        <p:tgtEl>
                                          <p:spTgt spid="1043"/>
                                        </p:tgtEl>
                                        <p:attrNameLst>
                                          <p:attrName>style.visibility</p:attrName>
                                        </p:attrNameLst>
                                      </p:cBhvr>
                                      <p:to>
                                        <p:strVal val="visible"/>
                                      </p:to>
                                    </p:set>
                                    <p:animEffect transition="in" filter="fade">
                                      <p:cBhvr>
                                        <p:cTn id="100" dur="1000"/>
                                        <p:tgtEl>
                                          <p:spTgt spid="1043"/>
                                        </p:tgtEl>
                                      </p:cBhvr>
                                    </p:animEffect>
                                  </p:childTnLst>
                                </p:cTn>
                              </p:par>
                              <p:par>
                                <p:cTn id="101" presetID="10" presetClass="entr" presetSubtype="0" fill="hold" nodeType="withEffect">
                                  <p:stCondLst>
                                    <p:cond delay="0"/>
                                  </p:stCondLst>
                                  <p:childTnLst>
                                    <p:set>
                                      <p:cBhvr>
                                        <p:cTn id="102" dur="1" fill="hold">
                                          <p:stCondLst>
                                            <p:cond delay="0"/>
                                          </p:stCondLst>
                                        </p:cTn>
                                        <p:tgtEl>
                                          <p:spTgt spid="1044"/>
                                        </p:tgtEl>
                                        <p:attrNameLst>
                                          <p:attrName>style.visibility</p:attrName>
                                        </p:attrNameLst>
                                      </p:cBhvr>
                                      <p:to>
                                        <p:strVal val="visible"/>
                                      </p:to>
                                    </p:set>
                                    <p:animEffect transition="in" filter="fade">
                                      <p:cBhvr>
                                        <p:cTn id="103" dur="10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1"/>
          <p:cNvSpPr txBox="1">
            <a:spLocks noGrp="1"/>
          </p:cNvSpPr>
          <p:nvPr>
            <p:ph type="title"/>
          </p:nvPr>
        </p:nvSpPr>
        <p:spPr>
          <a:xfrm>
            <a:off x="2984200" y="3062550"/>
            <a:ext cx="54468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—Someone Famous</a:t>
            </a:r>
            <a:endParaRPr lang="en-GB"/>
          </a:p>
        </p:txBody>
      </p:sp>
      <p:sp>
        <p:nvSpPr>
          <p:cNvPr id="1076" name="Google Shape;1076;p81"/>
          <p:cNvSpPr txBox="1">
            <a:spLocks noGrp="1"/>
          </p:cNvSpPr>
          <p:nvPr>
            <p:ph type="subTitle" idx="1"/>
          </p:nvPr>
        </p:nvSpPr>
        <p:spPr>
          <a:xfrm>
            <a:off x="2984200" y="1584150"/>
            <a:ext cx="5446800" cy="14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“This is a quote, words full of wisdom that someone important said and can make the reader get a lot of inspiration and new ideas.”</a:t>
            </a:r>
            <a:endParaRPr lang="en-GB"/>
          </a:p>
        </p:txBody>
      </p:sp>
      <p:sp>
        <p:nvSpPr>
          <p:cNvPr id="1077" name="Google Shape;1077;p81">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8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8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80" name="Google Shape;1080;p81"/>
          <p:cNvPicPr preferRelativeResize="0"/>
          <p:nvPr/>
        </p:nvPicPr>
        <p:blipFill rotWithShape="1">
          <a:blip r:embed="rId2">
            <a:alphaModFix amt="87000"/>
          </a:blip>
          <a:srcRect/>
          <a:stretch>
            <a:fillRect/>
          </a:stretch>
        </p:blipFill>
        <p:spPr>
          <a:xfrm rot="117636">
            <a:off x="-375296" y="726998"/>
            <a:ext cx="2707515" cy="2707531"/>
          </a:xfrm>
          <a:prstGeom prst="rect">
            <a:avLst/>
          </a:prstGeom>
          <a:noFill/>
          <a:ln>
            <a:noFill/>
          </a:ln>
        </p:spPr>
      </p:pic>
      <p:grpSp>
        <p:nvGrpSpPr>
          <p:cNvPr id="1081" name="Google Shape;1081;p81"/>
          <p:cNvGrpSpPr/>
          <p:nvPr/>
        </p:nvGrpSpPr>
        <p:grpSpPr>
          <a:xfrm flipH="1">
            <a:off x="-281033" y="1541951"/>
            <a:ext cx="3046765" cy="5044129"/>
            <a:chOff x="1559750" y="1367850"/>
            <a:chExt cx="2473425" cy="4094925"/>
          </a:xfrm>
        </p:grpSpPr>
        <p:sp>
          <p:nvSpPr>
            <p:cNvPr id="1082" name="Google Shape;1082;p81"/>
            <p:cNvSpPr/>
            <p:nvPr/>
          </p:nvSpPr>
          <p:spPr>
            <a:xfrm>
              <a:off x="2691425" y="4396900"/>
              <a:ext cx="375025" cy="650500"/>
            </a:xfrm>
            <a:custGeom>
              <a:avLst/>
              <a:gdLst/>
              <a:ahLst/>
              <a:cxnLst/>
              <a:rect l="l" t="t" r="r" b="b"/>
              <a:pathLst>
                <a:path w="15001" h="26020" extrusionOk="0">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81"/>
            <p:cNvSpPr/>
            <p:nvPr/>
          </p:nvSpPr>
          <p:spPr>
            <a:xfrm>
              <a:off x="2261950" y="4485850"/>
              <a:ext cx="541975" cy="976925"/>
            </a:xfrm>
            <a:custGeom>
              <a:avLst/>
              <a:gdLst/>
              <a:ahLst/>
              <a:cxnLst/>
              <a:rect l="l" t="t" r="r" b="b"/>
              <a:pathLst>
                <a:path w="21679" h="39077" extrusionOk="0">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81"/>
            <p:cNvSpPr/>
            <p:nvPr/>
          </p:nvSpPr>
          <p:spPr>
            <a:xfrm>
              <a:off x="3622875" y="3374550"/>
              <a:ext cx="410300" cy="1275900"/>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81"/>
            <p:cNvSpPr/>
            <p:nvPr/>
          </p:nvSpPr>
          <p:spPr>
            <a:xfrm>
              <a:off x="1669475" y="2640000"/>
              <a:ext cx="118350" cy="75475"/>
            </a:xfrm>
            <a:custGeom>
              <a:avLst/>
              <a:gdLst/>
              <a:ahLst/>
              <a:cxnLst/>
              <a:rect l="l" t="t" r="r" b="b"/>
              <a:pathLst>
                <a:path w="4734" h="3019" extrusionOk="0">
                  <a:moveTo>
                    <a:pt x="630" y="0"/>
                  </a:moveTo>
                  <a:cubicBezTo>
                    <a:pt x="247" y="0"/>
                    <a:pt x="141" y="228"/>
                    <a:pt x="141" y="228"/>
                  </a:cubicBezTo>
                  <a:cubicBezTo>
                    <a:pt x="0" y="698"/>
                    <a:pt x="2649" y="1560"/>
                    <a:pt x="2649" y="1560"/>
                  </a:cubicBezTo>
                  <a:cubicBezTo>
                    <a:pt x="3260" y="1701"/>
                    <a:pt x="4734" y="3018"/>
                    <a:pt x="4734" y="3018"/>
                  </a:cubicBezTo>
                  <a:cubicBezTo>
                    <a:pt x="2380" y="505"/>
                    <a:pt x="1199" y="0"/>
                    <a:pt x="6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81"/>
            <p:cNvSpPr/>
            <p:nvPr/>
          </p:nvSpPr>
          <p:spPr>
            <a:xfrm>
              <a:off x="1673375" y="2774600"/>
              <a:ext cx="85075" cy="217525"/>
            </a:xfrm>
            <a:custGeom>
              <a:avLst/>
              <a:gdLst/>
              <a:ahLst/>
              <a:cxnLst/>
              <a:rect l="l" t="t" r="r" b="b"/>
              <a:pathLst>
                <a:path w="3403" h="8701" extrusionOk="0">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81"/>
            <p:cNvSpPr/>
            <p:nvPr/>
          </p:nvSpPr>
          <p:spPr>
            <a:xfrm>
              <a:off x="1698450" y="2987775"/>
              <a:ext cx="228875" cy="326850"/>
            </a:xfrm>
            <a:custGeom>
              <a:avLst/>
              <a:gdLst/>
              <a:ahLst/>
              <a:cxnLst/>
              <a:rect l="l" t="t" r="r" b="b"/>
              <a:pathLst>
                <a:path w="9155" h="13074" extrusionOk="0">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81"/>
            <p:cNvSpPr/>
            <p:nvPr/>
          </p:nvSpPr>
          <p:spPr>
            <a:xfrm>
              <a:off x="1717650" y="3130800"/>
              <a:ext cx="1127800" cy="416975"/>
            </a:xfrm>
            <a:custGeom>
              <a:avLst/>
              <a:gdLst/>
              <a:ahLst/>
              <a:cxnLst/>
              <a:rect l="l" t="t" r="r" b="b"/>
              <a:pathLst>
                <a:path w="45112" h="16679" extrusionOk="0">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81"/>
            <p:cNvSpPr/>
            <p:nvPr/>
          </p:nvSpPr>
          <p:spPr>
            <a:xfrm>
              <a:off x="1559750" y="2193875"/>
              <a:ext cx="286850" cy="444400"/>
            </a:xfrm>
            <a:custGeom>
              <a:avLst/>
              <a:gdLst/>
              <a:ahLst/>
              <a:cxnLst/>
              <a:rect l="l" t="t" r="r" b="b"/>
              <a:pathLst>
                <a:path w="11474" h="17776" extrusionOk="0">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81"/>
            <p:cNvSpPr/>
            <p:nvPr/>
          </p:nvSpPr>
          <p:spPr>
            <a:xfrm>
              <a:off x="1944950" y="1367850"/>
              <a:ext cx="484750" cy="594075"/>
            </a:xfrm>
            <a:custGeom>
              <a:avLst/>
              <a:gdLst/>
              <a:ahLst/>
              <a:cxnLst/>
              <a:rect l="l" t="t" r="r" b="b"/>
              <a:pathLst>
                <a:path w="19390" h="23763" extrusionOk="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81"/>
            <p:cNvSpPr/>
            <p:nvPr/>
          </p:nvSpPr>
          <p:spPr>
            <a:xfrm>
              <a:off x="2568000" y="3447425"/>
              <a:ext cx="240625" cy="704600"/>
            </a:xfrm>
            <a:custGeom>
              <a:avLst/>
              <a:gdLst/>
              <a:ahLst/>
              <a:cxnLst/>
              <a:rect l="l" t="t" r="r" b="b"/>
              <a:pathLst>
                <a:path w="9625" h="28184" extrusionOk="0">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92" name="Google Shape;1092;p81"/>
          <p:cNvPicPr preferRelativeResize="0"/>
          <p:nvPr/>
        </p:nvPicPr>
        <p:blipFill rotWithShape="1">
          <a:blip r:embed="rId3">
            <a:alphaModFix amt="75000"/>
          </a:blip>
          <a:srcRect/>
          <a:stretch>
            <a:fillRect/>
          </a:stretch>
        </p:blipFill>
        <p:spPr>
          <a:xfrm rot="-487125">
            <a:off x="-41900" y="2858519"/>
            <a:ext cx="877613" cy="877598"/>
          </a:xfrm>
          <a:prstGeom prst="rect">
            <a:avLst/>
          </a:prstGeom>
          <a:noFill/>
          <a:ln>
            <a:noFill/>
          </a:ln>
        </p:spPr>
      </p:pic>
      <p:pic>
        <p:nvPicPr>
          <p:cNvPr id="1093" name="Google Shape;1093;p81"/>
          <p:cNvPicPr preferRelativeResize="0"/>
          <p:nvPr/>
        </p:nvPicPr>
        <p:blipFill rotWithShape="1">
          <a:blip r:embed="rId4">
            <a:alphaModFix amt="69000"/>
          </a:blip>
          <a:srcRect/>
          <a:stretch>
            <a:fillRect/>
          </a:stretch>
        </p:blipFill>
        <p:spPr>
          <a:xfrm rot="487138" flipH="1">
            <a:off x="756658" y="2811032"/>
            <a:ext cx="663984" cy="664006"/>
          </a:xfrm>
          <a:prstGeom prst="rect">
            <a:avLst/>
          </a:prstGeom>
          <a:noFill/>
          <a:ln>
            <a:noFill/>
          </a:ln>
        </p:spPr>
      </p:pic>
      <p:pic>
        <p:nvPicPr>
          <p:cNvPr id="1094" name="Google Shape;1094;p81"/>
          <p:cNvPicPr preferRelativeResize="0"/>
          <p:nvPr/>
        </p:nvPicPr>
        <p:blipFill rotWithShape="1">
          <a:blip r:embed="rId5">
            <a:alphaModFix amt="69000"/>
          </a:blip>
          <a:srcRect/>
          <a:stretch>
            <a:fillRect/>
          </a:stretch>
        </p:blipFill>
        <p:spPr>
          <a:xfrm rot="487119" flipH="1">
            <a:off x="51224" y="635651"/>
            <a:ext cx="455378" cy="455379"/>
          </a:xfrm>
          <a:prstGeom prst="rect">
            <a:avLst/>
          </a:prstGeom>
          <a:noFill/>
          <a:ln>
            <a:noFill/>
          </a:ln>
        </p:spPr>
      </p:pic>
      <p:pic>
        <p:nvPicPr>
          <p:cNvPr id="1095" name="Google Shape;1095;p81"/>
          <p:cNvPicPr preferRelativeResize="0"/>
          <p:nvPr/>
        </p:nvPicPr>
        <p:blipFill rotWithShape="1">
          <a:blip r:embed="rId6">
            <a:alphaModFix amt="60000"/>
          </a:blip>
          <a:srcRect/>
          <a:stretch>
            <a:fillRect/>
          </a:stretch>
        </p:blipFill>
        <p:spPr>
          <a:xfrm rot="-487117">
            <a:off x="2420980" y="1069244"/>
            <a:ext cx="223202" cy="2232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2"/>
          <p:cNvSpPr txBox="1">
            <a:spLocks noGrp="1"/>
          </p:cNvSpPr>
          <p:nvPr>
            <p:ph type="title"/>
          </p:nvPr>
        </p:nvSpPr>
        <p:spPr>
          <a:xfrm>
            <a:off x="1318350" y="2938000"/>
            <a:ext cx="6507300" cy="49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—Someone Famous</a:t>
            </a:r>
            <a:endParaRPr lang="en-GB"/>
          </a:p>
        </p:txBody>
      </p:sp>
      <p:sp>
        <p:nvSpPr>
          <p:cNvPr id="1101" name="Google Shape;1101;p82"/>
          <p:cNvSpPr txBox="1">
            <a:spLocks noGrp="1"/>
          </p:cNvSpPr>
          <p:nvPr>
            <p:ph type="subTitle" idx="1"/>
          </p:nvPr>
        </p:nvSpPr>
        <p:spPr>
          <a:xfrm>
            <a:off x="1318350" y="1708700"/>
            <a:ext cx="6507300" cy="12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“This is a quote, words full of wisdom that someone important said and can make the reader get a lot of inspiration and new ideas.”</a:t>
            </a:r>
            <a:endParaRPr lang="en-GB"/>
          </a:p>
        </p:txBody>
      </p:sp>
      <p:sp>
        <p:nvSpPr>
          <p:cNvPr id="1102" name="Google Shape;1102;p82">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8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8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05" name="Google Shape;1105;p82"/>
          <p:cNvPicPr preferRelativeResize="0"/>
          <p:nvPr/>
        </p:nvPicPr>
        <p:blipFill rotWithShape="1">
          <a:blip r:embed="rId2">
            <a:alphaModFix amt="60000"/>
          </a:blip>
          <a:srcRect/>
          <a:stretch>
            <a:fillRect/>
          </a:stretch>
        </p:blipFill>
        <p:spPr>
          <a:xfrm rot="-487117">
            <a:off x="5357280" y="4135206"/>
            <a:ext cx="223202" cy="223203"/>
          </a:xfrm>
          <a:prstGeom prst="rect">
            <a:avLst/>
          </a:prstGeom>
          <a:noFill/>
          <a:ln>
            <a:noFill/>
          </a:ln>
        </p:spPr>
      </p:pic>
      <p:pic>
        <p:nvPicPr>
          <p:cNvPr id="1106" name="Google Shape;1106;p82"/>
          <p:cNvPicPr preferRelativeResize="0"/>
          <p:nvPr/>
        </p:nvPicPr>
        <p:blipFill rotWithShape="1">
          <a:blip r:embed="rId3">
            <a:alphaModFix amt="60000"/>
          </a:blip>
          <a:srcRect/>
          <a:stretch>
            <a:fillRect/>
          </a:stretch>
        </p:blipFill>
        <p:spPr>
          <a:xfrm rot="-487117">
            <a:off x="3250805" y="989756"/>
            <a:ext cx="223202" cy="2232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1000"/>
                                        <p:tgtEl>
                                          <p:spTgt spid="1100"/>
                                        </p:tgtEl>
                                      </p:cBhvr>
                                    </p:animEffect>
                                  </p:childTnLst>
                                </p:cTn>
                              </p:par>
                              <p:par>
                                <p:cTn id="8" presetID="10" presetClass="entr" presetSubtype="0" fill="hold" nodeType="withEffect">
                                  <p:stCondLst>
                                    <p:cond delay="0"/>
                                  </p:stCondLst>
                                  <p:childTnLst>
                                    <p:set>
                                      <p:cBhvr>
                                        <p:cTn id="9" dur="1" fill="hold">
                                          <p:stCondLst>
                                            <p:cond delay="0"/>
                                          </p:stCondLst>
                                        </p:cTn>
                                        <p:tgtEl>
                                          <p:spTgt spid="1101"/>
                                        </p:tgtEl>
                                        <p:attrNameLst>
                                          <p:attrName>style.visibility</p:attrName>
                                        </p:attrNameLst>
                                      </p:cBhvr>
                                      <p:to>
                                        <p:strVal val="visible"/>
                                      </p:to>
                                    </p:set>
                                    <p:animEffect transition="in" filter="fade">
                                      <p:cBhvr>
                                        <p:cTn id="10" dur="1000"/>
                                        <p:tgtEl>
                                          <p:spTgt spid="1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1" name="Google Shape;1111;p83"/>
          <p:cNvPicPr preferRelativeResize="0"/>
          <p:nvPr/>
        </p:nvPicPr>
        <p:blipFill rotWithShape="1">
          <a:blip r:embed="rId1"/>
          <a:srcRect l="15266" t="3832" r="9641" b="5125"/>
          <a:stretch>
            <a:fillRect/>
          </a:stretch>
        </p:blipFill>
        <p:spPr>
          <a:xfrm flipH="1">
            <a:off x="713100" y="1714391"/>
            <a:ext cx="1043675" cy="1021275"/>
          </a:xfrm>
          <a:prstGeom prst="rect">
            <a:avLst/>
          </a:prstGeom>
          <a:noFill/>
          <a:ln>
            <a:noFill/>
          </a:ln>
        </p:spPr>
      </p:pic>
      <p:sp>
        <p:nvSpPr>
          <p:cNvPr id="1112" name="Google Shape;1112;p83"/>
          <p:cNvSpPr txBox="1">
            <a:spLocks noGrp="1"/>
          </p:cNvSpPr>
          <p:nvPr>
            <p:ph type="title"/>
          </p:nvPr>
        </p:nvSpPr>
        <p:spPr>
          <a:xfrm flipH="1">
            <a:off x="2000885" y="1254125"/>
            <a:ext cx="3035300" cy="19424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Analysis&amp;</a:t>
            </a:r>
            <a:br>
              <a:rPr lang="en-US" altLang="en-GB"/>
            </a:br>
            <a:r>
              <a:rPr lang="en-US" altLang="en-GB"/>
              <a:t>Result</a:t>
            </a:r>
            <a:endParaRPr lang="en-US" altLang="en-GB"/>
          </a:p>
        </p:txBody>
      </p:sp>
      <p:sp>
        <p:nvSpPr>
          <p:cNvPr id="1113" name="Google Shape;1113;p83"/>
          <p:cNvSpPr txBox="1">
            <a:spLocks noGrp="1"/>
          </p:cNvSpPr>
          <p:nvPr>
            <p:ph type="subTitle" idx="1"/>
          </p:nvPr>
        </p:nvSpPr>
        <p:spPr>
          <a:xfrm flipH="1">
            <a:off x="2084535" y="2941090"/>
            <a:ext cx="2867400" cy="48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Based on AHP and cross-analysis</a:t>
            </a:r>
            <a:endParaRPr lang="en-US" altLang="en-GB"/>
          </a:p>
        </p:txBody>
      </p:sp>
      <p:sp>
        <p:nvSpPr>
          <p:cNvPr id="1114" name="Google Shape;1114;p83"/>
          <p:cNvSpPr txBox="1">
            <a:spLocks noGrp="1"/>
          </p:cNvSpPr>
          <p:nvPr>
            <p:ph type="title" idx="2"/>
          </p:nvPr>
        </p:nvSpPr>
        <p:spPr>
          <a:xfrm flipH="1">
            <a:off x="736638" y="1804115"/>
            <a:ext cx="996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pic>
        <p:nvPicPr>
          <p:cNvPr id="1115" name="Google Shape;1115;p83"/>
          <p:cNvPicPr preferRelativeResize="0"/>
          <p:nvPr/>
        </p:nvPicPr>
        <p:blipFill rotWithShape="1">
          <a:blip r:embed="rId2">
            <a:alphaModFix amt="60000"/>
          </a:blip>
          <a:srcRect/>
          <a:stretch>
            <a:fillRect/>
          </a:stretch>
        </p:blipFill>
        <p:spPr>
          <a:xfrm rot="-487117">
            <a:off x="4460393" y="1145219"/>
            <a:ext cx="223202" cy="223203"/>
          </a:xfrm>
          <a:prstGeom prst="rect">
            <a:avLst/>
          </a:prstGeom>
          <a:noFill/>
          <a:ln>
            <a:noFill/>
          </a:ln>
        </p:spPr>
      </p:pic>
      <p:sp>
        <p:nvSpPr>
          <p:cNvPr id="1116" name="Google Shape;1116;p83">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8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8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9" name="Google Shape;1119;p83"/>
          <p:cNvGrpSpPr/>
          <p:nvPr/>
        </p:nvGrpSpPr>
        <p:grpSpPr>
          <a:xfrm>
            <a:off x="5390371" y="1383078"/>
            <a:ext cx="2993703" cy="4218928"/>
            <a:chOff x="4190675" y="3025400"/>
            <a:chExt cx="1274350" cy="1795900"/>
          </a:xfrm>
        </p:grpSpPr>
        <p:sp>
          <p:nvSpPr>
            <p:cNvPr id="1120" name="Google Shape;1120;p83"/>
            <p:cNvSpPr/>
            <p:nvPr/>
          </p:nvSpPr>
          <p:spPr>
            <a:xfrm>
              <a:off x="4190675" y="3025400"/>
              <a:ext cx="497300" cy="1795900"/>
            </a:xfrm>
            <a:custGeom>
              <a:avLst/>
              <a:gdLst/>
              <a:ahLst/>
              <a:cxnLst/>
              <a:rect l="l" t="t" r="r" b="b"/>
              <a:pathLst>
                <a:path w="19892" h="71836" extrusionOk="0">
                  <a:moveTo>
                    <a:pt x="16318" y="0"/>
                  </a:moveTo>
                  <a:cubicBezTo>
                    <a:pt x="15644" y="408"/>
                    <a:pt x="14107" y="1348"/>
                    <a:pt x="13449" y="1756"/>
                  </a:cubicBezTo>
                  <a:cubicBezTo>
                    <a:pt x="11427" y="2838"/>
                    <a:pt x="10173" y="4859"/>
                    <a:pt x="9248" y="6897"/>
                  </a:cubicBezTo>
                  <a:cubicBezTo>
                    <a:pt x="8606" y="8214"/>
                    <a:pt x="7383" y="9389"/>
                    <a:pt x="7321" y="10925"/>
                  </a:cubicBezTo>
                  <a:cubicBezTo>
                    <a:pt x="7321" y="11678"/>
                    <a:pt x="7462" y="12415"/>
                    <a:pt x="7524" y="13167"/>
                  </a:cubicBezTo>
                  <a:cubicBezTo>
                    <a:pt x="7554" y="13496"/>
                    <a:pt x="7584" y="13882"/>
                    <a:pt x="7464" y="14189"/>
                  </a:cubicBezTo>
                  <a:lnTo>
                    <a:pt x="7464" y="14189"/>
                  </a:lnTo>
                  <a:cubicBezTo>
                    <a:pt x="6658" y="14020"/>
                    <a:pt x="5941" y="13531"/>
                    <a:pt x="5299" y="13041"/>
                  </a:cubicBezTo>
                  <a:cubicBezTo>
                    <a:pt x="5280" y="13037"/>
                    <a:pt x="5261" y="13034"/>
                    <a:pt x="5242" y="13034"/>
                  </a:cubicBezTo>
                  <a:cubicBezTo>
                    <a:pt x="5194" y="13034"/>
                    <a:pt x="5148" y="13053"/>
                    <a:pt x="5126" y="13120"/>
                  </a:cubicBezTo>
                  <a:cubicBezTo>
                    <a:pt x="5110" y="13198"/>
                    <a:pt x="5126" y="13198"/>
                    <a:pt x="5142" y="13245"/>
                  </a:cubicBezTo>
                  <a:cubicBezTo>
                    <a:pt x="5220" y="13433"/>
                    <a:pt x="5330" y="13606"/>
                    <a:pt x="5455" y="13763"/>
                  </a:cubicBezTo>
                  <a:cubicBezTo>
                    <a:pt x="5867" y="14248"/>
                    <a:pt x="6445" y="14568"/>
                    <a:pt x="7034" y="14774"/>
                  </a:cubicBezTo>
                  <a:lnTo>
                    <a:pt x="7034" y="14774"/>
                  </a:lnTo>
                  <a:cubicBezTo>
                    <a:pt x="6519" y="15302"/>
                    <a:pt x="5925" y="15762"/>
                    <a:pt x="5330" y="16208"/>
                  </a:cubicBezTo>
                  <a:cubicBezTo>
                    <a:pt x="4060" y="17148"/>
                    <a:pt x="2697" y="17979"/>
                    <a:pt x="1270" y="18653"/>
                  </a:cubicBezTo>
                  <a:cubicBezTo>
                    <a:pt x="314" y="18998"/>
                    <a:pt x="1" y="19656"/>
                    <a:pt x="204" y="20628"/>
                  </a:cubicBezTo>
                  <a:cubicBezTo>
                    <a:pt x="361" y="21427"/>
                    <a:pt x="894" y="22086"/>
                    <a:pt x="1380" y="22713"/>
                  </a:cubicBezTo>
                  <a:cubicBezTo>
                    <a:pt x="1678" y="23167"/>
                    <a:pt x="2242" y="23606"/>
                    <a:pt x="1929" y="24170"/>
                  </a:cubicBezTo>
                  <a:cubicBezTo>
                    <a:pt x="439" y="26380"/>
                    <a:pt x="487" y="26396"/>
                    <a:pt x="2509" y="28136"/>
                  </a:cubicBezTo>
                  <a:cubicBezTo>
                    <a:pt x="2638" y="28265"/>
                    <a:pt x="2793" y="28394"/>
                    <a:pt x="2878" y="28535"/>
                  </a:cubicBezTo>
                  <a:lnTo>
                    <a:pt x="2878" y="28535"/>
                  </a:lnTo>
                  <a:cubicBezTo>
                    <a:pt x="2197" y="28663"/>
                    <a:pt x="1400" y="28504"/>
                    <a:pt x="769" y="28904"/>
                  </a:cubicBezTo>
                  <a:cubicBezTo>
                    <a:pt x="189" y="29296"/>
                    <a:pt x="204" y="30205"/>
                    <a:pt x="659" y="30675"/>
                  </a:cubicBezTo>
                  <a:cubicBezTo>
                    <a:pt x="910" y="30957"/>
                    <a:pt x="1192" y="31224"/>
                    <a:pt x="1270" y="31600"/>
                  </a:cubicBezTo>
                  <a:cubicBezTo>
                    <a:pt x="1286" y="32148"/>
                    <a:pt x="863" y="32650"/>
                    <a:pt x="690" y="33183"/>
                  </a:cubicBezTo>
                  <a:cubicBezTo>
                    <a:pt x="377" y="33935"/>
                    <a:pt x="251" y="34782"/>
                    <a:pt x="455" y="35597"/>
                  </a:cubicBezTo>
                  <a:cubicBezTo>
                    <a:pt x="894" y="37227"/>
                    <a:pt x="2603" y="38152"/>
                    <a:pt x="4201" y="38277"/>
                  </a:cubicBezTo>
                  <a:cubicBezTo>
                    <a:pt x="6129" y="38371"/>
                    <a:pt x="10894" y="38324"/>
                    <a:pt x="12227" y="39578"/>
                  </a:cubicBezTo>
                  <a:cubicBezTo>
                    <a:pt x="13512" y="41099"/>
                    <a:pt x="13496" y="43277"/>
                    <a:pt x="14060" y="45127"/>
                  </a:cubicBezTo>
                  <a:cubicBezTo>
                    <a:pt x="14499" y="46475"/>
                    <a:pt x="15455" y="48136"/>
                    <a:pt x="16098" y="49422"/>
                  </a:cubicBezTo>
                  <a:cubicBezTo>
                    <a:pt x="16945" y="51208"/>
                    <a:pt x="17916" y="52964"/>
                    <a:pt x="18841" y="54704"/>
                  </a:cubicBezTo>
                  <a:cubicBezTo>
                    <a:pt x="19233" y="55394"/>
                    <a:pt x="19531" y="56099"/>
                    <a:pt x="19531" y="56914"/>
                  </a:cubicBezTo>
                  <a:cubicBezTo>
                    <a:pt x="19609" y="58105"/>
                    <a:pt x="19594" y="59281"/>
                    <a:pt x="19688" y="60472"/>
                  </a:cubicBezTo>
                  <a:cubicBezTo>
                    <a:pt x="19766" y="61256"/>
                    <a:pt x="19625" y="62039"/>
                    <a:pt x="19327" y="62776"/>
                  </a:cubicBezTo>
                  <a:cubicBezTo>
                    <a:pt x="19045" y="63513"/>
                    <a:pt x="18606" y="64187"/>
                    <a:pt x="18387" y="64955"/>
                  </a:cubicBezTo>
                  <a:cubicBezTo>
                    <a:pt x="17713" y="67149"/>
                    <a:pt x="17180" y="69657"/>
                    <a:pt x="16490" y="71836"/>
                  </a:cubicBezTo>
                  <a:cubicBezTo>
                    <a:pt x="17195" y="69657"/>
                    <a:pt x="17760" y="67165"/>
                    <a:pt x="18449" y="64971"/>
                  </a:cubicBezTo>
                  <a:cubicBezTo>
                    <a:pt x="18684" y="64218"/>
                    <a:pt x="19139" y="63560"/>
                    <a:pt x="19421" y="62807"/>
                  </a:cubicBezTo>
                  <a:cubicBezTo>
                    <a:pt x="19719" y="62071"/>
                    <a:pt x="19891" y="61271"/>
                    <a:pt x="19813" y="60472"/>
                  </a:cubicBezTo>
                  <a:cubicBezTo>
                    <a:pt x="19656" y="58889"/>
                    <a:pt x="19876" y="57259"/>
                    <a:pt x="19484" y="55707"/>
                  </a:cubicBezTo>
                  <a:cubicBezTo>
                    <a:pt x="18872" y="54265"/>
                    <a:pt x="17995" y="52886"/>
                    <a:pt x="17305" y="51475"/>
                  </a:cubicBezTo>
                  <a:cubicBezTo>
                    <a:pt x="16694" y="50284"/>
                    <a:pt x="15785" y="48434"/>
                    <a:pt x="15173" y="47227"/>
                  </a:cubicBezTo>
                  <a:cubicBezTo>
                    <a:pt x="14640" y="46161"/>
                    <a:pt x="14155" y="45095"/>
                    <a:pt x="13966" y="43920"/>
                  </a:cubicBezTo>
                  <a:cubicBezTo>
                    <a:pt x="13622" y="42384"/>
                    <a:pt x="13449" y="40675"/>
                    <a:pt x="12368" y="39437"/>
                  </a:cubicBezTo>
                  <a:cubicBezTo>
                    <a:pt x="11459" y="38606"/>
                    <a:pt x="10126" y="38544"/>
                    <a:pt x="8966" y="38340"/>
                  </a:cubicBezTo>
                  <a:cubicBezTo>
                    <a:pt x="7399" y="38136"/>
                    <a:pt x="5800" y="38073"/>
                    <a:pt x="4217" y="38026"/>
                  </a:cubicBezTo>
                  <a:cubicBezTo>
                    <a:pt x="3449" y="37979"/>
                    <a:pt x="2697" y="37729"/>
                    <a:pt x="2054" y="37305"/>
                  </a:cubicBezTo>
                  <a:cubicBezTo>
                    <a:pt x="63" y="35989"/>
                    <a:pt x="455" y="34029"/>
                    <a:pt x="1411" y="32196"/>
                  </a:cubicBezTo>
                  <a:cubicBezTo>
                    <a:pt x="1615" y="31788"/>
                    <a:pt x="1537" y="31302"/>
                    <a:pt x="1239" y="30957"/>
                  </a:cubicBezTo>
                  <a:cubicBezTo>
                    <a:pt x="988" y="30628"/>
                    <a:pt x="659" y="30393"/>
                    <a:pt x="596" y="30048"/>
                  </a:cubicBezTo>
                  <a:cubicBezTo>
                    <a:pt x="314" y="28700"/>
                    <a:pt x="2007" y="28873"/>
                    <a:pt x="2885" y="28794"/>
                  </a:cubicBezTo>
                  <a:cubicBezTo>
                    <a:pt x="3480" y="28669"/>
                    <a:pt x="2869" y="28152"/>
                    <a:pt x="2650" y="27963"/>
                  </a:cubicBezTo>
                  <a:lnTo>
                    <a:pt x="2211" y="27572"/>
                  </a:lnTo>
                  <a:cubicBezTo>
                    <a:pt x="424" y="26130"/>
                    <a:pt x="1145" y="25894"/>
                    <a:pt x="2117" y="24264"/>
                  </a:cubicBezTo>
                  <a:cubicBezTo>
                    <a:pt x="2211" y="24076"/>
                    <a:pt x="2289" y="23825"/>
                    <a:pt x="2211" y="23622"/>
                  </a:cubicBezTo>
                  <a:cubicBezTo>
                    <a:pt x="2132" y="23402"/>
                    <a:pt x="2023" y="23230"/>
                    <a:pt x="1913" y="23073"/>
                  </a:cubicBezTo>
                  <a:cubicBezTo>
                    <a:pt x="1349" y="22274"/>
                    <a:pt x="596" y="21537"/>
                    <a:pt x="408" y="20581"/>
                  </a:cubicBezTo>
                  <a:cubicBezTo>
                    <a:pt x="220" y="19672"/>
                    <a:pt x="487" y="19154"/>
                    <a:pt x="1364" y="18825"/>
                  </a:cubicBezTo>
                  <a:cubicBezTo>
                    <a:pt x="3527" y="17744"/>
                    <a:pt x="5643" y="16443"/>
                    <a:pt x="7336" y="14703"/>
                  </a:cubicBezTo>
                  <a:cubicBezTo>
                    <a:pt x="6537" y="14452"/>
                    <a:pt x="5706" y="14029"/>
                    <a:pt x="5330" y="13261"/>
                  </a:cubicBezTo>
                  <a:lnTo>
                    <a:pt x="5329" y="13258"/>
                  </a:lnTo>
                  <a:lnTo>
                    <a:pt x="5329" y="13258"/>
                  </a:lnTo>
                  <a:cubicBezTo>
                    <a:pt x="5969" y="13752"/>
                    <a:pt x="6695" y="14192"/>
                    <a:pt x="7509" y="14342"/>
                  </a:cubicBezTo>
                  <a:lnTo>
                    <a:pt x="7556" y="14358"/>
                  </a:lnTo>
                  <a:lnTo>
                    <a:pt x="7587" y="14295"/>
                  </a:lnTo>
                  <a:cubicBezTo>
                    <a:pt x="7744" y="13919"/>
                    <a:pt x="7697" y="13543"/>
                    <a:pt x="7681" y="13151"/>
                  </a:cubicBezTo>
                  <a:cubicBezTo>
                    <a:pt x="7618" y="12415"/>
                    <a:pt x="7462" y="11678"/>
                    <a:pt x="7446" y="10925"/>
                  </a:cubicBezTo>
                  <a:cubicBezTo>
                    <a:pt x="7524" y="9421"/>
                    <a:pt x="8731" y="8245"/>
                    <a:pt x="9343" y="6929"/>
                  </a:cubicBezTo>
                  <a:cubicBezTo>
                    <a:pt x="10236" y="4907"/>
                    <a:pt x="11459" y="2885"/>
                    <a:pt x="13465" y="1787"/>
                  </a:cubicBezTo>
                  <a:cubicBezTo>
                    <a:pt x="14107" y="1380"/>
                    <a:pt x="15644" y="424"/>
                    <a:pt x="16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83"/>
            <p:cNvSpPr/>
            <p:nvPr/>
          </p:nvSpPr>
          <p:spPr>
            <a:xfrm>
              <a:off x="5155825" y="4178625"/>
              <a:ext cx="309200" cy="466350"/>
            </a:xfrm>
            <a:custGeom>
              <a:avLst/>
              <a:gdLst/>
              <a:ahLst/>
              <a:cxnLst/>
              <a:rect l="l" t="t" r="r" b="b"/>
              <a:pathLst>
                <a:path w="12368" h="18654" extrusionOk="0">
                  <a:moveTo>
                    <a:pt x="0" y="1"/>
                  </a:moveTo>
                  <a:lnTo>
                    <a:pt x="0" y="1"/>
                  </a:lnTo>
                  <a:cubicBezTo>
                    <a:pt x="1051" y="2101"/>
                    <a:pt x="2148" y="4202"/>
                    <a:pt x="3606" y="6067"/>
                  </a:cubicBezTo>
                  <a:cubicBezTo>
                    <a:pt x="4546" y="7117"/>
                    <a:pt x="5502" y="8105"/>
                    <a:pt x="6349" y="9249"/>
                  </a:cubicBezTo>
                  <a:cubicBezTo>
                    <a:pt x="8606" y="12196"/>
                    <a:pt x="10612" y="15362"/>
                    <a:pt x="12368" y="18653"/>
                  </a:cubicBezTo>
                  <a:cubicBezTo>
                    <a:pt x="10784" y="15268"/>
                    <a:pt x="8794" y="12070"/>
                    <a:pt x="6552" y="9092"/>
                  </a:cubicBezTo>
                  <a:cubicBezTo>
                    <a:pt x="5722" y="7964"/>
                    <a:pt x="4718" y="6945"/>
                    <a:pt x="3778" y="5926"/>
                  </a:cubicBezTo>
                  <a:cubicBezTo>
                    <a:pt x="2320" y="4139"/>
                    <a:pt x="1192" y="1960"/>
                    <a:pt x="32" y="48"/>
                  </a:cubicBezTo>
                  <a:lnTo>
                    <a:pt x="32" y="48"/>
                  </a:lnTo>
                  <a:cubicBezTo>
                    <a:pt x="142" y="111"/>
                    <a:pt x="345" y="220"/>
                    <a:pt x="455" y="314"/>
                  </a:cubicBezTo>
                  <a:cubicBezTo>
                    <a:pt x="345" y="220"/>
                    <a:pt x="126" y="79"/>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122" name="Google Shape;1122;p83"/>
          <p:cNvPicPr preferRelativeResize="0"/>
          <p:nvPr/>
        </p:nvPicPr>
        <p:blipFill>
          <a:blip r:embed="rId4"/>
          <a:stretch>
            <a:fillRect/>
          </a:stretch>
        </p:blipFill>
        <p:spPr>
          <a:xfrm>
            <a:off x="6042475" y="830086"/>
            <a:ext cx="2501200" cy="2018725"/>
          </a:xfrm>
          <a:prstGeom prst="rect">
            <a:avLst/>
          </a:prstGeom>
          <a:noFill/>
          <a:ln>
            <a:noFill/>
          </a:ln>
        </p:spPr>
      </p:pic>
      <p:pic>
        <p:nvPicPr>
          <p:cNvPr id="1123" name="Google Shape;1123;p83"/>
          <p:cNvPicPr preferRelativeResize="0"/>
          <p:nvPr/>
        </p:nvPicPr>
        <p:blipFill rotWithShape="1">
          <a:blip r:embed="rId5">
            <a:alphaModFix amt="75000"/>
          </a:blip>
          <a:srcRect/>
          <a:stretch>
            <a:fillRect/>
          </a:stretch>
        </p:blipFill>
        <p:spPr>
          <a:xfrm rot="487125" flipH="1">
            <a:off x="7012053" y="3053731"/>
            <a:ext cx="877613" cy="877598"/>
          </a:xfrm>
          <a:prstGeom prst="rect">
            <a:avLst/>
          </a:prstGeom>
          <a:noFill/>
          <a:ln>
            <a:noFill/>
          </a:ln>
        </p:spPr>
      </p:pic>
      <p:pic>
        <p:nvPicPr>
          <p:cNvPr id="1124" name="Google Shape;1124;p83"/>
          <p:cNvPicPr preferRelativeResize="0"/>
          <p:nvPr/>
        </p:nvPicPr>
        <p:blipFill rotWithShape="1">
          <a:blip r:embed="rId6">
            <a:alphaModFix amt="69000"/>
          </a:blip>
          <a:srcRect/>
          <a:stretch>
            <a:fillRect/>
          </a:stretch>
        </p:blipFill>
        <p:spPr>
          <a:xfrm rot="-487138">
            <a:off x="6395199" y="2811032"/>
            <a:ext cx="663984" cy="6640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2"/>
                                        </p:tgtEl>
                                        <p:attrNameLst>
                                          <p:attrName>style.visibility</p:attrName>
                                        </p:attrNameLst>
                                      </p:cBhvr>
                                      <p:to>
                                        <p:strVal val="visible"/>
                                      </p:to>
                                    </p:set>
                                    <p:animEffect transition="in" filter="fade">
                                      <p:cBhvr>
                                        <p:cTn id="7" dur="1000"/>
                                        <p:tgtEl>
                                          <p:spTgt spid="1112"/>
                                        </p:tgtEl>
                                      </p:cBhvr>
                                    </p:animEffect>
                                  </p:childTnLst>
                                </p:cTn>
                              </p:par>
                              <p:par>
                                <p:cTn id="8" presetID="10" presetClass="entr" presetSubtype="0" fill="hold" nodeType="withEffect">
                                  <p:stCondLst>
                                    <p:cond delay="0"/>
                                  </p:stCondLst>
                                  <p:childTnLst>
                                    <p:set>
                                      <p:cBhvr>
                                        <p:cTn id="9" dur="1" fill="hold">
                                          <p:stCondLst>
                                            <p:cond delay="0"/>
                                          </p:stCondLst>
                                        </p:cTn>
                                        <p:tgtEl>
                                          <p:spTgt spid="1113"/>
                                        </p:tgtEl>
                                        <p:attrNameLst>
                                          <p:attrName>style.visibility</p:attrName>
                                        </p:attrNameLst>
                                      </p:cBhvr>
                                      <p:to>
                                        <p:strVal val="visible"/>
                                      </p:to>
                                    </p:set>
                                    <p:animEffect transition="in" filter="fade">
                                      <p:cBhvr>
                                        <p:cTn id="10" dur="1000"/>
                                        <p:tgtEl>
                                          <p:spTgt spid="111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12"/>
                                        </p:tgtEl>
                                        <p:attrNameLst>
                                          <p:attrName>style.visibility</p:attrName>
                                        </p:attrNameLst>
                                      </p:cBhvr>
                                      <p:to>
                                        <p:strVal val="visible"/>
                                      </p:to>
                                    </p:set>
                                    <p:animEffect transition="in" filter="fade">
                                      <p:cBhvr>
                                        <p:cTn id="14" dur="1000"/>
                                        <p:tgtEl>
                                          <p:spTgt spid="1112"/>
                                        </p:tgtEl>
                                      </p:cBhvr>
                                    </p:animEffect>
                                  </p:childTnLst>
                                </p:cTn>
                              </p:par>
                              <p:par>
                                <p:cTn id="15" presetID="10" presetClass="entr" presetSubtype="0" fill="hold" nodeType="withEffect">
                                  <p:stCondLst>
                                    <p:cond delay="0"/>
                                  </p:stCondLst>
                                  <p:childTnLst>
                                    <p:set>
                                      <p:cBhvr>
                                        <p:cTn id="16" dur="1" fill="hold">
                                          <p:stCondLst>
                                            <p:cond delay="0"/>
                                          </p:stCondLst>
                                        </p:cTn>
                                        <p:tgtEl>
                                          <p:spTgt spid="1113"/>
                                        </p:tgtEl>
                                        <p:attrNameLst>
                                          <p:attrName>style.visibility</p:attrName>
                                        </p:attrNameLst>
                                      </p:cBhvr>
                                      <p:to>
                                        <p:strVal val="visible"/>
                                      </p:to>
                                    </p:set>
                                    <p:animEffect transition="in" filter="fade">
                                      <p:cBhvr>
                                        <p:cTn id="17" dur="1000"/>
                                        <p:tgtEl>
                                          <p:spTgt spid="1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8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a:t>AHP’s</a:t>
            </a:r>
            <a:r>
              <a:rPr lang="en-GB"/>
              <a:t> process</a:t>
            </a:r>
            <a:endParaRPr lang="en-GB"/>
          </a:p>
        </p:txBody>
      </p:sp>
      <p:pic>
        <p:nvPicPr>
          <p:cNvPr id="1130" name="Google Shape;1130;p84"/>
          <p:cNvPicPr preferRelativeResize="0"/>
          <p:nvPr>
            <p:custDataLst>
              <p:tags r:id="rId1"/>
            </p:custDataLst>
          </p:nvPr>
        </p:nvPicPr>
        <p:blipFill rotWithShape="1">
          <a:blip r:embed="rId2">
            <a:alphaModFix amt="87000"/>
          </a:blip>
          <a:srcRect/>
          <a:stretch>
            <a:fillRect/>
          </a:stretch>
        </p:blipFill>
        <p:spPr>
          <a:xfrm rot="-20">
            <a:off x="3061950" y="1547607"/>
            <a:ext cx="3020100" cy="3020135"/>
          </a:xfrm>
          <a:prstGeom prst="rect">
            <a:avLst/>
          </a:prstGeom>
          <a:noFill/>
          <a:ln>
            <a:noFill/>
          </a:ln>
        </p:spPr>
      </p:pic>
      <p:sp>
        <p:nvSpPr>
          <p:cNvPr id="1131" name="Google Shape;1131;p84"/>
          <p:cNvSpPr txBox="1"/>
          <p:nvPr>
            <p:custDataLst>
              <p:tags r:id="rId3"/>
            </p:custDataLst>
          </p:nvPr>
        </p:nvSpPr>
        <p:spPr>
          <a:xfrm>
            <a:off x="1067435" y="1493520"/>
            <a:ext cx="1175385" cy="40830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500" b="1">
                <a:solidFill>
                  <a:schemeClr val="lt2"/>
                </a:solidFill>
                <a:latin typeface="DM Serif Text"/>
                <a:ea typeface="DM Serif Text"/>
                <a:cs typeface="DM Serif Text"/>
                <a:sym typeface="DM Serif Text"/>
              </a:rPr>
              <a:t>Matrix</a:t>
            </a:r>
            <a:endParaRPr lang="en-US" altLang="en-GB" sz="2500" b="1">
              <a:solidFill>
                <a:schemeClr val="lt2"/>
              </a:solidFill>
              <a:latin typeface="DM Serif Text"/>
              <a:ea typeface="DM Serif Text"/>
              <a:cs typeface="DM Serif Text"/>
              <a:sym typeface="DM Serif Text"/>
            </a:endParaRPr>
          </a:p>
        </p:txBody>
      </p:sp>
      <p:sp>
        <p:nvSpPr>
          <p:cNvPr id="1132" name="Google Shape;1132;p84"/>
          <p:cNvSpPr txBox="1"/>
          <p:nvPr>
            <p:custDataLst>
              <p:tags r:id="rId4"/>
            </p:custDataLst>
          </p:nvPr>
        </p:nvSpPr>
        <p:spPr>
          <a:xfrm>
            <a:off x="1067435" y="1875155"/>
            <a:ext cx="1349375" cy="6045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Cambay" panose="00000500000000000000"/>
                <a:ea typeface="Cambay" panose="00000500000000000000"/>
                <a:cs typeface="Cambay" panose="00000500000000000000"/>
                <a:sym typeface="Cambay" panose="00000500000000000000"/>
              </a:rPr>
              <a:t>Construct pairwise comparison matrices</a:t>
            </a:r>
            <a:endParaRPr lang="en-GB" sz="1000">
              <a:solidFill>
                <a:schemeClr val="dk1"/>
              </a:solidFill>
              <a:latin typeface="Cambay" panose="00000500000000000000"/>
              <a:ea typeface="Cambay" panose="00000500000000000000"/>
              <a:cs typeface="Cambay" panose="00000500000000000000"/>
              <a:sym typeface="Cambay" panose="00000500000000000000"/>
            </a:endParaRPr>
          </a:p>
        </p:txBody>
      </p:sp>
      <p:sp>
        <p:nvSpPr>
          <p:cNvPr id="1133" name="Google Shape;1133;p84"/>
          <p:cNvSpPr txBox="1"/>
          <p:nvPr>
            <p:custDataLst>
              <p:tags r:id="rId5"/>
            </p:custDataLst>
          </p:nvPr>
        </p:nvSpPr>
        <p:spPr>
          <a:xfrm>
            <a:off x="713100" y="3404079"/>
            <a:ext cx="1529400" cy="40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500" b="1">
                <a:solidFill>
                  <a:schemeClr val="lt2"/>
                </a:solidFill>
                <a:latin typeface="DM Serif Text"/>
                <a:ea typeface="DM Serif Text"/>
                <a:cs typeface="DM Serif Text"/>
                <a:sym typeface="DM Serif Text"/>
              </a:rPr>
              <a:t>Check</a:t>
            </a:r>
            <a:endParaRPr lang="en-US" altLang="en-GB" sz="2500" b="1">
              <a:solidFill>
                <a:schemeClr val="lt2"/>
              </a:solidFill>
              <a:latin typeface="DM Serif Text"/>
              <a:ea typeface="DM Serif Text"/>
              <a:cs typeface="DM Serif Text"/>
              <a:sym typeface="DM Serif Text"/>
            </a:endParaRPr>
          </a:p>
        </p:txBody>
      </p:sp>
      <p:sp>
        <p:nvSpPr>
          <p:cNvPr id="1134" name="Google Shape;1134;p84"/>
          <p:cNvSpPr txBox="1"/>
          <p:nvPr>
            <p:custDataLst>
              <p:tags r:id="rId6"/>
            </p:custDataLst>
          </p:nvPr>
        </p:nvSpPr>
        <p:spPr>
          <a:xfrm>
            <a:off x="890265" y="3801865"/>
            <a:ext cx="15294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Cambay" panose="00000500000000000000"/>
                <a:ea typeface="Cambay" panose="00000500000000000000"/>
                <a:cs typeface="Cambay" panose="00000500000000000000"/>
                <a:sym typeface="Cambay" panose="00000500000000000000"/>
              </a:rPr>
              <a:t>Perfo</a:t>
            </a:r>
            <a:r>
              <a:rPr lang="en-US" altLang="en-GB" sz="1000">
                <a:solidFill>
                  <a:schemeClr val="dk1"/>
                </a:solidFill>
                <a:latin typeface="Cambay" panose="00000500000000000000"/>
                <a:ea typeface="Cambay" panose="00000500000000000000"/>
                <a:cs typeface="Cambay" panose="00000500000000000000"/>
                <a:sym typeface="Cambay" panose="00000500000000000000"/>
              </a:rPr>
              <a:t>r</a:t>
            </a:r>
            <a:r>
              <a:rPr lang="en-GB" sz="1000">
                <a:solidFill>
                  <a:schemeClr val="dk1"/>
                </a:solidFill>
                <a:latin typeface="Cambay" panose="00000500000000000000"/>
                <a:ea typeface="Cambay" panose="00000500000000000000"/>
                <a:cs typeface="Cambay" panose="00000500000000000000"/>
                <a:sym typeface="Cambay" panose="00000500000000000000"/>
              </a:rPr>
              <a:t>m consistency checks</a:t>
            </a:r>
            <a:endParaRPr lang="en-GB" sz="1000">
              <a:solidFill>
                <a:schemeClr val="dk1"/>
              </a:solidFill>
              <a:latin typeface="Cambay" panose="00000500000000000000"/>
              <a:ea typeface="Cambay" panose="00000500000000000000"/>
              <a:cs typeface="Cambay" panose="00000500000000000000"/>
              <a:sym typeface="Cambay" panose="00000500000000000000"/>
            </a:endParaRPr>
          </a:p>
        </p:txBody>
      </p:sp>
      <p:sp>
        <p:nvSpPr>
          <p:cNvPr id="1135" name="Google Shape;1135;p84"/>
          <p:cNvSpPr txBox="1"/>
          <p:nvPr>
            <p:custDataLst>
              <p:tags r:id="rId7"/>
            </p:custDataLst>
          </p:nvPr>
        </p:nvSpPr>
        <p:spPr>
          <a:xfrm>
            <a:off x="6901512" y="1493475"/>
            <a:ext cx="15294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500" b="1">
                <a:solidFill>
                  <a:schemeClr val="lt2"/>
                </a:solidFill>
                <a:latin typeface="DM Serif Text"/>
                <a:ea typeface="DM Serif Text"/>
                <a:cs typeface="DM Serif Text"/>
                <a:sym typeface="DM Serif Text"/>
              </a:rPr>
              <a:t>Matlab</a:t>
            </a:r>
            <a:endParaRPr lang="en-US" altLang="en-GB" sz="2500" b="1">
              <a:solidFill>
                <a:schemeClr val="lt2"/>
              </a:solidFill>
              <a:latin typeface="DM Serif Text"/>
              <a:ea typeface="DM Serif Text"/>
              <a:cs typeface="DM Serif Text"/>
              <a:sym typeface="DM Serif Text"/>
            </a:endParaRPr>
          </a:p>
        </p:txBody>
      </p:sp>
      <p:sp>
        <p:nvSpPr>
          <p:cNvPr id="1136" name="Google Shape;1136;p84"/>
          <p:cNvSpPr txBox="1"/>
          <p:nvPr>
            <p:custDataLst>
              <p:tags r:id="rId8"/>
            </p:custDataLst>
          </p:nvPr>
        </p:nvSpPr>
        <p:spPr>
          <a:xfrm>
            <a:off x="6668770" y="1875155"/>
            <a:ext cx="1669415" cy="6038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sz="1000">
                <a:solidFill>
                  <a:schemeClr val="dk1"/>
                </a:solidFill>
                <a:latin typeface="Cambay" panose="00000500000000000000"/>
                <a:ea typeface="Cambay" panose="00000500000000000000"/>
                <a:cs typeface="Cambay" panose="00000500000000000000"/>
                <a:sym typeface="Cambay" panose="00000500000000000000"/>
              </a:rPr>
              <a:t>Calculate weight with Matlab</a:t>
            </a:r>
            <a:endParaRPr lang="zh-CN" altLang="en-US" sz="1000">
              <a:solidFill>
                <a:schemeClr val="dk1"/>
              </a:solidFill>
              <a:latin typeface="Cambay" panose="00000500000000000000"/>
              <a:ea typeface="宋体" panose="02010600030101010101" pitchFamily="2" charset="-122"/>
              <a:cs typeface="Cambay" panose="00000500000000000000"/>
              <a:sym typeface="Cambay" panose="00000500000000000000"/>
            </a:endParaRPr>
          </a:p>
        </p:txBody>
      </p:sp>
      <p:sp>
        <p:nvSpPr>
          <p:cNvPr id="1137" name="Google Shape;1137;p84"/>
          <p:cNvSpPr txBox="1"/>
          <p:nvPr>
            <p:custDataLst>
              <p:tags r:id="rId9"/>
            </p:custDataLst>
          </p:nvPr>
        </p:nvSpPr>
        <p:spPr>
          <a:xfrm>
            <a:off x="6901511" y="3404079"/>
            <a:ext cx="1529400" cy="4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500" b="1">
                <a:solidFill>
                  <a:schemeClr val="lt2"/>
                </a:solidFill>
                <a:latin typeface="DM Serif Text"/>
                <a:ea typeface="DM Serif Text"/>
                <a:cs typeface="DM Serif Text"/>
                <a:sym typeface="DM Serif Text"/>
              </a:rPr>
              <a:t>Average</a:t>
            </a:r>
            <a:endParaRPr lang="en-US" altLang="en-GB" sz="2500" b="1">
              <a:solidFill>
                <a:schemeClr val="lt2"/>
              </a:solidFill>
              <a:latin typeface="DM Serif Text"/>
              <a:ea typeface="DM Serif Text"/>
              <a:cs typeface="DM Serif Text"/>
              <a:sym typeface="DM Serif Text"/>
            </a:endParaRPr>
          </a:p>
        </p:txBody>
      </p:sp>
      <p:sp>
        <p:nvSpPr>
          <p:cNvPr id="1138" name="Google Shape;1138;p84"/>
          <p:cNvSpPr txBox="1"/>
          <p:nvPr>
            <p:custDataLst>
              <p:tags r:id="rId10"/>
            </p:custDataLst>
          </p:nvPr>
        </p:nvSpPr>
        <p:spPr>
          <a:xfrm>
            <a:off x="6808157" y="3786625"/>
            <a:ext cx="15294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sz="1000">
                <a:solidFill>
                  <a:schemeClr val="dk1"/>
                </a:solidFill>
                <a:latin typeface="Cambay" panose="00000500000000000000"/>
                <a:ea typeface="Cambay" panose="00000500000000000000"/>
                <a:cs typeface="Cambay" panose="00000500000000000000"/>
                <a:sym typeface="Cambay" panose="00000500000000000000"/>
              </a:rPr>
              <a:t>Score the sample with a simple weighted average</a:t>
            </a:r>
            <a:endParaRPr lang="en-US" altLang="en-GB" sz="1000">
              <a:solidFill>
                <a:schemeClr val="dk1"/>
              </a:solidFill>
              <a:latin typeface="Cambay" panose="00000500000000000000"/>
              <a:ea typeface="Cambay" panose="00000500000000000000"/>
              <a:cs typeface="Cambay" panose="00000500000000000000"/>
              <a:sym typeface="Cambay" panose="00000500000000000000"/>
            </a:endParaRPr>
          </a:p>
        </p:txBody>
      </p:sp>
      <p:pic>
        <p:nvPicPr>
          <p:cNvPr id="1139" name="Google Shape;1139;p84"/>
          <p:cNvPicPr preferRelativeResize="0"/>
          <p:nvPr>
            <p:custDataLst>
              <p:tags r:id="rId11"/>
            </p:custDataLst>
          </p:nvPr>
        </p:nvPicPr>
        <p:blipFill rotWithShape="1">
          <a:blip r:embed="rId12">
            <a:alphaModFix amt="75000"/>
          </a:blip>
          <a:srcRect/>
          <a:stretch>
            <a:fillRect/>
          </a:stretch>
        </p:blipFill>
        <p:spPr>
          <a:xfrm rot="-487121">
            <a:off x="2253035" y="1518386"/>
            <a:ext cx="926604" cy="926578"/>
          </a:xfrm>
          <a:prstGeom prst="rect">
            <a:avLst/>
          </a:prstGeom>
          <a:noFill/>
          <a:ln>
            <a:noFill/>
          </a:ln>
        </p:spPr>
      </p:pic>
      <p:pic>
        <p:nvPicPr>
          <p:cNvPr id="1140" name="Google Shape;1140;p84"/>
          <p:cNvPicPr preferRelativeResize="0"/>
          <p:nvPr>
            <p:custDataLst>
              <p:tags r:id="rId13"/>
            </p:custDataLst>
          </p:nvPr>
        </p:nvPicPr>
        <p:blipFill rotWithShape="1">
          <a:blip r:embed="rId12">
            <a:alphaModFix amt="75000"/>
          </a:blip>
          <a:srcRect/>
          <a:stretch>
            <a:fillRect/>
          </a:stretch>
        </p:blipFill>
        <p:spPr>
          <a:xfrm rot="-487121">
            <a:off x="2253035" y="3418436"/>
            <a:ext cx="926604" cy="926578"/>
          </a:xfrm>
          <a:prstGeom prst="rect">
            <a:avLst/>
          </a:prstGeom>
          <a:noFill/>
          <a:ln>
            <a:noFill/>
          </a:ln>
        </p:spPr>
      </p:pic>
      <p:pic>
        <p:nvPicPr>
          <p:cNvPr id="1141" name="Google Shape;1141;p84"/>
          <p:cNvPicPr preferRelativeResize="0"/>
          <p:nvPr>
            <p:custDataLst>
              <p:tags r:id="rId14"/>
            </p:custDataLst>
          </p:nvPr>
        </p:nvPicPr>
        <p:blipFill rotWithShape="1">
          <a:blip r:embed="rId12">
            <a:alphaModFix amt="75000"/>
          </a:blip>
          <a:srcRect/>
          <a:stretch>
            <a:fillRect/>
          </a:stretch>
        </p:blipFill>
        <p:spPr>
          <a:xfrm rot="-487121">
            <a:off x="5914110" y="1518386"/>
            <a:ext cx="926604" cy="926578"/>
          </a:xfrm>
          <a:prstGeom prst="rect">
            <a:avLst/>
          </a:prstGeom>
          <a:noFill/>
          <a:ln>
            <a:noFill/>
          </a:ln>
        </p:spPr>
      </p:pic>
      <p:pic>
        <p:nvPicPr>
          <p:cNvPr id="1142" name="Google Shape;1142;p84"/>
          <p:cNvPicPr preferRelativeResize="0"/>
          <p:nvPr>
            <p:custDataLst>
              <p:tags r:id="rId15"/>
            </p:custDataLst>
          </p:nvPr>
        </p:nvPicPr>
        <p:blipFill rotWithShape="1">
          <a:blip r:embed="rId12">
            <a:alphaModFix amt="75000"/>
          </a:blip>
          <a:srcRect/>
          <a:stretch>
            <a:fillRect/>
          </a:stretch>
        </p:blipFill>
        <p:spPr>
          <a:xfrm rot="-487121">
            <a:off x="5914110" y="3418436"/>
            <a:ext cx="926604" cy="926578"/>
          </a:xfrm>
          <a:prstGeom prst="rect">
            <a:avLst/>
          </a:prstGeom>
          <a:noFill/>
          <a:ln>
            <a:noFill/>
          </a:ln>
        </p:spPr>
      </p:pic>
      <p:grpSp>
        <p:nvGrpSpPr>
          <p:cNvPr id="1144" name="Google Shape;1144;p84"/>
          <p:cNvGrpSpPr/>
          <p:nvPr>
            <p:custDataLst>
              <p:tags r:id="rId16"/>
            </p:custDataLst>
          </p:nvPr>
        </p:nvGrpSpPr>
        <p:grpSpPr>
          <a:xfrm>
            <a:off x="6187982" y="3828158"/>
            <a:ext cx="368690" cy="245793"/>
            <a:chOff x="6656812" y="2029388"/>
            <a:chExt cx="368690" cy="245793"/>
          </a:xfrm>
        </p:grpSpPr>
        <p:sp>
          <p:nvSpPr>
            <p:cNvPr id="1145" name="Google Shape;1145;p84"/>
            <p:cNvSpPr/>
            <p:nvPr>
              <p:custDataLst>
                <p:tags r:id="rId17"/>
              </p:custDataLst>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84"/>
            <p:cNvSpPr/>
            <p:nvPr>
              <p:custDataLst>
                <p:tags r:id="rId18"/>
              </p:custDataLst>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84"/>
            <p:cNvSpPr/>
            <p:nvPr>
              <p:custDataLst>
                <p:tags r:id="rId19"/>
              </p:custDataLst>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84"/>
            <p:cNvSpPr/>
            <p:nvPr>
              <p:custDataLst>
                <p:tags r:id="rId20"/>
              </p:custDataLst>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84"/>
            <p:cNvSpPr/>
            <p:nvPr>
              <p:custDataLst>
                <p:tags r:id="rId21"/>
              </p:custDataLst>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84"/>
            <p:cNvSpPr/>
            <p:nvPr>
              <p:custDataLst>
                <p:tags r:id="rId22"/>
              </p:custDataLst>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84"/>
            <p:cNvSpPr/>
            <p:nvPr>
              <p:custDataLst>
                <p:tags r:id="rId23"/>
              </p:custDataLst>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84"/>
            <p:cNvSpPr/>
            <p:nvPr>
              <p:custDataLst>
                <p:tags r:id="rId24"/>
              </p:custDataLst>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84"/>
            <p:cNvSpPr/>
            <p:nvPr>
              <p:custDataLst>
                <p:tags r:id="rId25"/>
              </p:custDataLst>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84"/>
            <p:cNvSpPr/>
            <p:nvPr>
              <p:custDataLst>
                <p:tags r:id="rId26"/>
              </p:custDataLst>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7" name="Google Shape;1167;p84"/>
          <p:cNvGrpSpPr/>
          <p:nvPr>
            <p:custDataLst>
              <p:tags r:id="rId27"/>
            </p:custDataLst>
          </p:nvPr>
        </p:nvGrpSpPr>
        <p:grpSpPr>
          <a:xfrm>
            <a:off x="3169638" y="1662205"/>
            <a:ext cx="2812796" cy="2663100"/>
            <a:chOff x="3169638" y="1588705"/>
            <a:chExt cx="2812796" cy="2663100"/>
          </a:xfrm>
        </p:grpSpPr>
        <p:sp>
          <p:nvSpPr>
            <p:cNvPr id="1168" name="Google Shape;1168;p84"/>
            <p:cNvSpPr/>
            <p:nvPr>
              <p:custDataLst>
                <p:tags r:id="rId28"/>
              </p:custDataLst>
            </p:nvPr>
          </p:nvSpPr>
          <p:spPr>
            <a:xfrm>
              <a:off x="3240436" y="1588705"/>
              <a:ext cx="2663100" cy="2663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69" name="Google Shape;1169;p84"/>
            <p:cNvCxnSpPr>
              <a:stCxn id="1168" idx="1"/>
            </p:cNvCxnSpPr>
            <p:nvPr>
              <p:custDataLst>
                <p:tags r:id="rId29"/>
              </p:custDataLst>
            </p:nvPr>
          </p:nvCxnSpPr>
          <p:spPr>
            <a:xfrm rot="10800000">
              <a:off x="3169638" y="1978707"/>
              <a:ext cx="460800" cy="0"/>
            </a:xfrm>
            <a:prstGeom prst="straightConnector1">
              <a:avLst/>
            </a:prstGeom>
            <a:noFill/>
            <a:ln w="9525" cap="flat" cmpd="sng">
              <a:solidFill>
                <a:schemeClr val="accent1"/>
              </a:solidFill>
              <a:prstDash val="solid"/>
              <a:round/>
              <a:headEnd type="none" w="med" len="med"/>
              <a:tailEnd type="oval" w="med" len="med"/>
            </a:ln>
          </p:spPr>
        </p:cxnSp>
        <p:cxnSp>
          <p:nvCxnSpPr>
            <p:cNvPr id="1170" name="Google Shape;1170;p84"/>
            <p:cNvCxnSpPr>
              <a:stCxn id="1168" idx="3"/>
            </p:cNvCxnSpPr>
            <p:nvPr>
              <p:custDataLst>
                <p:tags r:id="rId30"/>
              </p:custDataLst>
            </p:nvPr>
          </p:nvCxnSpPr>
          <p:spPr>
            <a:xfrm rot="10800000">
              <a:off x="3169638" y="3861803"/>
              <a:ext cx="460800" cy="0"/>
            </a:xfrm>
            <a:prstGeom prst="straightConnector1">
              <a:avLst/>
            </a:prstGeom>
            <a:noFill/>
            <a:ln w="9525" cap="flat" cmpd="sng">
              <a:solidFill>
                <a:schemeClr val="accent1"/>
              </a:solidFill>
              <a:prstDash val="solid"/>
              <a:round/>
              <a:headEnd type="none" w="med" len="med"/>
              <a:tailEnd type="oval" w="med" len="med"/>
            </a:ln>
          </p:spPr>
        </p:cxnSp>
        <p:cxnSp>
          <p:nvCxnSpPr>
            <p:cNvPr id="1171" name="Google Shape;1171;p84"/>
            <p:cNvCxnSpPr>
              <a:stCxn id="1168" idx="7"/>
            </p:cNvCxnSpPr>
            <p:nvPr>
              <p:custDataLst>
                <p:tags r:id="rId31"/>
              </p:custDataLst>
            </p:nvPr>
          </p:nvCxnSpPr>
          <p:spPr>
            <a:xfrm>
              <a:off x="5513534" y="1978707"/>
              <a:ext cx="468900" cy="0"/>
            </a:xfrm>
            <a:prstGeom prst="straightConnector1">
              <a:avLst/>
            </a:prstGeom>
            <a:noFill/>
            <a:ln w="9525" cap="flat" cmpd="sng">
              <a:solidFill>
                <a:schemeClr val="accent1"/>
              </a:solidFill>
              <a:prstDash val="solid"/>
              <a:round/>
              <a:headEnd type="none" w="med" len="med"/>
              <a:tailEnd type="oval" w="med" len="med"/>
            </a:ln>
          </p:spPr>
        </p:cxnSp>
        <p:cxnSp>
          <p:nvCxnSpPr>
            <p:cNvPr id="1172" name="Google Shape;1172;p84"/>
            <p:cNvCxnSpPr>
              <a:stCxn id="1168" idx="5"/>
            </p:cNvCxnSpPr>
            <p:nvPr>
              <p:custDataLst>
                <p:tags r:id="rId32"/>
              </p:custDataLst>
            </p:nvPr>
          </p:nvCxnSpPr>
          <p:spPr>
            <a:xfrm>
              <a:off x="5513534" y="3861803"/>
              <a:ext cx="460800" cy="0"/>
            </a:xfrm>
            <a:prstGeom prst="straightConnector1">
              <a:avLst/>
            </a:prstGeom>
            <a:noFill/>
            <a:ln w="9525" cap="flat" cmpd="sng">
              <a:solidFill>
                <a:schemeClr val="accent1"/>
              </a:solidFill>
              <a:prstDash val="solid"/>
              <a:round/>
              <a:headEnd type="none" w="med" len="med"/>
              <a:tailEnd type="oval" w="med" len="med"/>
            </a:ln>
          </p:spPr>
        </p:cxnSp>
      </p:grpSp>
      <p:sp>
        <p:nvSpPr>
          <p:cNvPr id="1173" name="Google Shape;1173;p84">
            <a:hlinkClick r:id="rId3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8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8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75" name="Google Shape;5875;p134"/>
          <p:cNvGrpSpPr/>
          <p:nvPr>
            <p:custDataLst>
              <p:tags r:id="rId34"/>
            </p:custDataLst>
          </p:nvPr>
        </p:nvGrpSpPr>
        <p:grpSpPr>
          <a:xfrm>
            <a:off x="2550160" y="1860550"/>
            <a:ext cx="335915" cy="317500"/>
            <a:chOff x="1186975" y="238125"/>
            <a:chExt cx="5244275" cy="5238325"/>
          </a:xfrm>
        </p:grpSpPr>
        <p:sp>
          <p:nvSpPr>
            <p:cNvPr id="5876" name="Google Shape;5876;p134"/>
            <p:cNvSpPr/>
            <p:nvPr>
              <p:custDataLst>
                <p:tags r:id="rId35"/>
              </p:custDataLst>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77" name="Google Shape;5877;p134"/>
            <p:cNvSpPr/>
            <p:nvPr>
              <p:custDataLst>
                <p:tags r:id="rId36"/>
              </p:custDataLst>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78" name="Google Shape;5878;p134"/>
            <p:cNvSpPr/>
            <p:nvPr>
              <p:custDataLst>
                <p:tags r:id="rId37"/>
              </p:custDataLst>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79" name="Google Shape;5879;p134"/>
            <p:cNvSpPr/>
            <p:nvPr>
              <p:custDataLst>
                <p:tags r:id="rId38"/>
              </p:custDataLst>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47" name="Google Shape;1547;p99"/>
          <p:cNvGrpSpPr/>
          <p:nvPr>
            <p:custDataLst>
              <p:tags r:id="rId39"/>
            </p:custDataLst>
          </p:nvPr>
        </p:nvGrpSpPr>
        <p:grpSpPr>
          <a:xfrm>
            <a:off x="6205220" y="1868805"/>
            <a:ext cx="329565" cy="346075"/>
            <a:chOff x="1299146" y="3806507"/>
            <a:chExt cx="367990" cy="351312"/>
          </a:xfrm>
        </p:grpSpPr>
        <p:sp>
          <p:nvSpPr>
            <p:cNvPr id="1548" name="Google Shape;1548;p99"/>
            <p:cNvSpPr/>
            <p:nvPr>
              <p:custDataLst>
                <p:tags r:id="rId40"/>
              </p:custDataLst>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49" name="Google Shape;1549;p99"/>
            <p:cNvSpPr/>
            <p:nvPr>
              <p:custDataLst>
                <p:tags r:id="rId41"/>
              </p:custDataLst>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488" name="Google Shape;6488;p136"/>
          <p:cNvGrpSpPr/>
          <p:nvPr>
            <p:custDataLst>
              <p:tags r:id="rId42"/>
            </p:custDataLst>
          </p:nvPr>
        </p:nvGrpSpPr>
        <p:grpSpPr>
          <a:xfrm>
            <a:off x="2527225" y="3772317"/>
            <a:ext cx="354778" cy="339271"/>
            <a:chOff x="5045500" y="842250"/>
            <a:chExt cx="503875" cy="481850"/>
          </a:xfrm>
        </p:grpSpPr>
        <p:sp>
          <p:nvSpPr>
            <p:cNvPr id="6489" name="Google Shape;6489;p136"/>
            <p:cNvSpPr/>
            <p:nvPr>
              <p:custDataLst>
                <p:tags r:id="rId43"/>
              </p:custDataLst>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90" name="Google Shape;6490;p136"/>
            <p:cNvSpPr/>
            <p:nvPr>
              <p:custDataLst>
                <p:tags r:id="rId44"/>
              </p:custDataLst>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7"/>
          <p:cNvSpPr txBox="1">
            <a:spLocks noGrp="1"/>
          </p:cNvSpPr>
          <p:nvPr>
            <p:ph type="title"/>
          </p:nvPr>
        </p:nvSpPr>
        <p:spPr>
          <a:xfrm>
            <a:off x="720090" y="2604770"/>
            <a:ext cx="372554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Background</a:t>
            </a:r>
            <a:endParaRPr dirty="0"/>
          </a:p>
        </p:txBody>
      </p:sp>
      <p:sp>
        <p:nvSpPr>
          <p:cNvPr id="757" name="Google Shape;757;p67"/>
          <p:cNvSpPr txBox="1">
            <a:spLocks noGrp="1"/>
          </p:cNvSpPr>
          <p:nvPr>
            <p:ph type="subTitle" idx="1"/>
          </p:nvPr>
        </p:nvSpPr>
        <p:spPr>
          <a:xfrm>
            <a:off x="720000" y="3446375"/>
            <a:ext cx="3598200" cy="48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Made and Presented by:</a:t>
            </a:r>
            <a:r>
              <a:rPr lang="zh-CN" altLang="en-US" dirty="0"/>
              <a:t>王奕澄</a:t>
            </a:r>
            <a:endParaRPr dirty="0"/>
          </a:p>
        </p:txBody>
      </p:sp>
      <p:pic>
        <p:nvPicPr>
          <p:cNvPr id="758" name="Google Shape;758;p67"/>
          <p:cNvPicPr preferRelativeResize="0"/>
          <p:nvPr/>
        </p:nvPicPr>
        <p:blipFill rotWithShape="1">
          <a:blip r:embed="rId1">
            <a:alphaModFix amt="75000"/>
          </a:blip>
          <a:srcRect/>
          <a:stretch>
            <a:fillRect/>
          </a:stretch>
        </p:blipFill>
        <p:spPr>
          <a:xfrm rot="-487124">
            <a:off x="1856581" y="1298052"/>
            <a:ext cx="1325031" cy="1325002"/>
          </a:xfrm>
          <a:prstGeom prst="rect">
            <a:avLst/>
          </a:prstGeom>
          <a:noFill/>
          <a:ln>
            <a:noFill/>
          </a:ln>
        </p:spPr>
      </p:pic>
      <p:sp>
        <p:nvSpPr>
          <p:cNvPr id="759" name="Google Shape;759;p67"/>
          <p:cNvSpPr txBox="1">
            <a:spLocks noGrp="1"/>
          </p:cNvSpPr>
          <p:nvPr>
            <p:ph type="title" idx="2"/>
          </p:nvPr>
        </p:nvSpPr>
        <p:spPr>
          <a:xfrm>
            <a:off x="1893150" y="162377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pic>
        <p:nvPicPr>
          <p:cNvPr id="760" name="Google Shape;760;p67"/>
          <p:cNvPicPr preferRelativeResize="0"/>
          <p:nvPr/>
        </p:nvPicPr>
        <p:blipFill rotWithShape="1">
          <a:blip r:embed="rId2">
            <a:alphaModFix amt="87000"/>
          </a:blip>
          <a:srcRect/>
          <a:stretch>
            <a:fillRect/>
          </a:stretch>
        </p:blipFill>
        <p:spPr>
          <a:xfrm rot="117638">
            <a:off x="5906897" y="755917"/>
            <a:ext cx="2073707" cy="2073742"/>
          </a:xfrm>
          <a:prstGeom prst="rect">
            <a:avLst/>
          </a:prstGeom>
          <a:noFill/>
          <a:ln>
            <a:noFill/>
          </a:ln>
        </p:spPr>
      </p:pic>
      <p:pic>
        <p:nvPicPr>
          <p:cNvPr id="761" name="Google Shape;761;p67"/>
          <p:cNvPicPr preferRelativeResize="0"/>
          <p:nvPr/>
        </p:nvPicPr>
        <p:blipFill>
          <a:blip r:embed="rId3">
            <a:alphaModFix amt="82000"/>
          </a:blip>
          <a:stretch>
            <a:fillRect/>
          </a:stretch>
        </p:blipFill>
        <p:spPr>
          <a:xfrm rot="-4516150">
            <a:off x="7162488" y="2347488"/>
            <a:ext cx="1355974" cy="1355974"/>
          </a:xfrm>
          <a:prstGeom prst="rect">
            <a:avLst/>
          </a:prstGeom>
          <a:noFill/>
          <a:ln>
            <a:noFill/>
          </a:ln>
        </p:spPr>
      </p:pic>
      <p:pic>
        <p:nvPicPr>
          <p:cNvPr id="762" name="Google Shape;762;p67"/>
          <p:cNvPicPr preferRelativeResize="0"/>
          <p:nvPr/>
        </p:nvPicPr>
        <p:blipFill rotWithShape="1">
          <a:blip r:embed="rId4">
            <a:alphaModFix amt="84000"/>
          </a:blip>
          <a:srcRect/>
          <a:stretch>
            <a:fillRect/>
          </a:stretch>
        </p:blipFill>
        <p:spPr>
          <a:xfrm rot="-487122">
            <a:off x="7765089" y="1799764"/>
            <a:ext cx="624821" cy="624822"/>
          </a:xfrm>
          <a:prstGeom prst="rect">
            <a:avLst/>
          </a:prstGeom>
          <a:noFill/>
          <a:ln>
            <a:noFill/>
          </a:ln>
        </p:spPr>
      </p:pic>
      <p:pic>
        <p:nvPicPr>
          <p:cNvPr id="763" name="Google Shape;763;p67"/>
          <p:cNvPicPr preferRelativeResize="0"/>
          <p:nvPr/>
        </p:nvPicPr>
        <p:blipFill rotWithShape="1">
          <a:blip r:embed="rId5">
            <a:alphaModFix amt="60000"/>
          </a:blip>
          <a:srcRect/>
          <a:stretch>
            <a:fillRect/>
          </a:stretch>
        </p:blipFill>
        <p:spPr>
          <a:xfrm rot="-487117">
            <a:off x="4460393" y="735694"/>
            <a:ext cx="223202" cy="223203"/>
          </a:xfrm>
          <a:prstGeom prst="rect">
            <a:avLst/>
          </a:prstGeom>
          <a:noFill/>
          <a:ln>
            <a:noFill/>
          </a:ln>
        </p:spPr>
      </p:pic>
      <p:pic>
        <p:nvPicPr>
          <p:cNvPr id="764" name="Google Shape;764;p67"/>
          <p:cNvPicPr preferRelativeResize="0"/>
          <p:nvPr/>
        </p:nvPicPr>
        <p:blipFill rotWithShape="1">
          <a:blip r:embed="rId6">
            <a:alphaModFix amt="60000"/>
          </a:blip>
          <a:srcRect/>
          <a:stretch>
            <a:fillRect/>
          </a:stretch>
        </p:blipFill>
        <p:spPr>
          <a:xfrm rot="-487117">
            <a:off x="5335630" y="4492494"/>
            <a:ext cx="223202" cy="223203"/>
          </a:xfrm>
          <a:prstGeom prst="rect">
            <a:avLst/>
          </a:prstGeom>
          <a:noFill/>
          <a:ln>
            <a:noFill/>
          </a:ln>
        </p:spPr>
      </p:pic>
      <p:grpSp>
        <p:nvGrpSpPr>
          <p:cNvPr id="765" name="Google Shape;765;p67"/>
          <p:cNvGrpSpPr/>
          <p:nvPr/>
        </p:nvGrpSpPr>
        <p:grpSpPr>
          <a:xfrm>
            <a:off x="5659148" y="1556993"/>
            <a:ext cx="3217515" cy="4077415"/>
            <a:chOff x="5659148" y="1556993"/>
            <a:chExt cx="3217515" cy="4077415"/>
          </a:xfrm>
        </p:grpSpPr>
        <p:grpSp>
          <p:nvGrpSpPr>
            <p:cNvPr id="766" name="Google Shape;766;p67"/>
            <p:cNvGrpSpPr/>
            <p:nvPr/>
          </p:nvGrpSpPr>
          <p:grpSpPr>
            <a:xfrm>
              <a:off x="5659148" y="1556993"/>
              <a:ext cx="1710515" cy="4077415"/>
              <a:chOff x="1846575" y="1918400"/>
              <a:chExt cx="1203825" cy="2869600"/>
            </a:xfrm>
          </p:grpSpPr>
          <p:sp>
            <p:nvSpPr>
              <p:cNvPr id="767" name="Google Shape;767;p67"/>
              <p:cNvSpPr/>
              <p:nvPr/>
            </p:nvSpPr>
            <p:spPr>
              <a:xfrm>
                <a:off x="2427700" y="4245250"/>
                <a:ext cx="491025" cy="542750"/>
              </a:xfrm>
              <a:custGeom>
                <a:avLst/>
                <a:gdLst/>
                <a:ahLst/>
                <a:cxnLst/>
                <a:rect l="l" t="t" r="r" b="b"/>
                <a:pathLst>
                  <a:path w="19641" h="21710" extrusionOk="0">
                    <a:moveTo>
                      <a:pt x="19594" y="1"/>
                    </a:moveTo>
                    <a:cubicBezTo>
                      <a:pt x="19155" y="424"/>
                      <a:pt x="18638" y="769"/>
                      <a:pt x="18089" y="1004"/>
                    </a:cubicBezTo>
                    <a:cubicBezTo>
                      <a:pt x="17525" y="1255"/>
                      <a:pt x="16929" y="1458"/>
                      <a:pt x="16381" y="1740"/>
                    </a:cubicBezTo>
                    <a:cubicBezTo>
                      <a:pt x="15832" y="2038"/>
                      <a:pt x="15315" y="2399"/>
                      <a:pt x="14860" y="2822"/>
                    </a:cubicBezTo>
                    <a:cubicBezTo>
                      <a:pt x="14390" y="3230"/>
                      <a:pt x="13982" y="3700"/>
                      <a:pt x="13575" y="4154"/>
                    </a:cubicBezTo>
                    <a:cubicBezTo>
                      <a:pt x="11960" y="6020"/>
                      <a:pt x="10409" y="7947"/>
                      <a:pt x="8873" y="9860"/>
                    </a:cubicBezTo>
                    <a:cubicBezTo>
                      <a:pt x="7321" y="11788"/>
                      <a:pt x="5769" y="13700"/>
                      <a:pt x="4296" y="15675"/>
                    </a:cubicBezTo>
                    <a:cubicBezTo>
                      <a:pt x="2838" y="17650"/>
                      <a:pt x="1365" y="19625"/>
                      <a:pt x="1" y="21678"/>
                    </a:cubicBezTo>
                    <a:lnTo>
                      <a:pt x="48" y="21710"/>
                    </a:lnTo>
                    <a:cubicBezTo>
                      <a:pt x="1647" y="19844"/>
                      <a:pt x="3167" y="17901"/>
                      <a:pt x="4703" y="15988"/>
                    </a:cubicBezTo>
                    <a:cubicBezTo>
                      <a:pt x="6239" y="14060"/>
                      <a:pt x="7697" y="12070"/>
                      <a:pt x="9202" y="10126"/>
                    </a:cubicBezTo>
                    <a:cubicBezTo>
                      <a:pt x="10706" y="8167"/>
                      <a:pt x="12211" y="6223"/>
                      <a:pt x="13779" y="4327"/>
                    </a:cubicBezTo>
                    <a:cubicBezTo>
                      <a:pt x="14170" y="3856"/>
                      <a:pt x="14562" y="3386"/>
                      <a:pt x="15001" y="2963"/>
                    </a:cubicBezTo>
                    <a:cubicBezTo>
                      <a:pt x="15440" y="2556"/>
                      <a:pt x="15926" y="2179"/>
                      <a:pt x="16459" y="1882"/>
                    </a:cubicBezTo>
                    <a:cubicBezTo>
                      <a:pt x="16992" y="1584"/>
                      <a:pt x="17572" y="1364"/>
                      <a:pt x="18120" y="1113"/>
                    </a:cubicBezTo>
                    <a:cubicBezTo>
                      <a:pt x="18685" y="847"/>
                      <a:pt x="19202" y="487"/>
                      <a:pt x="19641" y="32"/>
                    </a:cubicBezTo>
                    <a:lnTo>
                      <a:pt x="19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67"/>
              <p:cNvSpPr/>
              <p:nvPr/>
            </p:nvSpPr>
            <p:spPr>
              <a:xfrm>
                <a:off x="2739225" y="3562850"/>
                <a:ext cx="311175" cy="584850"/>
              </a:xfrm>
              <a:custGeom>
                <a:avLst/>
                <a:gdLst/>
                <a:ahLst/>
                <a:cxnLst/>
                <a:rect l="l" t="t" r="r" b="b"/>
                <a:pathLst>
                  <a:path w="12447" h="23394" extrusionOk="0">
                    <a:moveTo>
                      <a:pt x="2100" y="1"/>
                    </a:moveTo>
                    <a:cubicBezTo>
                      <a:pt x="2012" y="1"/>
                      <a:pt x="1923" y="3"/>
                      <a:pt x="1835" y="8"/>
                    </a:cubicBezTo>
                    <a:cubicBezTo>
                      <a:pt x="1208" y="39"/>
                      <a:pt x="597" y="164"/>
                      <a:pt x="1" y="337"/>
                    </a:cubicBezTo>
                    <a:lnTo>
                      <a:pt x="17" y="384"/>
                    </a:lnTo>
                    <a:cubicBezTo>
                      <a:pt x="612" y="243"/>
                      <a:pt x="1224" y="117"/>
                      <a:pt x="1835" y="102"/>
                    </a:cubicBezTo>
                    <a:cubicBezTo>
                      <a:pt x="2446" y="102"/>
                      <a:pt x="3057" y="196"/>
                      <a:pt x="3622" y="384"/>
                    </a:cubicBezTo>
                    <a:cubicBezTo>
                      <a:pt x="4202" y="572"/>
                      <a:pt x="4719" y="917"/>
                      <a:pt x="5126" y="1356"/>
                    </a:cubicBezTo>
                    <a:cubicBezTo>
                      <a:pt x="5550" y="1794"/>
                      <a:pt x="5894" y="2296"/>
                      <a:pt x="6224" y="2813"/>
                    </a:cubicBezTo>
                    <a:cubicBezTo>
                      <a:pt x="6898" y="3832"/>
                      <a:pt x="7399" y="4945"/>
                      <a:pt x="8010" y="6027"/>
                    </a:cubicBezTo>
                    <a:cubicBezTo>
                      <a:pt x="8606" y="7124"/>
                      <a:pt x="9406" y="8080"/>
                      <a:pt x="10001" y="9130"/>
                    </a:cubicBezTo>
                    <a:cubicBezTo>
                      <a:pt x="10315" y="9647"/>
                      <a:pt x="10550" y="10196"/>
                      <a:pt x="10706" y="10776"/>
                    </a:cubicBezTo>
                    <a:cubicBezTo>
                      <a:pt x="10848" y="11356"/>
                      <a:pt x="10989" y="11951"/>
                      <a:pt x="11098" y="12563"/>
                    </a:cubicBezTo>
                    <a:cubicBezTo>
                      <a:pt x="11224" y="13158"/>
                      <a:pt x="11333" y="13754"/>
                      <a:pt x="11428" y="14365"/>
                    </a:cubicBezTo>
                    <a:cubicBezTo>
                      <a:pt x="11522" y="14961"/>
                      <a:pt x="11616" y="15572"/>
                      <a:pt x="11694" y="16184"/>
                    </a:cubicBezTo>
                    <a:cubicBezTo>
                      <a:pt x="11882" y="17390"/>
                      <a:pt x="12007" y="18613"/>
                      <a:pt x="12054" y="19820"/>
                    </a:cubicBezTo>
                    <a:cubicBezTo>
                      <a:pt x="12070" y="20431"/>
                      <a:pt x="12070" y="21043"/>
                      <a:pt x="12007" y="21654"/>
                    </a:cubicBezTo>
                    <a:cubicBezTo>
                      <a:pt x="11992" y="21952"/>
                      <a:pt x="11929" y="22249"/>
                      <a:pt x="11866" y="22547"/>
                    </a:cubicBezTo>
                    <a:cubicBezTo>
                      <a:pt x="11788" y="22829"/>
                      <a:pt x="11678" y="23127"/>
                      <a:pt x="11475" y="23347"/>
                    </a:cubicBezTo>
                    <a:lnTo>
                      <a:pt x="11506" y="23394"/>
                    </a:lnTo>
                    <a:cubicBezTo>
                      <a:pt x="11741" y="23174"/>
                      <a:pt x="11898" y="22892"/>
                      <a:pt x="12007" y="22594"/>
                    </a:cubicBezTo>
                    <a:cubicBezTo>
                      <a:pt x="12101" y="22297"/>
                      <a:pt x="12196" y="21999"/>
                      <a:pt x="12243" y="21685"/>
                    </a:cubicBezTo>
                    <a:cubicBezTo>
                      <a:pt x="12352" y="21074"/>
                      <a:pt x="12399" y="20447"/>
                      <a:pt x="12415" y="19820"/>
                    </a:cubicBezTo>
                    <a:cubicBezTo>
                      <a:pt x="12446" y="18582"/>
                      <a:pt x="12352" y="17343"/>
                      <a:pt x="12227" y="16121"/>
                    </a:cubicBezTo>
                    <a:cubicBezTo>
                      <a:pt x="12149" y="15494"/>
                      <a:pt x="12054" y="14883"/>
                      <a:pt x="11960" y="14271"/>
                    </a:cubicBezTo>
                    <a:cubicBezTo>
                      <a:pt x="11851" y="13660"/>
                      <a:pt x="11741" y="13064"/>
                      <a:pt x="11616" y="12453"/>
                    </a:cubicBezTo>
                    <a:cubicBezTo>
                      <a:pt x="11475" y="11842"/>
                      <a:pt x="11333" y="11246"/>
                      <a:pt x="11145" y="10650"/>
                    </a:cubicBezTo>
                    <a:cubicBezTo>
                      <a:pt x="10973" y="10039"/>
                      <a:pt x="10691" y="9444"/>
                      <a:pt x="10362" y="8911"/>
                    </a:cubicBezTo>
                    <a:cubicBezTo>
                      <a:pt x="9719" y="7845"/>
                      <a:pt x="8904" y="6920"/>
                      <a:pt x="8308" y="5854"/>
                    </a:cubicBezTo>
                    <a:cubicBezTo>
                      <a:pt x="7681" y="4804"/>
                      <a:pt x="7148" y="3691"/>
                      <a:pt x="6443" y="2657"/>
                    </a:cubicBezTo>
                    <a:cubicBezTo>
                      <a:pt x="6083" y="2155"/>
                      <a:pt x="5722" y="1653"/>
                      <a:pt x="5267" y="1199"/>
                    </a:cubicBezTo>
                    <a:cubicBezTo>
                      <a:pt x="4829" y="760"/>
                      <a:pt x="4280" y="415"/>
                      <a:pt x="3684" y="227"/>
                    </a:cubicBezTo>
                    <a:cubicBezTo>
                      <a:pt x="3161" y="80"/>
                      <a:pt x="2627" y="1"/>
                      <a:pt x="210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67"/>
              <p:cNvSpPr/>
              <p:nvPr/>
            </p:nvSpPr>
            <p:spPr>
              <a:xfrm>
                <a:off x="1846575" y="2657825"/>
                <a:ext cx="788850" cy="1022850"/>
              </a:xfrm>
              <a:custGeom>
                <a:avLst/>
                <a:gdLst/>
                <a:ahLst/>
                <a:cxnLst/>
                <a:rect l="l" t="t" r="r" b="b"/>
                <a:pathLst>
                  <a:path w="31554" h="40914" extrusionOk="0">
                    <a:moveTo>
                      <a:pt x="5393" y="1"/>
                    </a:moveTo>
                    <a:cubicBezTo>
                      <a:pt x="5299" y="1114"/>
                      <a:pt x="4891" y="2164"/>
                      <a:pt x="4484" y="3198"/>
                    </a:cubicBezTo>
                    <a:cubicBezTo>
                      <a:pt x="4280" y="3716"/>
                      <a:pt x="4076" y="4233"/>
                      <a:pt x="3919" y="4766"/>
                    </a:cubicBezTo>
                    <a:cubicBezTo>
                      <a:pt x="3747" y="5299"/>
                      <a:pt x="3575" y="5832"/>
                      <a:pt x="3371" y="6349"/>
                    </a:cubicBezTo>
                    <a:cubicBezTo>
                      <a:pt x="2979" y="7384"/>
                      <a:pt x="2509" y="8387"/>
                      <a:pt x="1960" y="9359"/>
                    </a:cubicBezTo>
                    <a:cubicBezTo>
                      <a:pt x="1678" y="9844"/>
                      <a:pt x="1396" y="10315"/>
                      <a:pt x="1098" y="10785"/>
                    </a:cubicBezTo>
                    <a:cubicBezTo>
                      <a:pt x="816" y="11271"/>
                      <a:pt x="518" y="11741"/>
                      <a:pt x="299" y="12274"/>
                    </a:cubicBezTo>
                    <a:cubicBezTo>
                      <a:pt x="189" y="12525"/>
                      <a:pt x="111" y="12807"/>
                      <a:pt x="48" y="13089"/>
                    </a:cubicBezTo>
                    <a:cubicBezTo>
                      <a:pt x="1" y="13371"/>
                      <a:pt x="1" y="13669"/>
                      <a:pt x="79" y="13967"/>
                    </a:cubicBezTo>
                    <a:cubicBezTo>
                      <a:pt x="142" y="14249"/>
                      <a:pt x="299" y="14515"/>
                      <a:pt x="487" y="14750"/>
                    </a:cubicBezTo>
                    <a:cubicBezTo>
                      <a:pt x="675" y="14970"/>
                      <a:pt x="879" y="15158"/>
                      <a:pt x="1082" y="15346"/>
                    </a:cubicBezTo>
                    <a:cubicBezTo>
                      <a:pt x="1506" y="15722"/>
                      <a:pt x="1929" y="16083"/>
                      <a:pt x="2399" y="16412"/>
                    </a:cubicBezTo>
                    <a:cubicBezTo>
                      <a:pt x="2854" y="16741"/>
                      <a:pt x="3386" y="16992"/>
                      <a:pt x="3919" y="17149"/>
                    </a:cubicBezTo>
                    <a:cubicBezTo>
                      <a:pt x="4468" y="17321"/>
                      <a:pt x="5017" y="17446"/>
                      <a:pt x="5550" y="17588"/>
                    </a:cubicBezTo>
                    <a:cubicBezTo>
                      <a:pt x="5816" y="17666"/>
                      <a:pt x="6067" y="17729"/>
                      <a:pt x="6318" y="17838"/>
                    </a:cubicBezTo>
                    <a:cubicBezTo>
                      <a:pt x="6568" y="17932"/>
                      <a:pt x="6788" y="18042"/>
                      <a:pt x="6850" y="18262"/>
                    </a:cubicBezTo>
                    <a:cubicBezTo>
                      <a:pt x="6913" y="18481"/>
                      <a:pt x="6945" y="18779"/>
                      <a:pt x="6992" y="19045"/>
                    </a:cubicBezTo>
                    <a:cubicBezTo>
                      <a:pt x="7023" y="19312"/>
                      <a:pt x="7023" y="19578"/>
                      <a:pt x="6992" y="19845"/>
                    </a:cubicBezTo>
                    <a:cubicBezTo>
                      <a:pt x="6945" y="20378"/>
                      <a:pt x="6788" y="20910"/>
                      <a:pt x="6553" y="21381"/>
                    </a:cubicBezTo>
                    <a:lnTo>
                      <a:pt x="6537" y="21428"/>
                    </a:lnTo>
                    <a:lnTo>
                      <a:pt x="6537" y="21459"/>
                    </a:lnTo>
                    <a:cubicBezTo>
                      <a:pt x="6568" y="22008"/>
                      <a:pt x="6662" y="22525"/>
                      <a:pt x="6866" y="23027"/>
                    </a:cubicBezTo>
                    <a:cubicBezTo>
                      <a:pt x="6976" y="23277"/>
                      <a:pt x="7117" y="23512"/>
                      <a:pt x="7305" y="23732"/>
                    </a:cubicBezTo>
                    <a:cubicBezTo>
                      <a:pt x="7509" y="23951"/>
                      <a:pt x="7760" y="24077"/>
                      <a:pt x="7995" y="24202"/>
                    </a:cubicBezTo>
                    <a:cubicBezTo>
                      <a:pt x="8481" y="24422"/>
                      <a:pt x="8982" y="24578"/>
                      <a:pt x="9484" y="24704"/>
                    </a:cubicBezTo>
                    <a:cubicBezTo>
                      <a:pt x="9938" y="24817"/>
                      <a:pt x="10392" y="24918"/>
                      <a:pt x="10858" y="24994"/>
                    </a:cubicBezTo>
                    <a:lnTo>
                      <a:pt x="10858" y="24994"/>
                    </a:lnTo>
                    <a:lnTo>
                      <a:pt x="10952" y="25530"/>
                    </a:lnTo>
                    <a:lnTo>
                      <a:pt x="10952" y="25530"/>
                    </a:lnTo>
                    <a:cubicBezTo>
                      <a:pt x="10630" y="25584"/>
                      <a:pt x="10329" y="25701"/>
                      <a:pt x="10048" y="25879"/>
                    </a:cubicBezTo>
                    <a:cubicBezTo>
                      <a:pt x="9876" y="25989"/>
                      <a:pt x="9735" y="26130"/>
                      <a:pt x="9594" y="26302"/>
                    </a:cubicBezTo>
                    <a:cubicBezTo>
                      <a:pt x="9484" y="26459"/>
                      <a:pt x="9374" y="26647"/>
                      <a:pt x="9311" y="26835"/>
                    </a:cubicBezTo>
                    <a:cubicBezTo>
                      <a:pt x="9186" y="27227"/>
                      <a:pt x="9155" y="27619"/>
                      <a:pt x="9186" y="27995"/>
                    </a:cubicBezTo>
                    <a:cubicBezTo>
                      <a:pt x="9217" y="28387"/>
                      <a:pt x="9296" y="28779"/>
                      <a:pt x="9499" y="29140"/>
                    </a:cubicBezTo>
                    <a:cubicBezTo>
                      <a:pt x="9703" y="29500"/>
                      <a:pt x="10064" y="29798"/>
                      <a:pt x="10487" y="29892"/>
                    </a:cubicBezTo>
                    <a:cubicBezTo>
                      <a:pt x="10894" y="29986"/>
                      <a:pt x="11239" y="29955"/>
                      <a:pt x="11506" y="30080"/>
                    </a:cubicBezTo>
                    <a:cubicBezTo>
                      <a:pt x="11772" y="30205"/>
                      <a:pt x="11976" y="30440"/>
                      <a:pt x="12195" y="30738"/>
                    </a:cubicBezTo>
                    <a:cubicBezTo>
                      <a:pt x="12399" y="31020"/>
                      <a:pt x="12572" y="31303"/>
                      <a:pt x="12650" y="31600"/>
                    </a:cubicBezTo>
                    <a:cubicBezTo>
                      <a:pt x="12791" y="32212"/>
                      <a:pt x="12540" y="32917"/>
                      <a:pt x="12462" y="33669"/>
                    </a:cubicBezTo>
                    <a:cubicBezTo>
                      <a:pt x="12384" y="34406"/>
                      <a:pt x="12399" y="35174"/>
                      <a:pt x="12556" y="35911"/>
                    </a:cubicBezTo>
                    <a:cubicBezTo>
                      <a:pt x="12713" y="36663"/>
                      <a:pt x="13026" y="37369"/>
                      <a:pt x="13449" y="37995"/>
                    </a:cubicBezTo>
                    <a:cubicBezTo>
                      <a:pt x="13873" y="38622"/>
                      <a:pt x="14406" y="39171"/>
                      <a:pt x="15001" y="39626"/>
                    </a:cubicBezTo>
                    <a:cubicBezTo>
                      <a:pt x="15581" y="40080"/>
                      <a:pt x="16271" y="40456"/>
                      <a:pt x="17007" y="40644"/>
                    </a:cubicBezTo>
                    <a:cubicBezTo>
                      <a:pt x="17660" y="40843"/>
                      <a:pt x="18338" y="40913"/>
                      <a:pt x="19018" y="40913"/>
                    </a:cubicBezTo>
                    <a:cubicBezTo>
                      <a:pt x="19090" y="40913"/>
                      <a:pt x="19161" y="40912"/>
                      <a:pt x="19233" y="40911"/>
                    </a:cubicBezTo>
                    <a:cubicBezTo>
                      <a:pt x="20707" y="40848"/>
                      <a:pt x="22149" y="40503"/>
                      <a:pt x="23528" y="40017"/>
                    </a:cubicBezTo>
                    <a:cubicBezTo>
                      <a:pt x="24907" y="39532"/>
                      <a:pt x="26240" y="38936"/>
                      <a:pt x="27541" y="38309"/>
                    </a:cubicBezTo>
                    <a:cubicBezTo>
                      <a:pt x="28857" y="37698"/>
                      <a:pt x="30158" y="37055"/>
                      <a:pt x="31553" y="36648"/>
                    </a:cubicBezTo>
                    <a:lnTo>
                      <a:pt x="31538" y="36585"/>
                    </a:lnTo>
                    <a:cubicBezTo>
                      <a:pt x="30127" y="36945"/>
                      <a:pt x="28779" y="37525"/>
                      <a:pt x="27447" y="38090"/>
                    </a:cubicBezTo>
                    <a:cubicBezTo>
                      <a:pt x="26114" y="38669"/>
                      <a:pt x="24782" y="39234"/>
                      <a:pt x="23418" y="39673"/>
                    </a:cubicBezTo>
                    <a:cubicBezTo>
                      <a:pt x="22039" y="40096"/>
                      <a:pt x="20628" y="40441"/>
                      <a:pt x="19218" y="40456"/>
                    </a:cubicBezTo>
                    <a:cubicBezTo>
                      <a:pt x="18512" y="40456"/>
                      <a:pt x="17807" y="40378"/>
                      <a:pt x="17133" y="40174"/>
                    </a:cubicBezTo>
                    <a:cubicBezTo>
                      <a:pt x="16475" y="39986"/>
                      <a:pt x="15863" y="39657"/>
                      <a:pt x="15315" y="39218"/>
                    </a:cubicBezTo>
                    <a:cubicBezTo>
                      <a:pt x="14202" y="38356"/>
                      <a:pt x="13371" y="37165"/>
                      <a:pt x="13089" y="35801"/>
                    </a:cubicBezTo>
                    <a:cubicBezTo>
                      <a:pt x="12948" y="35127"/>
                      <a:pt x="12916" y="34422"/>
                      <a:pt x="12995" y="33716"/>
                    </a:cubicBezTo>
                    <a:cubicBezTo>
                      <a:pt x="13026" y="33372"/>
                      <a:pt x="13089" y="33042"/>
                      <a:pt x="13152" y="32666"/>
                    </a:cubicBezTo>
                    <a:cubicBezTo>
                      <a:pt x="13214" y="32290"/>
                      <a:pt x="13246" y="31883"/>
                      <a:pt x="13136" y="31475"/>
                    </a:cubicBezTo>
                    <a:cubicBezTo>
                      <a:pt x="13042" y="31067"/>
                      <a:pt x="12822" y="30738"/>
                      <a:pt x="12603" y="30440"/>
                    </a:cubicBezTo>
                    <a:cubicBezTo>
                      <a:pt x="12384" y="30143"/>
                      <a:pt x="12101" y="29814"/>
                      <a:pt x="11694" y="29641"/>
                    </a:cubicBezTo>
                    <a:cubicBezTo>
                      <a:pt x="11302" y="29453"/>
                      <a:pt x="10879" y="29500"/>
                      <a:pt x="10597" y="29437"/>
                    </a:cubicBezTo>
                    <a:cubicBezTo>
                      <a:pt x="10440" y="29390"/>
                      <a:pt x="10315" y="29343"/>
                      <a:pt x="10189" y="29249"/>
                    </a:cubicBezTo>
                    <a:cubicBezTo>
                      <a:pt x="10079" y="29155"/>
                      <a:pt x="9985" y="29045"/>
                      <a:pt x="9891" y="28904"/>
                    </a:cubicBezTo>
                    <a:cubicBezTo>
                      <a:pt x="9594" y="28356"/>
                      <a:pt x="9546" y="27603"/>
                      <a:pt x="9735" y="26976"/>
                    </a:cubicBezTo>
                    <a:cubicBezTo>
                      <a:pt x="9782" y="26820"/>
                      <a:pt x="9860" y="26679"/>
                      <a:pt x="9938" y="26553"/>
                    </a:cubicBezTo>
                    <a:cubicBezTo>
                      <a:pt x="10032" y="26428"/>
                      <a:pt x="10158" y="26318"/>
                      <a:pt x="10283" y="26240"/>
                    </a:cubicBezTo>
                    <a:cubicBezTo>
                      <a:pt x="10550" y="26052"/>
                      <a:pt x="10894" y="25942"/>
                      <a:pt x="11192" y="25911"/>
                    </a:cubicBezTo>
                    <a:lnTo>
                      <a:pt x="11427" y="25895"/>
                    </a:lnTo>
                    <a:lnTo>
                      <a:pt x="11396" y="25675"/>
                    </a:lnTo>
                    <a:lnTo>
                      <a:pt x="11239" y="24782"/>
                    </a:lnTo>
                    <a:lnTo>
                      <a:pt x="11208" y="24641"/>
                    </a:lnTo>
                    <a:lnTo>
                      <a:pt x="11067" y="24610"/>
                    </a:lnTo>
                    <a:cubicBezTo>
                      <a:pt x="10565" y="24547"/>
                      <a:pt x="10064" y="24437"/>
                      <a:pt x="9578" y="24327"/>
                    </a:cubicBezTo>
                    <a:cubicBezTo>
                      <a:pt x="9092" y="24202"/>
                      <a:pt x="8606" y="24061"/>
                      <a:pt x="8151" y="23857"/>
                    </a:cubicBezTo>
                    <a:cubicBezTo>
                      <a:pt x="7932" y="23763"/>
                      <a:pt x="7728" y="23638"/>
                      <a:pt x="7587" y="23481"/>
                    </a:cubicBezTo>
                    <a:cubicBezTo>
                      <a:pt x="7430" y="23309"/>
                      <a:pt x="7305" y="23105"/>
                      <a:pt x="7211" y="22885"/>
                    </a:cubicBezTo>
                    <a:cubicBezTo>
                      <a:pt x="7013" y="22459"/>
                      <a:pt x="6918" y="21958"/>
                      <a:pt x="6885" y="21498"/>
                    </a:cubicBezTo>
                    <a:lnTo>
                      <a:pt x="6885" y="21498"/>
                    </a:lnTo>
                    <a:cubicBezTo>
                      <a:pt x="7125" y="20977"/>
                      <a:pt x="7275" y="20442"/>
                      <a:pt x="7336" y="19876"/>
                    </a:cubicBezTo>
                    <a:cubicBezTo>
                      <a:pt x="7352" y="19594"/>
                      <a:pt x="7352" y="19296"/>
                      <a:pt x="7305" y="18998"/>
                    </a:cubicBezTo>
                    <a:cubicBezTo>
                      <a:pt x="7258" y="18732"/>
                      <a:pt x="7242" y="18465"/>
                      <a:pt x="7148" y="18152"/>
                    </a:cubicBezTo>
                    <a:cubicBezTo>
                      <a:pt x="7086" y="17995"/>
                      <a:pt x="6976" y="17838"/>
                      <a:pt x="6835" y="17760"/>
                    </a:cubicBezTo>
                    <a:cubicBezTo>
                      <a:pt x="6709" y="17666"/>
                      <a:pt x="6568" y="17588"/>
                      <a:pt x="6443" y="17541"/>
                    </a:cubicBezTo>
                    <a:cubicBezTo>
                      <a:pt x="6161" y="17446"/>
                      <a:pt x="5894" y="17368"/>
                      <a:pt x="5628" y="17290"/>
                    </a:cubicBezTo>
                    <a:cubicBezTo>
                      <a:pt x="5079" y="17149"/>
                      <a:pt x="4531" y="17039"/>
                      <a:pt x="4013" y="16882"/>
                    </a:cubicBezTo>
                    <a:cubicBezTo>
                      <a:pt x="2948" y="16584"/>
                      <a:pt x="2086" y="15895"/>
                      <a:pt x="1255" y="15158"/>
                    </a:cubicBezTo>
                    <a:cubicBezTo>
                      <a:pt x="1051" y="14970"/>
                      <a:pt x="847" y="14782"/>
                      <a:pt x="675" y="14578"/>
                    </a:cubicBezTo>
                    <a:cubicBezTo>
                      <a:pt x="502" y="14374"/>
                      <a:pt x="361" y="14155"/>
                      <a:pt x="299" y="13904"/>
                    </a:cubicBezTo>
                    <a:cubicBezTo>
                      <a:pt x="236" y="13653"/>
                      <a:pt x="236" y="13387"/>
                      <a:pt x="267" y="13120"/>
                    </a:cubicBezTo>
                    <a:cubicBezTo>
                      <a:pt x="314" y="12870"/>
                      <a:pt x="393" y="12603"/>
                      <a:pt x="502" y="12352"/>
                    </a:cubicBezTo>
                    <a:cubicBezTo>
                      <a:pt x="706" y="11851"/>
                      <a:pt x="988" y="11365"/>
                      <a:pt x="1270" y="10879"/>
                    </a:cubicBezTo>
                    <a:cubicBezTo>
                      <a:pt x="1553" y="10409"/>
                      <a:pt x="1835" y="9923"/>
                      <a:pt x="2101" y="9437"/>
                    </a:cubicBezTo>
                    <a:cubicBezTo>
                      <a:pt x="2650" y="8465"/>
                      <a:pt x="3120" y="7446"/>
                      <a:pt x="3496" y="6396"/>
                    </a:cubicBezTo>
                    <a:cubicBezTo>
                      <a:pt x="3684" y="5863"/>
                      <a:pt x="3857" y="5330"/>
                      <a:pt x="4013" y="4797"/>
                    </a:cubicBezTo>
                    <a:cubicBezTo>
                      <a:pt x="4186" y="4280"/>
                      <a:pt x="4374" y="3747"/>
                      <a:pt x="4578" y="3230"/>
                    </a:cubicBezTo>
                    <a:cubicBezTo>
                      <a:pt x="4954" y="2195"/>
                      <a:pt x="5361" y="1129"/>
                      <a:pt x="5440" y="17"/>
                    </a:cubicBezTo>
                    <a:lnTo>
                      <a:pt x="539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67"/>
              <p:cNvSpPr/>
              <p:nvPr/>
            </p:nvSpPr>
            <p:spPr>
              <a:xfrm>
                <a:off x="1919075" y="1918400"/>
                <a:ext cx="67025" cy="596050"/>
              </a:xfrm>
              <a:custGeom>
                <a:avLst/>
                <a:gdLst/>
                <a:ahLst/>
                <a:cxnLst/>
                <a:rect l="l" t="t" r="r" b="b"/>
                <a:pathLst>
                  <a:path w="2681" h="23842" extrusionOk="0">
                    <a:moveTo>
                      <a:pt x="2289" y="0"/>
                    </a:moveTo>
                    <a:cubicBezTo>
                      <a:pt x="1380" y="1834"/>
                      <a:pt x="784" y="3809"/>
                      <a:pt x="424" y="5831"/>
                    </a:cubicBezTo>
                    <a:cubicBezTo>
                      <a:pt x="48" y="7853"/>
                      <a:pt x="1" y="9922"/>
                      <a:pt x="79" y="11960"/>
                    </a:cubicBezTo>
                    <a:cubicBezTo>
                      <a:pt x="173" y="14013"/>
                      <a:pt x="345" y="16067"/>
                      <a:pt x="847" y="18073"/>
                    </a:cubicBezTo>
                    <a:cubicBezTo>
                      <a:pt x="988" y="18559"/>
                      <a:pt x="1129" y="19076"/>
                      <a:pt x="1349" y="19562"/>
                    </a:cubicBezTo>
                    <a:cubicBezTo>
                      <a:pt x="1474" y="19797"/>
                      <a:pt x="1599" y="20032"/>
                      <a:pt x="1740" y="20252"/>
                    </a:cubicBezTo>
                    <a:cubicBezTo>
                      <a:pt x="1881" y="20471"/>
                      <a:pt x="2023" y="20659"/>
                      <a:pt x="2132" y="20879"/>
                    </a:cubicBezTo>
                    <a:cubicBezTo>
                      <a:pt x="2336" y="21302"/>
                      <a:pt x="2399" y="21803"/>
                      <a:pt x="2446" y="22305"/>
                    </a:cubicBezTo>
                    <a:cubicBezTo>
                      <a:pt x="2493" y="22807"/>
                      <a:pt x="2477" y="23324"/>
                      <a:pt x="2493" y="23825"/>
                    </a:cubicBezTo>
                    <a:lnTo>
                      <a:pt x="2540" y="23841"/>
                    </a:lnTo>
                    <a:cubicBezTo>
                      <a:pt x="2603" y="23324"/>
                      <a:pt x="2665" y="22822"/>
                      <a:pt x="2681" y="22305"/>
                    </a:cubicBezTo>
                    <a:cubicBezTo>
                      <a:pt x="2681" y="21788"/>
                      <a:pt x="2665" y="21255"/>
                      <a:pt x="2461" y="20738"/>
                    </a:cubicBezTo>
                    <a:cubicBezTo>
                      <a:pt x="2367" y="20471"/>
                      <a:pt x="2226" y="20252"/>
                      <a:pt x="2101" y="20032"/>
                    </a:cubicBezTo>
                    <a:cubicBezTo>
                      <a:pt x="1976" y="19813"/>
                      <a:pt x="1866" y="19593"/>
                      <a:pt x="1772" y="19374"/>
                    </a:cubicBezTo>
                    <a:cubicBezTo>
                      <a:pt x="1584" y="18919"/>
                      <a:pt x="1474" y="18433"/>
                      <a:pt x="1364" y="17948"/>
                    </a:cubicBezTo>
                    <a:cubicBezTo>
                      <a:pt x="925" y="15973"/>
                      <a:pt x="643" y="13966"/>
                      <a:pt x="502" y="11944"/>
                    </a:cubicBezTo>
                    <a:cubicBezTo>
                      <a:pt x="377" y="9907"/>
                      <a:pt x="361" y="7869"/>
                      <a:pt x="675" y="5863"/>
                    </a:cubicBezTo>
                    <a:cubicBezTo>
                      <a:pt x="972" y="3856"/>
                      <a:pt x="1505" y="1881"/>
                      <a:pt x="2336" y="16"/>
                    </a:cubicBezTo>
                    <a:lnTo>
                      <a:pt x="22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1" name="Google Shape;771;p67"/>
            <p:cNvSpPr/>
            <p:nvPr/>
          </p:nvSpPr>
          <p:spPr>
            <a:xfrm>
              <a:off x="8390253" y="3625693"/>
              <a:ext cx="486411" cy="1517811"/>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2" name="Google Shape;772;p67">
            <a:hlinkClick r:id="rId7"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6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6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sz="2400"/>
              <a:t>Scoring Standards</a:t>
            </a:r>
            <a:endParaRPr lang="en-US" altLang="en-GB" sz="2400"/>
          </a:p>
        </p:txBody>
      </p:sp>
      <p:sp>
        <p:nvSpPr>
          <p:cNvPr id="1294" name="Google Shape;1294;p89">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8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8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aphicFrame>
        <p:nvGraphicFramePr>
          <p:cNvPr id="10" name="表格 9"/>
          <p:cNvGraphicFramePr/>
          <p:nvPr/>
        </p:nvGraphicFramePr>
        <p:xfrm>
          <a:off x="1347470" y="1120775"/>
          <a:ext cx="6399530" cy="3535680"/>
        </p:xfrm>
        <a:graphic>
          <a:graphicData uri="http://schemas.openxmlformats.org/drawingml/2006/table">
            <a:tbl>
              <a:tblPr firstRow="1" bandRow="1">
                <a:tableStyleId>{CC90762C-E28E-4BB0-9635-4A59BAB04F7C}</a:tableStyleId>
              </a:tblPr>
              <a:tblGrid>
                <a:gridCol w="725170"/>
                <a:gridCol w="5674360"/>
              </a:tblGrid>
              <a:tr h="381000">
                <a:tc>
                  <a:txBody>
                    <a:bodyPr/>
                    <a:p>
                      <a:pPr algn="ctr">
                        <a:buNone/>
                      </a:pPr>
                      <a:r>
                        <a:rPr lang="zh-CN" altLang="en-US"/>
                        <a:t>Scale </a:t>
                      </a:r>
                      <a:endParaRPr lang="zh-CN" altLang="en-US"/>
                    </a:p>
                  </a:txBody>
                  <a:tcPr/>
                </a:tc>
                <a:tc>
                  <a:txBody>
                    <a:bodyPr/>
                    <a:p>
                      <a:pPr algn="ctr">
                        <a:buNone/>
                      </a:pPr>
                      <a:r>
                        <a:rPr lang="zh-CN" altLang="en-US" sz="1400">
                          <a:sym typeface="+mn-ea"/>
                        </a:rPr>
                        <a:t>meaning</a:t>
                      </a:r>
                      <a:endParaRPr lang="zh-CN" altLang="en-US"/>
                    </a:p>
                  </a:txBody>
                  <a:tcPr/>
                </a:tc>
              </a:tr>
              <a:tr h="381000">
                <a:tc>
                  <a:txBody>
                    <a:bodyPr/>
                    <a:p>
                      <a:pPr algn="ctr">
                        <a:buNone/>
                      </a:pPr>
                      <a:r>
                        <a:rPr lang="zh-CN" altLang="en-US"/>
                        <a:t>1 </a:t>
                      </a:r>
                      <a:endParaRPr lang="zh-CN" altLang="en-US"/>
                    </a:p>
                  </a:txBody>
                  <a:tcPr/>
                </a:tc>
                <a:tc>
                  <a:txBody>
                    <a:bodyPr/>
                    <a:p>
                      <a:pPr>
                        <a:buNone/>
                      </a:pPr>
                      <a:r>
                        <a:rPr lang="zh-CN" altLang="en-US" sz="1400">
                          <a:sym typeface="+mn-ea"/>
                        </a:rPr>
                        <a:t>the two factors are of equal importance</a:t>
                      </a:r>
                      <a:endParaRPr lang="zh-CN" altLang="en-US"/>
                    </a:p>
                  </a:txBody>
                  <a:tcPr/>
                </a:tc>
              </a:tr>
              <a:tr h="381000">
                <a:tc>
                  <a:txBody>
                    <a:bodyPr/>
                    <a:p>
                      <a:pPr algn="ctr">
                        <a:buNone/>
                      </a:pPr>
                      <a:r>
                        <a:rPr lang="en-US" altLang="zh-CN"/>
                        <a:t>3</a:t>
                      </a:r>
                      <a:endParaRPr lang="en-US" altLang="zh-CN"/>
                    </a:p>
                  </a:txBody>
                  <a:tcPr/>
                </a:tc>
                <a:tc>
                  <a:txBody>
                    <a:bodyPr/>
                    <a:p>
                      <a:pPr>
                        <a:buNone/>
                      </a:pPr>
                      <a:r>
                        <a:rPr lang="zh-CN" altLang="en-US" sz="1400">
                          <a:sym typeface="+mn-ea"/>
                        </a:rPr>
                        <a:t>one factor is slightly more important than the other</a:t>
                      </a:r>
                      <a:endParaRPr lang="zh-CN" altLang="en-US"/>
                    </a:p>
                  </a:txBody>
                  <a:tcPr/>
                </a:tc>
              </a:tr>
              <a:tr h="381000">
                <a:tc>
                  <a:txBody>
                    <a:bodyPr/>
                    <a:p>
                      <a:pPr algn="ctr">
                        <a:buNone/>
                      </a:pPr>
                      <a:r>
                        <a:rPr lang="en-US" altLang="zh-CN"/>
                        <a:t>5</a:t>
                      </a:r>
                      <a:endParaRPr lang="en-US" altLang="zh-CN"/>
                    </a:p>
                  </a:txBody>
                  <a:tcPr/>
                </a:tc>
                <a:tc>
                  <a:txBody>
                    <a:bodyPr/>
                    <a:p>
                      <a:pPr>
                        <a:buNone/>
                      </a:pPr>
                      <a:r>
                        <a:rPr lang="zh-CN" altLang="en-US" sz="1400">
                          <a:sym typeface="+mn-ea"/>
                        </a:rPr>
                        <a:t>one factor is significantly more important than the other</a:t>
                      </a:r>
                      <a:endParaRPr lang="zh-CN" altLang="en-US"/>
                    </a:p>
                  </a:txBody>
                  <a:tcPr/>
                </a:tc>
              </a:tr>
              <a:tr h="381000">
                <a:tc>
                  <a:txBody>
                    <a:bodyPr/>
                    <a:p>
                      <a:pPr algn="ctr">
                        <a:buNone/>
                      </a:pPr>
                      <a:r>
                        <a:rPr lang="zh-CN" altLang="en-US" sz="1400">
                          <a:sym typeface="+mn-ea"/>
                        </a:rPr>
                        <a:t>7 </a:t>
                      </a:r>
                      <a:endParaRPr lang="zh-CN" altLang="en-US"/>
                    </a:p>
                  </a:txBody>
                  <a:tcPr/>
                </a:tc>
                <a:tc>
                  <a:txBody>
                    <a:bodyPr/>
                    <a:p>
                      <a:pPr>
                        <a:buNone/>
                      </a:pPr>
                      <a:r>
                        <a:rPr lang="zh-CN" altLang="en-US" sz="1400">
                          <a:sym typeface="+mn-ea"/>
                        </a:rPr>
                        <a:t>one factor is strongly more important than the other</a:t>
                      </a:r>
                      <a:endParaRPr lang="zh-CN" altLang="en-US"/>
                    </a:p>
                  </a:txBody>
                  <a:tcPr/>
                </a:tc>
              </a:tr>
              <a:tr h="381000">
                <a:tc>
                  <a:txBody>
                    <a:bodyPr/>
                    <a:p>
                      <a:pPr algn="ctr">
                        <a:buNone/>
                      </a:pPr>
                      <a:r>
                        <a:rPr lang="en-US" altLang="zh-CN"/>
                        <a:t>9</a:t>
                      </a:r>
                      <a:endParaRPr lang="en-US" altLang="zh-CN"/>
                    </a:p>
                  </a:txBody>
                  <a:tcPr/>
                </a:tc>
                <a:tc>
                  <a:txBody>
                    <a:bodyPr/>
                    <a:p>
                      <a:pPr>
                        <a:buNone/>
                      </a:pPr>
                      <a:r>
                        <a:rPr lang="zh-CN" altLang="en-US" sz="1400">
                          <a:sym typeface="+mn-ea"/>
                        </a:rPr>
                        <a:t>One factor is infinitely more important than the other</a:t>
                      </a:r>
                      <a:endParaRPr lang="zh-CN" altLang="en-US" sz="1400">
                        <a:sym typeface="+mn-ea"/>
                      </a:endParaRPr>
                    </a:p>
                  </a:txBody>
                  <a:tcPr/>
                </a:tc>
              </a:tr>
              <a:tr h="381000">
                <a:tc>
                  <a:txBody>
                    <a:bodyPr/>
                    <a:p>
                      <a:pPr algn="ctr">
                        <a:buNone/>
                      </a:pPr>
                      <a:r>
                        <a:rPr lang="zh-CN" altLang="en-US" sz="1400">
                          <a:sym typeface="+mn-ea"/>
                        </a:rPr>
                        <a:t>2,4,6,8 </a:t>
                      </a:r>
                      <a:endParaRPr lang="zh-CN" altLang="en-US"/>
                    </a:p>
                  </a:txBody>
                  <a:tcPr/>
                </a:tc>
                <a:tc>
                  <a:txBody>
                    <a:bodyPr/>
                    <a:p>
                      <a:pPr>
                        <a:buNone/>
                      </a:pPr>
                      <a:r>
                        <a:rPr lang="zh-CN" altLang="en-US" sz="1400">
                          <a:sym typeface="+mn-ea"/>
                        </a:rPr>
                        <a:t>The median factor of the two adjacent judgements above</a:t>
                      </a:r>
                      <a:endParaRPr lang="zh-CN" altLang="en-US"/>
                    </a:p>
                  </a:txBody>
                  <a:tcPr/>
                </a:tc>
              </a:tr>
              <a:tr h="381000">
                <a:tc>
                  <a:txBody>
                    <a:bodyPr/>
                    <a:p>
                      <a:pPr algn="ctr">
                        <a:buNone/>
                      </a:pPr>
                      <a:r>
                        <a:rPr lang="zh-CN" altLang="en-US" sz="1400">
                          <a:sym typeface="+mn-ea"/>
                        </a:rPr>
                        <a:t>Reciprocal</a:t>
                      </a:r>
                      <a:endParaRPr lang="zh-CN" altLang="en-US"/>
                    </a:p>
                  </a:txBody>
                  <a:tcPr/>
                </a:tc>
                <a:tc>
                  <a:txBody>
                    <a:bodyPr/>
                    <a:p>
                      <a:pPr>
                        <a:buNone/>
                      </a:pPr>
                      <a:r>
                        <a:rPr lang="zh-CN" altLang="en-US"/>
                        <a:t>The judgment aij compared with i, then the judgment "aji = 1/aij" compared with factor j.</a:t>
                      </a:r>
                      <a:endParaRPr lang="zh-CN" altLang="en-US"/>
                    </a:p>
                  </a:txBody>
                  <a:tcPr/>
                </a:tc>
              </a:tr>
            </a:tbl>
          </a:graphicData>
        </a:graphic>
      </p:graphicFrame>
      <p:pic>
        <p:nvPicPr>
          <p:cNvPr id="11" name="http://photo-static-api.fotomore.com/creative/vcg/400/version23/VCG41521204599.jpg?uid=386&amp;timestamp=1716378414&amp;sign=50b0cac5dacaee839a52220bbc8ba723" descr="箭头"/>
          <p:cNvPicPr>
            <a:picLocks noChangeAspect="1"/>
          </p:cNvPicPr>
          <p:nvPr/>
        </p:nvPicPr>
        <p:blipFill>
          <a:blip r:embed="rId2"/>
          <a:srcRect l="102" t="21796" r="-4987" b="65831"/>
          <a:stretch>
            <a:fillRect/>
          </a:stretch>
        </p:blipFill>
        <p:spPr>
          <a:xfrm rot="5400000" flipV="1">
            <a:off x="7235190" y="2277745"/>
            <a:ext cx="1753870" cy="286385"/>
          </a:xfrm>
          <a:prstGeom prst="rect">
            <a:avLst/>
          </a:prstGeom>
        </p:spPr>
      </p:pic>
      <p:sp>
        <p:nvSpPr>
          <p:cNvPr id="12" name="文本框 11"/>
          <p:cNvSpPr txBox="1"/>
          <p:nvPr/>
        </p:nvSpPr>
        <p:spPr>
          <a:xfrm>
            <a:off x="7747000" y="3249930"/>
            <a:ext cx="859155" cy="346710"/>
          </a:xfrm>
          <a:prstGeom prst="rect">
            <a:avLst/>
          </a:prstGeom>
          <a:noFill/>
        </p:spPr>
        <p:txBody>
          <a:bodyPr wrap="square" rtlCol="0">
            <a:noAutofit/>
          </a:bodyPr>
          <a:p>
            <a:r>
              <a:rPr lang="en-US" altLang="zh-CN" sz="1600" b="1">
                <a:gradFill>
                  <a:gsLst>
                    <a:gs pos="0">
                      <a:srgbClr val="EB95FA"/>
                    </a:gs>
                    <a:gs pos="50000">
                      <a:srgbClr val="63D0F9"/>
                    </a:gs>
                    <a:gs pos="100000">
                      <a:srgbClr val="78FB93"/>
                    </a:gs>
                  </a:gsLst>
                  <a:lin ang="2700000" scaled="1"/>
                </a:gradFill>
                <a:latin typeface="Text Book" panose="02000503000000000000" charset="0"/>
                <a:cs typeface="Text Book" panose="02000503000000000000" charset="0"/>
              </a:rPr>
              <a:t>stronger</a:t>
            </a:r>
            <a:endParaRPr lang="en-US" altLang="zh-CN" sz="1600" b="1">
              <a:gradFill>
                <a:gsLst>
                  <a:gs pos="0">
                    <a:srgbClr val="EB95FA"/>
                  </a:gs>
                  <a:gs pos="50000">
                    <a:srgbClr val="63D0F9"/>
                  </a:gs>
                  <a:gs pos="100000">
                    <a:srgbClr val="78FB93"/>
                  </a:gs>
                </a:gsLst>
                <a:lin ang="2700000" scaled="1"/>
              </a:gradFill>
              <a:latin typeface="Text Book" panose="02000503000000000000" charset="0"/>
              <a:cs typeface="Text Book" panose="02000503000000000000"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8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Constructing Matrices</a:t>
            </a:r>
            <a:endParaRPr lang="en-US" altLang="en-GB"/>
          </a:p>
        </p:txBody>
      </p:sp>
      <p:sp>
        <p:nvSpPr>
          <p:cNvPr id="1181" name="Google Shape;1181;p8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8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8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文本框 6"/>
          <p:cNvSpPr txBox="1"/>
          <p:nvPr/>
        </p:nvSpPr>
        <p:spPr>
          <a:xfrm>
            <a:off x="1084580" y="3235325"/>
            <a:ext cx="2486660" cy="567055"/>
          </a:xfrm>
          <a:prstGeom prst="rect">
            <a:avLst/>
          </a:prstGeom>
          <a:noFill/>
        </p:spPr>
        <p:txBody>
          <a:bodyPr wrap="square" rtlCol="0">
            <a:noAutofit/>
          </a:bodyPr>
          <a:p>
            <a:pPr algn="ctr"/>
            <a:r>
              <a:rPr lang="zh-CN" altLang="en-US" sz="1800">
                <a:solidFill>
                  <a:srgbClr val="00B0F0"/>
                </a:solidFill>
                <a:latin typeface="Text Book" panose="02000503000000000000" charset="0"/>
                <a:cs typeface="Text Book" panose="02000503000000000000" charset="0"/>
              </a:rPr>
              <a:t>Questionnaire on mental state of college students</a:t>
            </a:r>
            <a:endParaRPr lang="zh-CN" altLang="en-US" sz="1800">
              <a:solidFill>
                <a:srgbClr val="00B0F0"/>
              </a:solidFill>
              <a:latin typeface="Text Book" panose="02000503000000000000" charset="0"/>
              <a:cs typeface="Text Book" panose="02000503000000000000" charset="0"/>
            </a:endParaRPr>
          </a:p>
        </p:txBody>
      </p:sp>
      <p:pic>
        <p:nvPicPr>
          <p:cNvPr id="8" name="图片 7"/>
          <p:cNvPicPr>
            <a:picLocks noChangeAspect="1"/>
          </p:cNvPicPr>
          <p:nvPr/>
        </p:nvPicPr>
        <p:blipFill>
          <a:blip r:embed="rId2"/>
          <a:stretch>
            <a:fillRect/>
          </a:stretch>
        </p:blipFill>
        <p:spPr>
          <a:xfrm>
            <a:off x="1521460" y="1736725"/>
            <a:ext cx="1612900" cy="1498600"/>
          </a:xfrm>
          <a:prstGeom prst="rect">
            <a:avLst/>
          </a:prstGeom>
        </p:spPr>
      </p:pic>
      <p:pic>
        <p:nvPicPr>
          <p:cNvPr id="9" name="http://photo-static-api.fotomore.com/creative/vcg/400/new/VCG41N1177409075.jpg?uid=386&amp;timestamp=1716379945&amp;sign=c9d2f9af0d8a36c8536767a2811df955" descr="的箭头"/>
          <p:cNvPicPr>
            <a:picLocks noChangeAspect="1"/>
          </p:cNvPicPr>
          <p:nvPr/>
        </p:nvPicPr>
        <p:blipFill>
          <a:blip r:embed="rId3"/>
          <a:srcRect l="8100" t="6655" r="70256" b="71848"/>
          <a:stretch>
            <a:fillRect/>
          </a:stretch>
        </p:blipFill>
        <p:spPr>
          <a:xfrm>
            <a:off x="3755390" y="1929130"/>
            <a:ext cx="1113155" cy="1113155"/>
          </a:xfrm>
          <a:prstGeom prst="rect">
            <a:avLst/>
          </a:prstGeom>
        </p:spPr>
      </p:pic>
      <p:graphicFrame>
        <p:nvGraphicFramePr>
          <p:cNvPr id="10" name="表格 9"/>
          <p:cNvGraphicFramePr/>
          <p:nvPr/>
        </p:nvGraphicFramePr>
        <p:xfrm>
          <a:off x="5418455" y="1449705"/>
          <a:ext cx="3406775" cy="2316480"/>
        </p:xfrm>
        <a:graphic>
          <a:graphicData uri="http://schemas.openxmlformats.org/drawingml/2006/table">
            <a:tbl>
              <a:tblPr firstRow="1" firstCol="1" bandRow="1">
                <a:tableStyleId>{84949B0D-5217-4FA5-908B-43AE2529D3D7}</a:tableStyleId>
              </a:tblPr>
              <a:tblGrid>
                <a:gridCol w="1612900"/>
                <a:gridCol w="473075"/>
                <a:gridCol w="412750"/>
                <a:gridCol w="435610"/>
                <a:gridCol w="472440"/>
              </a:tblGrid>
              <a:tr h="518160">
                <a:tc>
                  <a:txBody>
                    <a:bodyPr/>
                    <a:p>
                      <a:pPr>
                        <a:buNone/>
                      </a:pPr>
                      <a:endParaRPr lang="zh-CN" altLang="en-US"/>
                    </a:p>
                  </a:txBody>
                  <a:tcPr/>
                </a:tc>
                <a:tc>
                  <a:txBody>
                    <a:bodyPr/>
                    <a:p>
                      <a:pPr>
                        <a:buNone/>
                      </a:pPr>
                      <a:r>
                        <a:rPr lang="en-US" altLang="zh-CN" sz="1400">
                          <a:sym typeface="+mn-ea"/>
                        </a:rPr>
                        <a:t>Sr</a:t>
                      </a:r>
                      <a:endParaRPr lang="en-US" altLang="zh-CN"/>
                    </a:p>
                  </a:txBody>
                  <a:tcPr/>
                </a:tc>
                <a:tc>
                  <a:txBody>
                    <a:bodyPr/>
                    <a:p>
                      <a:pPr>
                        <a:buNone/>
                      </a:pPr>
                      <a:r>
                        <a:rPr lang="en-US" altLang="zh-CN" sz="1400">
                          <a:sym typeface="+mn-ea"/>
                        </a:rPr>
                        <a:t>Ic</a:t>
                      </a:r>
                      <a:endParaRPr lang="en-US" altLang="zh-CN"/>
                    </a:p>
                  </a:txBody>
                  <a:tcPr/>
                </a:tc>
                <a:tc>
                  <a:txBody>
                    <a:bodyPr/>
                    <a:p>
                      <a:pPr>
                        <a:buNone/>
                      </a:pPr>
                      <a:r>
                        <a:rPr lang="en-US" altLang="zh-CN" sz="1400"/>
                        <a:t>Sq</a:t>
                      </a:r>
                      <a:endParaRPr lang="zh-CN" altLang="en-US" sz="1400"/>
                    </a:p>
                    <a:p>
                      <a:pPr>
                        <a:buNone/>
                      </a:pPr>
                      <a:endParaRPr lang="zh-CN" altLang="en-US"/>
                    </a:p>
                  </a:txBody>
                  <a:tcPr/>
                </a:tc>
                <a:tc>
                  <a:txBody>
                    <a:bodyPr/>
                    <a:p>
                      <a:pPr>
                        <a:buNone/>
                      </a:pPr>
                      <a:r>
                        <a:rPr lang="zh-CN" altLang="en-US"/>
                        <a:t>E</a:t>
                      </a:r>
                      <a:r>
                        <a:rPr lang="en-US" altLang="zh-CN"/>
                        <a:t>h</a:t>
                      </a:r>
                      <a:endParaRPr lang="en-US" altLang="zh-CN"/>
                    </a:p>
                  </a:txBody>
                  <a:tcPr/>
                </a:tc>
              </a:tr>
              <a:tr h="518160">
                <a:tc>
                  <a:txBody>
                    <a:bodyPr/>
                    <a:p>
                      <a:pPr>
                        <a:buNone/>
                      </a:pPr>
                      <a:r>
                        <a:rPr lang="zh-CN" altLang="en-US"/>
                        <a:t>Study and research</a:t>
                      </a:r>
                      <a:r>
                        <a:rPr lang="en-US" altLang="zh-CN"/>
                        <a:t>(Sr)</a:t>
                      </a:r>
                      <a:endParaRPr lang="en-US" altLang="zh-CN"/>
                    </a:p>
                  </a:txBody>
                  <a:tcPr/>
                </a:tc>
                <a:tc>
                  <a:txBody>
                    <a:bodyPr/>
                    <a:p>
                      <a:pPr>
                        <a:buNone/>
                      </a:pPr>
                      <a:r>
                        <a:rPr lang="en-US" altLang="zh-CN"/>
                        <a:t>1</a:t>
                      </a:r>
                      <a:endParaRPr lang="en-US" altLang="zh-CN"/>
                    </a:p>
                  </a:txBody>
                  <a:tcPr/>
                </a:tc>
                <a:tc>
                  <a:txBody>
                    <a:bodyPr/>
                    <a:p>
                      <a:pPr>
                        <a:buNone/>
                      </a:pPr>
                      <a:r>
                        <a:rPr lang="en-US" altLang="zh-CN"/>
                        <a:t>9</a:t>
                      </a:r>
                      <a:endParaRPr lang="en-US" altLang="zh-CN"/>
                    </a:p>
                  </a:txBody>
                  <a:tcPr/>
                </a:tc>
                <a:tc>
                  <a:txBody>
                    <a:bodyPr/>
                    <a:p>
                      <a:pPr>
                        <a:buNone/>
                      </a:pPr>
                      <a:r>
                        <a:rPr lang="en-US" altLang="zh-CN"/>
                        <a:t>3</a:t>
                      </a:r>
                      <a:endParaRPr lang="en-US" altLang="zh-CN"/>
                    </a:p>
                  </a:txBody>
                  <a:tcPr/>
                </a:tc>
                <a:tc>
                  <a:txBody>
                    <a:bodyPr/>
                    <a:p>
                      <a:pPr>
                        <a:buNone/>
                      </a:pPr>
                      <a:r>
                        <a:rPr lang="en-US" altLang="zh-CN"/>
                        <a:t>6</a:t>
                      </a:r>
                      <a:endParaRPr lang="en-US" altLang="zh-CN"/>
                    </a:p>
                  </a:txBody>
                  <a:tcPr/>
                </a:tc>
              </a:tr>
              <a:tr h="518160">
                <a:tc>
                  <a:txBody>
                    <a:bodyPr/>
                    <a:p>
                      <a:pPr>
                        <a:buNone/>
                      </a:pPr>
                      <a:r>
                        <a:rPr lang="zh-CN" altLang="en-US"/>
                        <a:t>Interpersonal communication</a:t>
                      </a:r>
                      <a:r>
                        <a:rPr lang="en-US" altLang="zh-CN"/>
                        <a:t>(Ic)</a:t>
                      </a:r>
                      <a:endParaRPr lang="en-US" altLang="zh-CN"/>
                    </a:p>
                  </a:txBody>
                  <a:tcPr/>
                </a:tc>
                <a:tc>
                  <a:txBody>
                    <a:bodyPr/>
                    <a:p>
                      <a:pPr>
                        <a:buNone/>
                      </a:pPr>
                      <a:r>
                        <a:rPr lang="en-US" altLang="zh-CN"/>
                        <a:t>1/9</a:t>
                      </a:r>
                      <a:endParaRPr lang="en-US" altLang="zh-CN"/>
                    </a:p>
                  </a:txBody>
                  <a:tcPr/>
                </a:tc>
                <a:tc>
                  <a:txBody>
                    <a:bodyPr/>
                    <a:p>
                      <a:pPr>
                        <a:buNone/>
                      </a:pPr>
                      <a:r>
                        <a:rPr lang="en-US" altLang="zh-CN"/>
                        <a:t>1</a:t>
                      </a:r>
                      <a:endParaRPr lang="en-US" altLang="zh-CN"/>
                    </a:p>
                  </a:txBody>
                  <a:tcPr/>
                </a:tc>
                <a:tc>
                  <a:txBody>
                    <a:bodyPr/>
                    <a:p>
                      <a:pPr>
                        <a:buNone/>
                      </a:pPr>
                      <a:r>
                        <a:rPr lang="en-US" altLang="zh-CN"/>
                        <a:t>1/3</a:t>
                      </a:r>
                      <a:endParaRPr lang="en-US" altLang="zh-CN"/>
                    </a:p>
                  </a:txBody>
                  <a:tcPr/>
                </a:tc>
                <a:tc>
                  <a:txBody>
                    <a:bodyPr/>
                    <a:p>
                      <a:pPr>
                        <a:buNone/>
                      </a:pPr>
                      <a:r>
                        <a:rPr lang="en-US" altLang="zh-CN"/>
                        <a:t>1/2</a:t>
                      </a:r>
                      <a:endParaRPr lang="en-US" altLang="zh-CN"/>
                    </a:p>
                  </a:txBody>
                  <a:tcPr/>
                </a:tc>
              </a:tr>
              <a:tr h="381000">
                <a:tc>
                  <a:txBody>
                    <a:bodyPr/>
                    <a:p>
                      <a:pPr>
                        <a:buNone/>
                      </a:pPr>
                      <a:r>
                        <a:rPr lang="zh-CN" altLang="en-US"/>
                        <a:t>Sleep quality</a:t>
                      </a:r>
                      <a:r>
                        <a:rPr lang="en-US" altLang="zh-CN"/>
                        <a:t>(Sq)</a:t>
                      </a:r>
                      <a:endParaRPr lang="en-US" altLang="zh-CN"/>
                    </a:p>
                  </a:txBody>
                  <a:tcPr/>
                </a:tc>
                <a:tc>
                  <a:txBody>
                    <a:bodyPr/>
                    <a:p>
                      <a:pPr>
                        <a:buNone/>
                      </a:pPr>
                      <a:r>
                        <a:rPr lang="en-US" altLang="zh-CN"/>
                        <a:t>1/3</a:t>
                      </a:r>
                      <a:endParaRPr lang="en-US" altLang="zh-CN"/>
                    </a:p>
                  </a:txBody>
                  <a:tcPr/>
                </a:tc>
                <a:tc>
                  <a:txBody>
                    <a:bodyPr/>
                    <a:p>
                      <a:pPr>
                        <a:buNone/>
                      </a:pP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r>
              <a:tr h="381000">
                <a:tc>
                  <a:txBody>
                    <a:bodyPr/>
                    <a:p>
                      <a:pPr>
                        <a:buNone/>
                      </a:pPr>
                      <a:r>
                        <a:rPr lang="zh-CN" altLang="en-US"/>
                        <a:t>Eating habit</a:t>
                      </a:r>
                      <a:r>
                        <a:rPr lang="en-US" altLang="zh-CN"/>
                        <a:t>(Eh)</a:t>
                      </a:r>
                      <a:endParaRPr lang="en-US" altLang="zh-CN"/>
                    </a:p>
                  </a:txBody>
                  <a:tcPr/>
                </a:tc>
                <a:tc>
                  <a:txBody>
                    <a:bodyPr/>
                    <a:p>
                      <a:pPr>
                        <a:buNone/>
                      </a:pPr>
                      <a:r>
                        <a:rPr lang="en-US" altLang="zh-CN"/>
                        <a:t>1/6</a:t>
                      </a:r>
                      <a:endParaRPr lang="en-US" altLang="zh-CN"/>
                    </a:p>
                  </a:txBody>
                  <a:tcPr/>
                </a:tc>
                <a:tc>
                  <a:txBody>
                    <a:bodyPr/>
                    <a:p>
                      <a:pPr>
                        <a:buNone/>
                      </a:pPr>
                      <a:r>
                        <a:rPr lang="en-US" altLang="zh-CN"/>
                        <a:t>2</a:t>
                      </a:r>
                      <a:endParaRPr lang="en-US" altLang="zh-CN"/>
                    </a:p>
                  </a:txBody>
                  <a:tcPr/>
                </a:tc>
                <a:tc>
                  <a:txBody>
                    <a:bodyPr/>
                    <a:p>
                      <a:pPr>
                        <a:buNone/>
                      </a:pPr>
                      <a:r>
                        <a:rPr lang="en-US" altLang="zh-CN"/>
                        <a:t>1/2</a:t>
                      </a:r>
                      <a:endParaRPr lang="en-US" altLang="zh-CN"/>
                    </a:p>
                  </a:txBody>
                  <a:tcPr/>
                </a:tc>
                <a:tc>
                  <a:txBody>
                    <a:bodyPr/>
                    <a:p>
                      <a:pPr>
                        <a:buNone/>
                      </a:pPr>
                      <a:r>
                        <a:rPr lang="en-US" altLang="zh-CN"/>
                        <a:t>1</a:t>
                      </a:r>
                      <a:endParaRPr lang="en-US" altLang="zh-CN"/>
                    </a:p>
                  </a:txBody>
                  <a:tcPr/>
                </a:tc>
              </a:tr>
            </a:tbl>
          </a:graphicData>
        </a:graphic>
      </p:graphicFrame>
      <p:sp>
        <p:nvSpPr>
          <p:cNvPr id="11" name="文本框 10"/>
          <p:cNvSpPr txBox="1"/>
          <p:nvPr/>
        </p:nvSpPr>
        <p:spPr>
          <a:xfrm>
            <a:off x="3879850" y="1929130"/>
            <a:ext cx="792480" cy="306705"/>
          </a:xfrm>
          <a:prstGeom prst="rect">
            <a:avLst/>
          </a:prstGeom>
          <a:noFill/>
        </p:spPr>
        <p:txBody>
          <a:bodyPr wrap="square" rtlCol="0">
            <a:spAutoFit/>
          </a:bodyPr>
          <a:p>
            <a:r>
              <a:rPr lang="en-US" altLang="zh-CN">
                <a:solidFill>
                  <a:srgbClr val="00B050"/>
                </a:solidFill>
                <a:latin typeface="汉仪力量黑简" panose="00020600040101010101" charset="-122"/>
                <a:ea typeface="汉仪力量黑简" panose="00020600040101010101" charset="-122"/>
                <a:cs typeface="+mn-lt"/>
              </a:rPr>
              <a:t>scoring</a:t>
            </a:r>
            <a:endParaRPr lang="en-US" altLang="zh-CN">
              <a:solidFill>
                <a:srgbClr val="00B050"/>
              </a:solidFill>
              <a:latin typeface="汉仪力量黑简" panose="00020600040101010101" charset="-122"/>
              <a:ea typeface="汉仪力量黑简" panose="00020600040101010101" charset="-122"/>
              <a:cs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8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Calculating weight</a:t>
            </a:r>
            <a:endParaRPr lang="en-US" altLang="en-GB"/>
          </a:p>
        </p:txBody>
      </p:sp>
      <p:sp>
        <p:nvSpPr>
          <p:cNvPr id="1181" name="Google Shape;1181;p8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8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8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图片 1"/>
          <p:cNvPicPr>
            <a:picLocks noChangeAspect="1"/>
          </p:cNvPicPr>
          <p:nvPr/>
        </p:nvPicPr>
        <p:blipFill>
          <a:blip r:embed="rId2"/>
          <a:stretch>
            <a:fillRect/>
          </a:stretch>
        </p:blipFill>
        <p:spPr>
          <a:xfrm>
            <a:off x="1062990" y="1781810"/>
            <a:ext cx="1653540" cy="1471930"/>
          </a:xfrm>
          <a:prstGeom prst="rect">
            <a:avLst/>
          </a:prstGeom>
        </p:spPr>
      </p:pic>
      <p:pic>
        <p:nvPicPr>
          <p:cNvPr id="3" name="图片 2" descr="ff05757e30f318b6d76577b0459930ff"/>
          <p:cNvPicPr>
            <a:picLocks noChangeAspect="1"/>
          </p:cNvPicPr>
          <p:nvPr/>
        </p:nvPicPr>
        <p:blipFill>
          <a:blip r:embed="rId3"/>
          <a:srcRect l="30299" t="21541" r="29604" b="19277"/>
          <a:stretch>
            <a:fillRect/>
          </a:stretch>
        </p:blipFill>
        <p:spPr>
          <a:xfrm>
            <a:off x="3719830" y="2205990"/>
            <a:ext cx="915035" cy="729615"/>
          </a:xfrm>
          <a:prstGeom prst="rect">
            <a:avLst/>
          </a:prstGeom>
        </p:spPr>
      </p:pic>
      <p:pic>
        <p:nvPicPr>
          <p:cNvPr id="9" name="http://photo-static-api.fotomore.com/creative/vcg/400/new/VCG41N1177409075.jpg?uid=386&amp;timestamp=1716379945&amp;sign=c9d2f9af0d8a36c8536767a2811df955" descr="的箭头"/>
          <p:cNvPicPr>
            <a:picLocks noChangeAspect="1"/>
          </p:cNvPicPr>
          <p:nvPr/>
        </p:nvPicPr>
        <p:blipFill>
          <a:blip r:embed="rId4"/>
          <a:srcRect l="8100" t="6655" r="70256" b="71848"/>
          <a:stretch>
            <a:fillRect/>
          </a:stretch>
        </p:blipFill>
        <p:spPr>
          <a:xfrm>
            <a:off x="2800350" y="2099945"/>
            <a:ext cx="835660" cy="835660"/>
          </a:xfrm>
          <a:prstGeom prst="rect">
            <a:avLst/>
          </a:prstGeom>
        </p:spPr>
      </p:pic>
      <p:sp>
        <p:nvSpPr>
          <p:cNvPr id="4" name="文本框 3"/>
          <p:cNvSpPr txBox="1"/>
          <p:nvPr/>
        </p:nvSpPr>
        <p:spPr>
          <a:xfrm>
            <a:off x="2894330" y="2099945"/>
            <a:ext cx="557530" cy="306705"/>
          </a:xfrm>
          <a:prstGeom prst="rect">
            <a:avLst/>
          </a:prstGeom>
          <a:noFill/>
        </p:spPr>
        <p:txBody>
          <a:bodyPr wrap="square" rtlCol="0">
            <a:spAutoFit/>
          </a:bodyPr>
          <a:p>
            <a:r>
              <a:rPr lang="en-US" altLang="zh-CN">
                <a:latin typeface="标准粗黑" panose="02000503000000000000" charset="-122"/>
                <a:ea typeface="标准粗黑" panose="02000503000000000000" charset="-122"/>
              </a:rPr>
              <a:t>input</a:t>
            </a:r>
            <a:endParaRPr lang="en-US" altLang="zh-CN">
              <a:latin typeface="标准粗黑" panose="02000503000000000000" charset="-122"/>
              <a:ea typeface="标准粗黑" panose="02000503000000000000" charset="-122"/>
            </a:endParaRPr>
          </a:p>
        </p:txBody>
      </p:sp>
      <p:pic>
        <p:nvPicPr>
          <p:cNvPr id="5" name="http://photo-static-api.fotomore.com/creative/vcg/400/new/VCG41N1177409075.jpg?uid=386&amp;timestamp=1716379945&amp;sign=c9d2f9af0d8a36c8536767a2811df955" descr="的箭头"/>
          <p:cNvPicPr>
            <a:picLocks noChangeAspect="1"/>
          </p:cNvPicPr>
          <p:nvPr/>
        </p:nvPicPr>
        <p:blipFill>
          <a:blip r:embed="rId4"/>
          <a:srcRect l="8100" t="6655" r="70256" b="71848"/>
          <a:stretch>
            <a:fillRect/>
          </a:stretch>
        </p:blipFill>
        <p:spPr>
          <a:xfrm>
            <a:off x="4718685" y="2099945"/>
            <a:ext cx="835660" cy="835660"/>
          </a:xfrm>
          <a:prstGeom prst="rect">
            <a:avLst/>
          </a:prstGeom>
        </p:spPr>
      </p:pic>
      <p:sp>
        <p:nvSpPr>
          <p:cNvPr id="6" name="文本框 5"/>
          <p:cNvSpPr txBox="1"/>
          <p:nvPr/>
        </p:nvSpPr>
        <p:spPr>
          <a:xfrm>
            <a:off x="4868545" y="2099945"/>
            <a:ext cx="494030" cy="306705"/>
          </a:xfrm>
          <a:prstGeom prst="rect">
            <a:avLst/>
          </a:prstGeom>
          <a:noFill/>
        </p:spPr>
        <p:txBody>
          <a:bodyPr wrap="square" rtlCol="0">
            <a:spAutoFit/>
          </a:bodyPr>
          <a:p>
            <a:r>
              <a:rPr lang="en-US" altLang="zh-CN">
                <a:latin typeface="标准粗黑" panose="02000503000000000000" charset="-122"/>
                <a:ea typeface="标准粗黑" panose="02000503000000000000" charset="-122"/>
              </a:rPr>
              <a:t>AHP</a:t>
            </a:r>
            <a:endParaRPr lang="en-US" altLang="zh-CN">
              <a:latin typeface="标准粗黑" panose="02000503000000000000" charset="-122"/>
              <a:ea typeface="标准粗黑" panose="02000503000000000000" charset="-122"/>
            </a:endParaRPr>
          </a:p>
        </p:txBody>
      </p:sp>
      <p:pic>
        <p:nvPicPr>
          <p:cNvPr id="8" name="图片 7"/>
          <p:cNvPicPr>
            <a:picLocks noChangeAspect="1"/>
          </p:cNvPicPr>
          <p:nvPr/>
        </p:nvPicPr>
        <p:blipFill>
          <a:blip r:embed="rId5"/>
          <a:srcRect r="4151"/>
          <a:stretch>
            <a:fillRect/>
          </a:stretch>
        </p:blipFill>
        <p:spPr>
          <a:xfrm>
            <a:off x="5688965" y="1937385"/>
            <a:ext cx="3035300" cy="12668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Weight proportion</a:t>
            </a:r>
            <a:endParaRPr lang="en-GB"/>
          </a:p>
        </p:txBody>
      </p:sp>
      <p:sp>
        <p:nvSpPr>
          <p:cNvPr id="894" name="Google Shape;894;p7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75"/>
          <p:cNvSpPr txBox="1"/>
          <p:nvPr/>
        </p:nvSpPr>
        <p:spPr>
          <a:xfrm>
            <a:off x="130175" y="1369060"/>
            <a:ext cx="2426335" cy="10204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chemeClr val="lt2"/>
                </a:solidFill>
                <a:latin typeface="DM Serif Text"/>
                <a:ea typeface="DM Serif Text"/>
                <a:cs typeface="DM Serif Text"/>
                <a:sym typeface="DM Serif Text"/>
              </a:rPr>
              <a:t>Interpersonal communication</a:t>
            </a:r>
            <a:endParaRPr lang="en-US" altLang="en-GB" sz="2500" b="1">
              <a:solidFill>
                <a:schemeClr val="lt2"/>
              </a:solidFill>
              <a:latin typeface="DM Serif Text"/>
              <a:ea typeface="DM Serif Text"/>
              <a:cs typeface="DM Serif Text"/>
              <a:sym typeface="DM Serif Text"/>
            </a:endParaRPr>
          </a:p>
        </p:txBody>
      </p:sp>
      <p:sp>
        <p:nvSpPr>
          <p:cNvPr id="901" name="Google Shape;901;p75"/>
          <p:cNvSpPr txBox="1"/>
          <p:nvPr/>
        </p:nvSpPr>
        <p:spPr>
          <a:xfrm>
            <a:off x="720090" y="2901950"/>
            <a:ext cx="1682115" cy="6565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chemeClr val="lt2"/>
                </a:solidFill>
                <a:latin typeface="DM Serif Text"/>
                <a:ea typeface="DM Serif Text"/>
                <a:cs typeface="DM Serif Text"/>
                <a:sym typeface="DM Serif Text"/>
              </a:rPr>
              <a:t>Sleep quality</a:t>
            </a:r>
            <a:endParaRPr lang="en-US" altLang="en-GB" sz="2500" b="1">
              <a:solidFill>
                <a:schemeClr val="lt2"/>
              </a:solidFill>
              <a:latin typeface="DM Serif Text"/>
              <a:ea typeface="DM Serif Text"/>
              <a:cs typeface="DM Serif Text"/>
              <a:sym typeface="DM Serif Text"/>
            </a:endParaRPr>
          </a:p>
        </p:txBody>
      </p:sp>
      <p:sp>
        <p:nvSpPr>
          <p:cNvPr id="903" name="Google Shape;903;p75"/>
          <p:cNvSpPr txBox="1"/>
          <p:nvPr/>
        </p:nvSpPr>
        <p:spPr>
          <a:xfrm>
            <a:off x="6581140" y="1625600"/>
            <a:ext cx="1682115" cy="6680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chemeClr val="lt2"/>
                </a:solidFill>
                <a:latin typeface="DM Serif Text"/>
                <a:ea typeface="DM Serif Text"/>
                <a:cs typeface="DM Serif Text"/>
                <a:sym typeface="DM Serif Text"/>
              </a:rPr>
              <a:t>Eating habit</a:t>
            </a:r>
            <a:endParaRPr lang="en-US" altLang="en-GB" sz="2500" b="1">
              <a:solidFill>
                <a:schemeClr val="lt2"/>
              </a:solidFill>
              <a:latin typeface="DM Serif Text"/>
              <a:ea typeface="DM Serif Text"/>
              <a:cs typeface="DM Serif Text"/>
              <a:sym typeface="DM Serif Text"/>
            </a:endParaRPr>
          </a:p>
        </p:txBody>
      </p:sp>
      <p:sp>
        <p:nvSpPr>
          <p:cNvPr id="905" name="Google Shape;905;p75"/>
          <p:cNvSpPr txBox="1"/>
          <p:nvPr/>
        </p:nvSpPr>
        <p:spPr>
          <a:xfrm>
            <a:off x="6865620" y="2901950"/>
            <a:ext cx="1682115" cy="694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chemeClr val="lt2"/>
                </a:solidFill>
                <a:latin typeface="DM Serif Text"/>
                <a:ea typeface="DM Serif Text"/>
                <a:cs typeface="DM Serif Text"/>
                <a:sym typeface="DM Serif Text"/>
              </a:rPr>
              <a:t>Study and research</a:t>
            </a:r>
            <a:endParaRPr lang="en-US" altLang="zh-CN" sz="2500" b="1">
              <a:solidFill>
                <a:schemeClr val="lt2"/>
              </a:solidFill>
              <a:latin typeface="DM Serif Text"/>
              <a:ea typeface="宋体" panose="02010600030101010101" pitchFamily="2" charset="-122"/>
              <a:cs typeface="DM Serif Text"/>
              <a:sym typeface="DM Serif Text"/>
            </a:endParaRPr>
          </a:p>
        </p:txBody>
      </p:sp>
      <p:sp>
        <p:nvSpPr>
          <p:cNvPr id="907" name="Google Shape;907;p75"/>
          <p:cNvSpPr txBox="1"/>
          <p:nvPr/>
        </p:nvSpPr>
        <p:spPr>
          <a:xfrm>
            <a:off x="5581650" y="171450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rgbClr val="A8DFFA"/>
                </a:solidFill>
                <a:latin typeface="DM Serif Text"/>
                <a:ea typeface="DM Serif Text"/>
                <a:cs typeface="DM Serif Text"/>
                <a:sym typeface="DM Serif Text"/>
              </a:rPr>
              <a:t>11.11</a:t>
            </a:r>
            <a:r>
              <a:rPr lang="en-GB" sz="2500" b="1">
                <a:solidFill>
                  <a:srgbClr val="A8DFFA"/>
                </a:solidFill>
                <a:latin typeface="DM Serif Text"/>
                <a:ea typeface="DM Serif Text"/>
                <a:cs typeface="DM Serif Text"/>
                <a:sym typeface="DM Serif Text"/>
              </a:rPr>
              <a:t>%</a:t>
            </a:r>
            <a:endParaRPr lang="en-GB" sz="2500" b="1">
              <a:solidFill>
                <a:srgbClr val="A8DFFA"/>
              </a:solidFill>
              <a:latin typeface="DM Serif Text"/>
              <a:ea typeface="DM Serif Text"/>
              <a:cs typeface="DM Serif Text"/>
              <a:sym typeface="DM Serif Text"/>
            </a:endParaRPr>
          </a:p>
        </p:txBody>
      </p:sp>
      <p:sp>
        <p:nvSpPr>
          <p:cNvPr id="908" name="Google Shape;908;p75"/>
          <p:cNvSpPr txBox="1"/>
          <p:nvPr/>
        </p:nvSpPr>
        <p:spPr>
          <a:xfrm>
            <a:off x="5581650" y="302615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rgbClr val="00B0F0"/>
                </a:solidFill>
                <a:latin typeface="DM Serif Text"/>
                <a:ea typeface="DM Serif Text"/>
                <a:cs typeface="DM Serif Text"/>
                <a:sym typeface="DM Serif Text"/>
              </a:rPr>
              <a:t>61.86</a:t>
            </a:r>
            <a:r>
              <a:rPr lang="en-GB" sz="2500" b="1">
                <a:solidFill>
                  <a:srgbClr val="00B0F0"/>
                </a:solidFill>
                <a:latin typeface="DM Serif Text"/>
                <a:ea typeface="DM Serif Text"/>
                <a:cs typeface="DM Serif Text"/>
                <a:sym typeface="DM Serif Text"/>
              </a:rPr>
              <a:t>%</a:t>
            </a:r>
            <a:endParaRPr lang="en-GB" sz="2500" b="1">
              <a:solidFill>
                <a:srgbClr val="00B0F0"/>
              </a:solidFill>
              <a:latin typeface="DM Serif Text"/>
              <a:ea typeface="DM Serif Text"/>
              <a:cs typeface="DM Serif Text"/>
              <a:sym typeface="DM Serif Text"/>
            </a:endParaRPr>
          </a:p>
        </p:txBody>
      </p:sp>
      <p:sp>
        <p:nvSpPr>
          <p:cNvPr id="909" name="Google Shape;909;p75"/>
          <p:cNvSpPr txBox="1"/>
          <p:nvPr/>
        </p:nvSpPr>
        <p:spPr>
          <a:xfrm>
            <a:off x="2395200" y="1714500"/>
            <a:ext cx="1167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rgbClr val="63D9AD"/>
                </a:solidFill>
                <a:latin typeface="DM Serif Text"/>
                <a:ea typeface="DM Serif Text"/>
                <a:cs typeface="DM Serif Text"/>
                <a:sym typeface="DM Serif Text"/>
              </a:rPr>
              <a:t>6.41</a:t>
            </a:r>
            <a:r>
              <a:rPr lang="en-GB" sz="2500" b="1">
                <a:solidFill>
                  <a:srgbClr val="63D9AD"/>
                </a:solidFill>
                <a:latin typeface="DM Serif Text"/>
                <a:ea typeface="DM Serif Text"/>
                <a:cs typeface="DM Serif Text"/>
                <a:sym typeface="DM Serif Text"/>
              </a:rPr>
              <a:t>%</a:t>
            </a:r>
            <a:endParaRPr lang="en-GB" sz="2500" b="1">
              <a:solidFill>
                <a:srgbClr val="63D9AD"/>
              </a:solidFill>
              <a:latin typeface="DM Serif Text"/>
              <a:ea typeface="DM Serif Text"/>
              <a:cs typeface="DM Serif Text"/>
              <a:sym typeface="DM Serif Text"/>
            </a:endParaRPr>
          </a:p>
        </p:txBody>
      </p:sp>
      <p:sp>
        <p:nvSpPr>
          <p:cNvPr id="910" name="Google Shape;910;p75"/>
          <p:cNvSpPr txBox="1"/>
          <p:nvPr/>
        </p:nvSpPr>
        <p:spPr>
          <a:xfrm>
            <a:off x="2395220" y="3026410"/>
            <a:ext cx="1289685" cy="4464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solidFill>
                  <a:srgbClr val="5C6F96"/>
                </a:solidFill>
                <a:latin typeface="DM Serif Text"/>
                <a:ea typeface="DM Serif Text"/>
                <a:cs typeface="DM Serif Text"/>
                <a:sym typeface="DM Serif Text"/>
              </a:rPr>
              <a:t>20.62</a:t>
            </a:r>
            <a:r>
              <a:rPr lang="en-GB" sz="2500" b="1">
                <a:solidFill>
                  <a:srgbClr val="5C6F96"/>
                </a:solidFill>
                <a:latin typeface="DM Serif Text"/>
                <a:ea typeface="DM Serif Text"/>
                <a:cs typeface="DM Serif Text"/>
                <a:sym typeface="DM Serif Text"/>
              </a:rPr>
              <a:t>%</a:t>
            </a:r>
            <a:endParaRPr lang="en-GB" sz="2500" b="1">
              <a:solidFill>
                <a:srgbClr val="5C6F96"/>
              </a:solidFill>
              <a:latin typeface="DM Serif Text"/>
              <a:ea typeface="DM Serif Text"/>
              <a:cs typeface="DM Serif Text"/>
              <a:sym typeface="DM Serif Text"/>
            </a:endParaRPr>
          </a:p>
        </p:txBody>
      </p:sp>
      <p:pic>
        <p:nvPicPr>
          <p:cNvPr id="7" name="图片 6" descr="统计2"/>
          <p:cNvPicPr>
            <a:picLocks noChangeAspect="1"/>
          </p:cNvPicPr>
          <p:nvPr/>
        </p:nvPicPr>
        <p:blipFill>
          <a:blip r:embed="rId2"/>
          <a:stretch>
            <a:fillRect/>
          </a:stretch>
        </p:blipFill>
        <p:spPr>
          <a:xfrm>
            <a:off x="2209800" y="1435735"/>
            <a:ext cx="4724400" cy="2647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5"/>
                                        </p:tgtEl>
                                        <p:attrNameLst>
                                          <p:attrName>style.visibility</p:attrName>
                                        </p:attrNameLst>
                                      </p:cBhvr>
                                      <p:to>
                                        <p:strVal val="visible"/>
                                      </p:to>
                                    </p:set>
                                    <p:animEffect transition="in" filter="fade">
                                      <p:cBhvr>
                                        <p:cTn id="10" dur="1000"/>
                                        <p:tgtEl>
                                          <p:spTgt spid="905"/>
                                        </p:tgtEl>
                                      </p:cBhvr>
                                    </p:animEffect>
                                  </p:childTnLst>
                                </p:cTn>
                              </p:par>
                              <p:par>
                                <p:cTn id="11" presetID="10" presetClass="entr" presetSubtype="0" fill="hold" nodeType="withEffect">
                                  <p:stCondLst>
                                    <p:cond delay="0"/>
                                  </p:stCondLst>
                                  <p:childTnLst>
                                    <p:set>
                                      <p:cBhvr>
                                        <p:cTn id="12" dur="1" fill="hold">
                                          <p:stCondLst>
                                            <p:cond delay="0"/>
                                          </p:stCondLst>
                                        </p:cTn>
                                        <p:tgtEl>
                                          <p:spTgt spid="899"/>
                                        </p:tgtEl>
                                        <p:attrNameLst>
                                          <p:attrName>style.visibility</p:attrName>
                                        </p:attrNameLst>
                                      </p:cBhvr>
                                      <p:to>
                                        <p:strVal val="visible"/>
                                      </p:to>
                                    </p:set>
                                    <p:animEffect transition="in" filter="fade">
                                      <p:cBhvr>
                                        <p:cTn id="13" dur="1000"/>
                                        <p:tgtEl>
                                          <p:spTgt spid="899"/>
                                        </p:tgtEl>
                                      </p:cBhvr>
                                    </p:animEffect>
                                  </p:childTnLst>
                                </p:cTn>
                              </p:par>
                              <p:par>
                                <p:cTn id="14" presetID="10" presetClass="entr" presetSubtype="0" fill="hold" nodeType="withEffect">
                                  <p:stCondLst>
                                    <p:cond delay="0"/>
                                  </p:stCondLst>
                                  <p:childTnLst>
                                    <p:set>
                                      <p:cBhvr>
                                        <p:cTn id="15" dur="1" fill="hold">
                                          <p:stCondLst>
                                            <p:cond delay="0"/>
                                          </p:stCondLst>
                                        </p:cTn>
                                        <p:tgtEl>
                                          <p:spTgt spid="901"/>
                                        </p:tgtEl>
                                        <p:attrNameLst>
                                          <p:attrName>style.visibility</p:attrName>
                                        </p:attrNameLst>
                                      </p:cBhvr>
                                      <p:to>
                                        <p:strVal val="visible"/>
                                      </p:to>
                                    </p:set>
                                    <p:animEffect transition="in" filter="fade">
                                      <p:cBhvr>
                                        <p:cTn id="16"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Perform consistency checks</a:t>
            </a:r>
            <a:endParaRPr lang="en-GB"/>
          </a:p>
        </p:txBody>
      </p:sp>
      <p:sp>
        <p:nvSpPr>
          <p:cNvPr id="894" name="Google Shape;894;p7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80" name="Google Shape;1080;p81"/>
          <p:cNvPicPr preferRelativeResize="0"/>
          <p:nvPr/>
        </p:nvPicPr>
        <p:blipFill rotWithShape="1">
          <a:blip r:embed="rId2">
            <a:alphaModFix amt="87000"/>
          </a:blip>
          <a:srcRect/>
          <a:stretch>
            <a:fillRect/>
          </a:stretch>
        </p:blipFill>
        <p:spPr>
          <a:xfrm rot="117636">
            <a:off x="-375296" y="726998"/>
            <a:ext cx="2707515" cy="2707531"/>
          </a:xfrm>
          <a:prstGeom prst="rect">
            <a:avLst/>
          </a:prstGeom>
          <a:noFill/>
          <a:ln>
            <a:noFill/>
          </a:ln>
        </p:spPr>
      </p:pic>
      <p:grpSp>
        <p:nvGrpSpPr>
          <p:cNvPr id="1081" name="Google Shape;1081;p81"/>
          <p:cNvGrpSpPr/>
          <p:nvPr/>
        </p:nvGrpSpPr>
        <p:grpSpPr>
          <a:xfrm flipH="1">
            <a:off x="-281033" y="1541951"/>
            <a:ext cx="3046765" cy="5044129"/>
            <a:chOff x="1559750" y="1367850"/>
            <a:chExt cx="2473425" cy="4094925"/>
          </a:xfrm>
        </p:grpSpPr>
        <p:sp>
          <p:nvSpPr>
            <p:cNvPr id="1082" name="Google Shape;1082;p81"/>
            <p:cNvSpPr/>
            <p:nvPr/>
          </p:nvSpPr>
          <p:spPr>
            <a:xfrm>
              <a:off x="2691425" y="4396900"/>
              <a:ext cx="375025" cy="650500"/>
            </a:xfrm>
            <a:custGeom>
              <a:avLst/>
              <a:gdLst/>
              <a:ahLst/>
              <a:cxnLst/>
              <a:rect l="l" t="t" r="r" b="b"/>
              <a:pathLst>
                <a:path w="15001" h="26020" extrusionOk="0">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 name="Google Shape;1083;p81"/>
            <p:cNvSpPr/>
            <p:nvPr/>
          </p:nvSpPr>
          <p:spPr>
            <a:xfrm>
              <a:off x="2261950" y="4485850"/>
              <a:ext cx="541975" cy="976925"/>
            </a:xfrm>
            <a:custGeom>
              <a:avLst/>
              <a:gdLst/>
              <a:ahLst/>
              <a:cxnLst/>
              <a:rect l="l" t="t" r="r" b="b"/>
              <a:pathLst>
                <a:path w="21679" h="39077" extrusionOk="0">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 name="Google Shape;1084;p81"/>
            <p:cNvSpPr/>
            <p:nvPr/>
          </p:nvSpPr>
          <p:spPr>
            <a:xfrm>
              <a:off x="3622875" y="3374550"/>
              <a:ext cx="410300" cy="1275900"/>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 name="Google Shape;1085;p81"/>
            <p:cNvSpPr/>
            <p:nvPr/>
          </p:nvSpPr>
          <p:spPr>
            <a:xfrm>
              <a:off x="1669475" y="2640000"/>
              <a:ext cx="118350" cy="75475"/>
            </a:xfrm>
            <a:custGeom>
              <a:avLst/>
              <a:gdLst/>
              <a:ahLst/>
              <a:cxnLst/>
              <a:rect l="l" t="t" r="r" b="b"/>
              <a:pathLst>
                <a:path w="4734" h="3019" extrusionOk="0">
                  <a:moveTo>
                    <a:pt x="630" y="0"/>
                  </a:moveTo>
                  <a:cubicBezTo>
                    <a:pt x="247" y="0"/>
                    <a:pt x="141" y="228"/>
                    <a:pt x="141" y="228"/>
                  </a:cubicBezTo>
                  <a:cubicBezTo>
                    <a:pt x="0" y="698"/>
                    <a:pt x="2649" y="1560"/>
                    <a:pt x="2649" y="1560"/>
                  </a:cubicBezTo>
                  <a:cubicBezTo>
                    <a:pt x="3260" y="1701"/>
                    <a:pt x="4734" y="3018"/>
                    <a:pt x="4734" y="3018"/>
                  </a:cubicBezTo>
                  <a:cubicBezTo>
                    <a:pt x="2380" y="505"/>
                    <a:pt x="1199" y="0"/>
                    <a:pt x="6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 name="Google Shape;1086;p81"/>
            <p:cNvSpPr/>
            <p:nvPr/>
          </p:nvSpPr>
          <p:spPr>
            <a:xfrm>
              <a:off x="1673375" y="2774600"/>
              <a:ext cx="85075" cy="217525"/>
            </a:xfrm>
            <a:custGeom>
              <a:avLst/>
              <a:gdLst/>
              <a:ahLst/>
              <a:cxnLst/>
              <a:rect l="l" t="t" r="r" b="b"/>
              <a:pathLst>
                <a:path w="3403" h="8701" extrusionOk="0">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 name="Google Shape;1087;p81"/>
            <p:cNvSpPr/>
            <p:nvPr/>
          </p:nvSpPr>
          <p:spPr>
            <a:xfrm>
              <a:off x="1698450" y="2987775"/>
              <a:ext cx="228875" cy="326850"/>
            </a:xfrm>
            <a:custGeom>
              <a:avLst/>
              <a:gdLst/>
              <a:ahLst/>
              <a:cxnLst/>
              <a:rect l="l" t="t" r="r" b="b"/>
              <a:pathLst>
                <a:path w="9155" h="13074" extrusionOk="0">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 name="Google Shape;1088;p81"/>
            <p:cNvSpPr/>
            <p:nvPr/>
          </p:nvSpPr>
          <p:spPr>
            <a:xfrm>
              <a:off x="1717650" y="3130800"/>
              <a:ext cx="1127800" cy="416975"/>
            </a:xfrm>
            <a:custGeom>
              <a:avLst/>
              <a:gdLst/>
              <a:ahLst/>
              <a:cxnLst/>
              <a:rect l="l" t="t" r="r" b="b"/>
              <a:pathLst>
                <a:path w="45112" h="16679" extrusionOk="0">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 name="Google Shape;1089;p81"/>
            <p:cNvSpPr/>
            <p:nvPr/>
          </p:nvSpPr>
          <p:spPr>
            <a:xfrm>
              <a:off x="1559750" y="2193875"/>
              <a:ext cx="286850" cy="444400"/>
            </a:xfrm>
            <a:custGeom>
              <a:avLst/>
              <a:gdLst/>
              <a:ahLst/>
              <a:cxnLst/>
              <a:rect l="l" t="t" r="r" b="b"/>
              <a:pathLst>
                <a:path w="11474" h="17776" extrusionOk="0">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 name="Google Shape;1090;p81"/>
            <p:cNvSpPr/>
            <p:nvPr/>
          </p:nvSpPr>
          <p:spPr>
            <a:xfrm>
              <a:off x="1944950" y="1367850"/>
              <a:ext cx="484750" cy="594075"/>
            </a:xfrm>
            <a:custGeom>
              <a:avLst/>
              <a:gdLst/>
              <a:ahLst/>
              <a:cxnLst/>
              <a:rect l="l" t="t" r="r" b="b"/>
              <a:pathLst>
                <a:path w="19390" h="23763" extrusionOk="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 name="Google Shape;1091;p81"/>
            <p:cNvSpPr/>
            <p:nvPr/>
          </p:nvSpPr>
          <p:spPr>
            <a:xfrm>
              <a:off x="2568000" y="3447425"/>
              <a:ext cx="240625" cy="704600"/>
            </a:xfrm>
            <a:custGeom>
              <a:avLst/>
              <a:gdLst/>
              <a:ahLst/>
              <a:cxnLst/>
              <a:rect l="l" t="t" r="r" b="b"/>
              <a:pathLst>
                <a:path w="9625" h="28184" extrusionOk="0">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1092" name="Google Shape;1092;p81"/>
          <p:cNvPicPr preferRelativeResize="0"/>
          <p:nvPr/>
        </p:nvPicPr>
        <p:blipFill rotWithShape="1">
          <a:blip r:embed="rId3">
            <a:alphaModFix amt="75000"/>
          </a:blip>
          <a:srcRect/>
          <a:stretch>
            <a:fillRect/>
          </a:stretch>
        </p:blipFill>
        <p:spPr>
          <a:xfrm rot="-487125">
            <a:off x="-41900" y="2858519"/>
            <a:ext cx="877613" cy="877598"/>
          </a:xfrm>
          <a:prstGeom prst="rect">
            <a:avLst/>
          </a:prstGeom>
          <a:noFill/>
          <a:ln>
            <a:noFill/>
          </a:ln>
        </p:spPr>
      </p:pic>
      <p:pic>
        <p:nvPicPr>
          <p:cNvPr id="1093" name="Google Shape;1093;p81"/>
          <p:cNvPicPr preferRelativeResize="0"/>
          <p:nvPr/>
        </p:nvPicPr>
        <p:blipFill rotWithShape="1">
          <a:blip r:embed="rId4">
            <a:alphaModFix amt="69000"/>
          </a:blip>
          <a:srcRect/>
          <a:stretch>
            <a:fillRect/>
          </a:stretch>
        </p:blipFill>
        <p:spPr>
          <a:xfrm rot="487138" flipH="1">
            <a:off x="756658" y="2811032"/>
            <a:ext cx="663984" cy="664006"/>
          </a:xfrm>
          <a:prstGeom prst="rect">
            <a:avLst/>
          </a:prstGeom>
          <a:noFill/>
          <a:ln>
            <a:noFill/>
          </a:ln>
        </p:spPr>
      </p:pic>
      <p:pic>
        <p:nvPicPr>
          <p:cNvPr id="1094" name="Google Shape;1094;p81"/>
          <p:cNvPicPr preferRelativeResize="0"/>
          <p:nvPr/>
        </p:nvPicPr>
        <p:blipFill rotWithShape="1">
          <a:blip r:embed="rId5">
            <a:alphaModFix amt="69000"/>
          </a:blip>
          <a:srcRect/>
          <a:stretch>
            <a:fillRect/>
          </a:stretch>
        </p:blipFill>
        <p:spPr>
          <a:xfrm rot="487119" flipH="1">
            <a:off x="51224" y="635651"/>
            <a:ext cx="455378" cy="455379"/>
          </a:xfrm>
          <a:prstGeom prst="rect">
            <a:avLst/>
          </a:prstGeom>
          <a:noFill/>
          <a:ln>
            <a:noFill/>
          </a:ln>
        </p:spPr>
      </p:pic>
      <p:pic>
        <p:nvPicPr>
          <p:cNvPr id="1095" name="Google Shape;1095;p81"/>
          <p:cNvPicPr preferRelativeResize="0"/>
          <p:nvPr/>
        </p:nvPicPr>
        <p:blipFill rotWithShape="1">
          <a:blip r:embed="rId6">
            <a:alphaModFix amt="60000"/>
          </a:blip>
          <a:srcRect/>
          <a:stretch>
            <a:fillRect/>
          </a:stretch>
        </p:blipFill>
        <p:spPr>
          <a:xfrm rot="-487117">
            <a:off x="2420980" y="1069244"/>
            <a:ext cx="223202" cy="223203"/>
          </a:xfrm>
          <a:prstGeom prst="rect">
            <a:avLst/>
          </a:prstGeom>
          <a:noFill/>
          <a:ln>
            <a:noFill/>
          </a:ln>
        </p:spPr>
      </p:pic>
      <p:pic>
        <p:nvPicPr>
          <p:cNvPr id="2" name="http://photo-static-api.fotomore.com/creative/vcg/400/version23/VCG41476829276.jpg?uid=386&amp;timestamp=1716383222&amp;sign=3e5297a8af92e0a1b2885de8dba6fdc9" descr="思想泡泡画中的问号"/>
          <p:cNvPicPr>
            <a:picLocks noChangeAspect="1"/>
          </p:cNvPicPr>
          <p:nvPr/>
        </p:nvPicPr>
        <p:blipFill>
          <a:blip r:embed="rId7"/>
          <a:srcRect l="2295" t="3506" b="11086"/>
          <a:stretch>
            <a:fillRect/>
          </a:stretch>
        </p:blipFill>
        <p:spPr>
          <a:xfrm rot="1380000">
            <a:off x="2376805" y="1131570"/>
            <a:ext cx="1555750" cy="1209675"/>
          </a:xfrm>
          <a:prstGeom prst="rect">
            <a:avLst/>
          </a:prstGeom>
        </p:spPr>
      </p:pic>
      <p:sp>
        <p:nvSpPr>
          <p:cNvPr id="3" name="文本框 2"/>
          <p:cNvSpPr txBox="1"/>
          <p:nvPr/>
        </p:nvSpPr>
        <p:spPr>
          <a:xfrm>
            <a:off x="3063240" y="4466590"/>
            <a:ext cx="3779520" cy="306705"/>
          </a:xfrm>
          <a:prstGeom prst="rect">
            <a:avLst/>
          </a:prstGeom>
          <a:noFill/>
        </p:spPr>
        <p:txBody>
          <a:bodyPr wrap="square" rtlCol="0">
            <a:spAutoFit/>
          </a:bodyPr>
          <a:p>
            <a:r>
              <a:rPr lang="zh-CN" altLang="en-US">
                <a:solidFill>
                  <a:srgbClr val="659DA9"/>
                </a:solidFill>
                <a:latin typeface="标准粗黑" panose="02000503000000000000" charset="-122"/>
                <a:ea typeface="标准粗黑" panose="02000503000000000000" charset="-122"/>
              </a:rPr>
              <a:t>Ensure the validity and reliability of the matrix</a:t>
            </a:r>
            <a:r>
              <a:rPr lang="en-US" altLang="zh-CN">
                <a:solidFill>
                  <a:srgbClr val="659DA9"/>
                </a:solidFill>
                <a:latin typeface="标准粗黑" panose="02000503000000000000" charset="-122"/>
                <a:ea typeface="标准粗黑" panose="02000503000000000000" charset="-122"/>
              </a:rPr>
              <a:t>.</a:t>
            </a:r>
            <a:endParaRPr lang="en-US" altLang="zh-CN">
              <a:solidFill>
                <a:srgbClr val="659DA9"/>
              </a:solidFill>
              <a:latin typeface="标准粗黑" panose="02000503000000000000" charset="-122"/>
              <a:ea typeface="标准粗黑" panose="02000503000000000000" charset="-122"/>
            </a:endParaRPr>
          </a:p>
        </p:txBody>
      </p:sp>
      <p:sp>
        <p:nvSpPr>
          <p:cNvPr id="4" name="文本框 3"/>
          <p:cNvSpPr txBox="1"/>
          <p:nvPr/>
        </p:nvSpPr>
        <p:spPr>
          <a:xfrm>
            <a:off x="3995420" y="1908175"/>
            <a:ext cx="4001770" cy="1198880"/>
          </a:xfrm>
          <a:prstGeom prst="rect">
            <a:avLst/>
          </a:prstGeom>
          <a:noFill/>
        </p:spPr>
        <p:txBody>
          <a:bodyPr wrap="square" rtlCol="0">
            <a:spAutoFit/>
          </a:bodyPr>
          <a:p>
            <a:pPr algn="ctr"/>
            <a:r>
              <a:rPr lang="zh-CN" altLang="en-US" sz="3600">
                <a:solidFill>
                  <a:srgbClr val="6485C1"/>
                </a:solidFill>
                <a:latin typeface="汉仪书魂体简" panose="02010600000101010101" charset="-122"/>
                <a:ea typeface="汉仪书魂体简" panose="02010600000101010101" charset="-122"/>
              </a:rPr>
              <a:t>consistency ratio (CR)</a:t>
            </a:r>
            <a:r>
              <a:rPr lang="en-US" altLang="zh-CN" sz="3600">
                <a:solidFill>
                  <a:srgbClr val="6485C1"/>
                </a:solidFill>
                <a:latin typeface="汉仪书魂体简" panose="02010600000101010101" charset="-122"/>
                <a:ea typeface="汉仪书魂体简" panose="02010600000101010101" charset="-122"/>
              </a:rPr>
              <a:t>&lt;0.10</a:t>
            </a:r>
            <a:endParaRPr lang="en-US" altLang="zh-CN" sz="3600">
              <a:solidFill>
                <a:srgbClr val="6485C1"/>
              </a:solidFill>
              <a:latin typeface="汉仪书魂体简" panose="02010600000101010101" charset="-122"/>
              <a:ea typeface="汉仪书魂体简" panose="02010600000101010101" charset="-122"/>
            </a:endParaRPr>
          </a:p>
        </p:txBody>
      </p:sp>
      <p:pic>
        <p:nvPicPr>
          <p:cNvPr id="5" name="图片 4"/>
          <p:cNvPicPr>
            <a:picLocks noChangeAspect="1"/>
          </p:cNvPicPr>
          <p:nvPr/>
        </p:nvPicPr>
        <p:blipFill>
          <a:blip r:embed="rId8"/>
          <a:stretch>
            <a:fillRect/>
          </a:stretch>
        </p:blipFill>
        <p:spPr>
          <a:xfrm>
            <a:off x="5977890" y="3378835"/>
            <a:ext cx="2211070" cy="755015"/>
          </a:xfrm>
          <a:prstGeom prst="rect">
            <a:avLst/>
          </a:prstGeom>
        </p:spPr>
      </p:pic>
      <p:pic>
        <p:nvPicPr>
          <p:cNvPr id="6" name="图片 5" descr="ff05757e30f318b6d76577b0459930ff"/>
          <p:cNvPicPr>
            <a:picLocks noChangeAspect="1"/>
          </p:cNvPicPr>
          <p:nvPr/>
        </p:nvPicPr>
        <p:blipFill>
          <a:blip r:embed="rId9"/>
          <a:srcRect l="30299" t="21541" r="29604" b="19277"/>
          <a:stretch>
            <a:fillRect/>
          </a:stretch>
        </p:blipFill>
        <p:spPr>
          <a:xfrm>
            <a:off x="3822700" y="3444875"/>
            <a:ext cx="915035" cy="729615"/>
          </a:xfrm>
          <a:prstGeom prst="rect">
            <a:avLst/>
          </a:prstGeom>
        </p:spPr>
      </p:pic>
      <p:pic>
        <p:nvPicPr>
          <p:cNvPr id="8" name="http://photo-static-api.fotomore.com/creative/vcg/400/new/VCG41N1177409075.jpg?uid=386&amp;timestamp=1716379945&amp;sign=c9d2f9af0d8a36c8536767a2811df955" descr="的箭头"/>
          <p:cNvPicPr>
            <a:picLocks noChangeAspect="1"/>
          </p:cNvPicPr>
          <p:nvPr/>
        </p:nvPicPr>
        <p:blipFill>
          <a:blip r:embed="rId10"/>
          <a:srcRect l="8100" t="6655" r="70256" b="71848"/>
          <a:stretch>
            <a:fillRect/>
          </a:stretch>
        </p:blipFill>
        <p:spPr>
          <a:xfrm>
            <a:off x="4943475" y="3338830"/>
            <a:ext cx="835660" cy="835660"/>
          </a:xfrm>
          <a:prstGeom prst="rect">
            <a:avLst/>
          </a:prstGeom>
        </p:spPr>
      </p:pic>
      <p:sp>
        <p:nvSpPr>
          <p:cNvPr id="9" name="文本框 8"/>
          <p:cNvSpPr txBox="1"/>
          <p:nvPr/>
        </p:nvSpPr>
        <p:spPr>
          <a:xfrm>
            <a:off x="5048250" y="3302000"/>
            <a:ext cx="655320" cy="306705"/>
          </a:xfrm>
          <a:prstGeom prst="rect">
            <a:avLst/>
          </a:prstGeom>
          <a:noFill/>
        </p:spPr>
        <p:txBody>
          <a:bodyPr wrap="square" rtlCol="0">
            <a:spAutoFit/>
          </a:bodyPr>
          <a:p>
            <a:r>
              <a:rPr lang="en-US" altLang="zh-CN">
                <a:latin typeface="标准粗黑" panose="02000503000000000000" charset="-122"/>
                <a:ea typeface="标准粗黑" panose="02000503000000000000" charset="-122"/>
              </a:rPr>
              <a:t>check</a:t>
            </a:r>
            <a:endParaRPr lang="en-US" altLang="zh-CN">
              <a:latin typeface="标准粗黑" panose="02000503000000000000" charset="-122"/>
              <a:ea typeface="标准粗黑" panose="02000503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68444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a:t>Weighted average</a:t>
            </a:r>
            <a:endParaRPr lang="en-US" altLang="en-GB"/>
          </a:p>
        </p:txBody>
      </p:sp>
      <p:sp>
        <p:nvSpPr>
          <p:cNvPr id="894" name="Google Shape;894;p7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文本框 1"/>
          <p:cNvSpPr txBox="1"/>
          <p:nvPr/>
        </p:nvSpPr>
        <p:spPr>
          <a:xfrm>
            <a:off x="1084580" y="3235325"/>
            <a:ext cx="2486660" cy="567055"/>
          </a:xfrm>
          <a:prstGeom prst="rect">
            <a:avLst/>
          </a:prstGeom>
          <a:noFill/>
        </p:spPr>
        <p:txBody>
          <a:bodyPr wrap="square" rtlCol="0">
            <a:noAutofit/>
          </a:bodyPr>
          <a:p>
            <a:pPr algn="ctr"/>
            <a:r>
              <a:rPr lang="zh-CN" altLang="en-US" sz="1800">
                <a:solidFill>
                  <a:srgbClr val="00B0F0"/>
                </a:solidFill>
                <a:latin typeface="Text Book" panose="02000503000000000000" charset="0"/>
                <a:cs typeface="Text Book" panose="02000503000000000000" charset="0"/>
              </a:rPr>
              <a:t>Questionnaire on mental state of college students</a:t>
            </a:r>
            <a:endParaRPr lang="zh-CN" altLang="en-US" sz="1800">
              <a:solidFill>
                <a:srgbClr val="00B0F0"/>
              </a:solidFill>
              <a:latin typeface="Text Book" panose="02000503000000000000" charset="0"/>
              <a:cs typeface="Text Book" panose="02000503000000000000" charset="0"/>
            </a:endParaRPr>
          </a:p>
        </p:txBody>
      </p:sp>
      <p:pic>
        <p:nvPicPr>
          <p:cNvPr id="8" name="图片 7"/>
          <p:cNvPicPr>
            <a:picLocks noChangeAspect="1"/>
          </p:cNvPicPr>
          <p:nvPr/>
        </p:nvPicPr>
        <p:blipFill>
          <a:blip r:embed="rId2"/>
          <a:stretch>
            <a:fillRect/>
          </a:stretch>
        </p:blipFill>
        <p:spPr>
          <a:xfrm>
            <a:off x="1521460" y="1736725"/>
            <a:ext cx="1612900" cy="1498600"/>
          </a:xfrm>
          <a:prstGeom prst="rect">
            <a:avLst/>
          </a:prstGeom>
        </p:spPr>
      </p:pic>
      <p:graphicFrame>
        <p:nvGraphicFramePr>
          <p:cNvPr id="3" name="表格 2"/>
          <p:cNvGraphicFramePr/>
          <p:nvPr>
            <p:custDataLst>
              <p:tags r:id="rId3"/>
            </p:custDataLst>
          </p:nvPr>
        </p:nvGraphicFramePr>
        <p:xfrm>
          <a:off x="4107180" y="1381760"/>
          <a:ext cx="4653280" cy="2593340"/>
        </p:xfrm>
        <a:graphic>
          <a:graphicData uri="http://schemas.openxmlformats.org/drawingml/2006/table">
            <a:tbl>
              <a:tblPr firstRow="1" bandRow="1">
                <a:tableStyleId>{94CA5F66-F40B-449A-B2F6-349836801F0C}</a:tableStyleId>
              </a:tblPr>
              <a:tblGrid>
                <a:gridCol w="609600"/>
                <a:gridCol w="365760"/>
                <a:gridCol w="660400"/>
                <a:gridCol w="345440"/>
                <a:gridCol w="1066800"/>
                <a:gridCol w="355600"/>
                <a:gridCol w="863600"/>
                <a:gridCol w="386080"/>
              </a:tblGrid>
              <a:tr h="226060">
                <a:tc>
                  <a:txBody>
                    <a:bodyPr/>
                    <a:p>
                      <a:pPr marL="0" indent="0" algn="ctr">
                        <a:buNone/>
                      </a:pPr>
                      <a:r>
                        <a:rPr lang="zh-CN" sz="1100"/>
                        <a:t>学习</a:t>
                      </a:r>
                      <a:endParaRPr lang="zh-CN" altLang="en-US" sz="1100"/>
                    </a:p>
                  </a:txBody>
                  <a:tcPr marL="12700" marR="12700" marT="12700" vert="horz" anchor="t" anchorCtr="0"/>
                </a:tc>
                <a:tc>
                  <a:txBody>
                    <a:bodyPr/>
                    <a:p>
                      <a:pPr marL="0" indent="0" algn="ctr">
                        <a:buNone/>
                      </a:pPr>
                      <a:r>
                        <a:rPr lang="zh-CN" sz="1100"/>
                        <a:t>学习分值</a:t>
                      </a:r>
                      <a:endParaRPr lang="zh-CN" altLang="en-US" sz="1100"/>
                    </a:p>
                  </a:txBody>
                  <a:tcPr marL="12700" marR="12700" marT="12700" vert="horz" anchor="t" anchorCtr="0"/>
                </a:tc>
                <a:tc>
                  <a:txBody>
                    <a:bodyPr/>
                    <a:p>
                      <a:pPr marL="0" indent="0" algn="ctr">
                        <a:buNone/>
                      </a:pPr>
                      <a:r>
                        <a:rPr lang="zh-CN" sz="1100"/>
                        <a:t>饮食</a:t>
                      </a:r>
                      <a:endParaRPr lang="zh-CN" altLang="en-US" sz="1100"/>
                    </a:p>
                  </a:txBody>
                  <a:tcPr marL="12700" marR="12700" marT="12700" vert="horz" anchor="t" anchorCtr="0"/>
                </a:tc>
                <a:tc>
                  <a:txBody>
                    <a:bodyPr/>
                    <a:p>
                      <a:pPr marL="0" indent="0" algn="ctr">
                        <a:buNone/>
                      </a:pPr>
                      <a:r>
                        <a:rPr lang="zh-CN" sz="1100"/>
                        <a:t>饮食分值</a:t>
                      </a:r>
                      <a:endParaRPr lang="zh-CN" altLang="en-US" sz="1100"/>
                    </a:p>
                  </a:txBody>
                  <a:tcPr marL="12700" marR="12700" marT="12700" vert="horz" anchor="t" anchorCtr="0"/>
                </a:tc>
                <a:tc>
                  <a:txBody>
                    <a:bodyPr/>
                    <a:p>
                      <a:pPr marL="0" indent="0" algn="ctr">
                        <a:buNone/>
                      </a:pPr>
                      <a:r>
                        <a:rPr lang="zh-CN" sz="1100"/>
                        <a:t>睡眠</a:t>
                      </a:r>
                      <a:endParaRPr lang="zh-CN" altLang="en-US" sz="1100"/>
                    </a:p>
                  </a:txBody>
                  <a:tcPr marL="12700" marR="12700" marT="12700" vert="horz" anchor="t" anchorCtr="0"/>
                </a:tc>
                <a:tc>
                  <a:txBody>
                    <a:bodyPr/>
                    <a:p>
                      <a:pPr marL="0" indent="0" algn="ctr">
                        <a:buNone/>
                      </a:pPr>
                      <a:r>
                        <a:rPr lang="zh-CN" sz="1100"/>
                        <a:t>睡眠分值</a:t>
                      </a:r>
                      <a:endParaRPr lang="zh-CN" altLang="en-US" sz="1100"/>
                    </a:p>
                  </a:txBody>
                  <a:tcPr marL="12700" marR="12700" marT="12700" vert="horz" anchor="t" anchorCtr="0"/>
                </a:tc>
                <a:tc>
                  <a:txBody>
                    <a:bodyPr/>
                    <a:p>
                      <a:pPr marL="0" indent="0" algn="ctr">
                        <a:buNone/>
                      </a:pPr>
                      <a:r>
                        <a:rPr lang="zh-CN" sz="1100"/>
                        <a:t>人际</a:t>
                      </a:r>
                      <a:endParaRPr lang="zh-CN" altLang="en-US" sz="1100"/>
                    </a:p>
                  </a:txBody>
                  <a:tcPr marL="12700" marR="12700" marT="12700" vert="horz" anchor="t" anchorCtr="0"/>
                </a:tc>
                <a:tc>
                  <a:txBody>
                    <a:bodyPr/>
                    <a:p>
                      <a:pPr marL="0" indent="0" algn="ctr">
                        <a:buNone/>
                      </a:pPr>
                      <a:r>
                        <a:rPr lang="zh-CN" sz="1100"/>
                        <a:t>人际分值</a:t>
                      </a:r>
                      <a:endParaRPr lang="zh-CN" altLang="en-US" sz="1100"/>
                    </a:p>
                  </a:txBody>
                  <a:tcPr marL="12700" marR="12700" marT="12700" vert="horz" anchor="t" anchorCtr="0"/>
                </a:tc>
              </a:tr>
              <a:tr h="607060">
                <a:tc>
                  <a:txBody>
                    <a:bodyPr/>
                    <a:p>
                      <a:pPr marL="0" indent="0">
                        <a:buNone/>
                      </a:pPr>
                      <a:r>
                        <a:rPr lang="zh-CN" sz="1100"/>
                        <a:t>轻松愉快</a:t>
                      </a:r>
                      <a:endParaRPr lang="zh-CN" altLang="en-US" sz="1100"/>
                    </a:p>
                  </a:txBody>
                  <a:tcPr marL="12700" marR="12700" marT="12700" vert="horz" anchor="b" anchorCtr="0"/>
                </a:tc>
                <a:tc>
                  <a:txBody>
                    <a:bodyPr/>
                    <a:p>
                      <a:pPr marL="0" indent="0">
                        <a:buNone/>
                      </a:pPr>
                      <a:r>
                        <a:rPr lang="en-US" sz="1100"/>
                        <a:t>10</a:t>
                      </a:r>
                      <a:endParaRPr lang="en-US" altLang="en-US" sz="1100"/>
                    </a:p>
                  </a:txBody>
                  <a:tcPr marL="12700" marR="12700" marT="12700" vert="horz" anchor="b" anchorCtr="0"/>
                </a:tc>
                <a:tc>
                  <a:txBody>
                    <a:bodyPr/>
                    <a:p>
                      <a:pPr marL="0" indent="0">
                        <a:buNone/>
                      </a:pPr>
                      <a:r>
                        <a:rPr lang="zh-CN" sz="1100"/>
                        <a:t>非常规律</a:t>
                      </a:r>
                      <a:endParaRPr lang="zh-CN" altLang="en-US" sz="1100"/>
                    </a:p>
                  </a:txBody>
                  <a:tcPr marL="12700" marR="12700" marT="12700" vert="horz" anchor="b" anchorCtr="0"/>
                </a:tc>
                <a:tc>
                  <a:txBody>
                    <a:bodyPr/>
                    <a:p>
                      <a:pPr marL="0" indent="0">
                        <a:buNone/>
                      </a:pPr>
                      <a:r>
                        <a:rPr lang="en-US" sz="1100"/>
                        <a:t>10</a:t>
                      </a:r>
                      <a:endParaRPr lang="en-US" altLang="en-US" sz="1100"/>
                    </a:p>
                  </a:txBody>
                  <a:tcPr marL="12700" marR="12700" marT="12700" vert="horz" anchor="b" anchorCtr="0"/>
                </a:tc>
                <a:tc>
                  <a:txBody>
                    <a:bodyPr/>
                    <a:p>
                      <a:pPr marL="0" indent="0">
                        <a:buNone/>
                      </a:pPr>
                      <a:r>
                        <a:rPr lang="zh-CN" sz="1100"/>
                        <a:t>每天准时睡准时起，贼规律</a:t>
                      </a:r>
                      <a:endParaRPr lang="zh-CN" altLang="en-US" sz="1100"/>
                    </a:p>
                  </a:txBody>
                  <a:tcPr marL="12700" marR="12700" marT="12700" vert="horz" anchor="b" anchorCtr="0"/>
                </a:tc>
                <a:tc>
                  <a:txBody>
                    <a:bodyPr/>
                    <a:p>
                      <a:pPr marL="0" indent="0">
                        <a:buNone/>
                      </a:pPr>
                      <a:r>
                        <a:rPr lang="en-US" sz="1100"/>
                        <a:t>10</a:t>
                      </a:r>
                      <a:endParaRPr lang="en-US" altLang="en-US" sz="1100"/>
                    </a:p>
                  </a:txBody>
                  <a:tcPr marL="12700" marR="12700" marT="12700" vert="horz" anchor="b" anchorCtr="0"/>
                </a:tc>
                <a:tc>
                  <a:txBody>
                    <a:bodyPr/>
                    <a:p>
                      <a:pPr marL="0" indent="0">
                        <a:buNone/>
                      </a:pPr>
                      <a:r>
                        <a:rPr lang="zh-CN" sz="1100"/>
                        <a:t>超nice纯纯社交达人</a:t>
                      </a:r>
                      <a:endParaRPr lang="zh-CN" altLang="en-US" sz="1100"/>
                    </a:p>
                  </a:txBody>
                  <a:tcPr marL="12700" marR="12700" marT="12700" vert="horz" anchor="b" anchorCtr="0"/>
                </a:tc>
                <a:tc>
                  <a:txBody>
                    <a:bodyPr/>
                    <a:p>
                      <a:pPr marL="0" indent="0">
                        <a:buNone/>
                      </a:pPr>
                      <a:r>
                        <a:rPr lang="en-US" sz="1100"/>
                        <a:t>10</a:t>
                      </a:r>
                      <a:endParaRPr lang="en-US" altLang="en-US" sz="1100"/>
                    </a:p>
                  </a:txBody>
                  <a:tcPr marL="12700" marR="12700" marT="12700" vert="horz" anchor="b" anchorCtr="0"/>
                </a:tc>
              </a:tr>
              <a:tr h="505460">
                <a:tc>
                  <a:txBody>
                    <a:bodyPr/>
                    <a:p>
                      <a:pPr marL="0" indent="0">
                        <a:buNone/>
                      </a:pPr>
                      <a:r>
                        <a:rPr lang="zh-CN" sz="1100"/>
                        <a:t>些许烦躁</a:t>
                      </a:r>
                      <a:endParaRPr lang="zh-CN" altLang="en-US" sz="1100"/>
                    </a:p>
                  </a:txBody>
                  <a:tcPr marL="12700" marR="12700" marT="12700" vert="horz" anchor="b" anchorCtr="0"/>
                </a:tc>
                <a:tc>
                  <a:txBody>
                    <a:bodyPr/>
                    <a:p>
                      <a:pPr marL="0" indent="0">
                        <a:buNone/>
                      </a:pPr>
                      <a:r>
                        <a:rPr lang="en-US" sz="1100"/>
                        <a:t>8</a:t>
                      </a:r>
                      <a:endParaRPr lang="en-US" altLang="en-US" sz="1100"/>
                    </a:p>
                  </a:txBody>
                  <a:tcPr marL="12700" marR="12700" marT="12700" vert="horz" anchor="b" anchorCtr="0"/>
                </a:tc>
                <a:tc>
                  <a:txBody>
                    <a:bodyPr/>
                    <a:p>
                      <a:pPr marL="0" indent="0">
                        <a:buNone/>
                      </a:pPr>
                      <a:r>
                        <a:rPr lang="zh-CN" sz="1100"/>
                        <a:t>比较规律</a:t>
                      </a:r>
                      <a:endParaRPr lang="zh-CN" altLang="en-US" sz="1100"/>
                    </a:p>
                  </a:txBody>
                  <a:tcPr marL="12700" marR="12700" marT="12700" vert="horz" anchor="b" anchorCtr="0"/>
                </a:tc>
                <a:tc>
                  <a:txBody>
                    <a:bodyPr/>
                    <a:p>
                      <a:pPr marL="0" indent="0">
                        <a:buNone/>
                      </a:pPr>
                      <a:r>
                        <a:rPr lang="en-US" sz="1100"/>
                        <a:t>8</a:t>
                      </a:r>
                      <a:endParaRPr lang="en-US" altLang="en-US" sz="1100"/>
                    </a:p>
                  </a:txBody>
                  <a:tcPr marL="12700" marR="12700" marT="12700" vert="horz" anchor="b" anchorCtr="0"/>
                </a:tc>
                <a:tc>
                  <a:txBody>
                    <a:bodyPr/>
                    <a:p>
                      <a:pPr marL="0" indent="0">
                        <a:buNone/>
                      </a:pPr>
                      <a:r>
                        <a:rPr lang="zh-CN" sz="1100"/>
                        <a:t>经常早醒或者做梦</a:t>
                      </a:r>
                      <a:endParaRPr lang="zh-CN" altLang="en-US" sz="1100"/>
                    </a:p>
                  </a:txBody>
                  <a:tcPr marL="12700" marR="12700" marT="12700" vert="horz" anchor="b" anchorCtr="0"/>
                </a:tc>
                <a:tc>
                  <a:txBody>
                    <a:bodyPr/>
                    <a:p>
                      <a:pPr marL="0" indent="0">
                        <a:buNone/>
                      </a:pPr>
                      <a:r>
                        <a:rPr lang="en-US" sz="1100"/>
                        <a:t>7</a:t>
                      </a:r>
                      <a:endParaRPr lang="en-US" altLang="en-US" sz="1100"/>
                    </a:p>
                  </a:txBody>
                  <a:tcPr marL="12700" marR="12700" marT="12700" vert="horz" anchor="b" anchorCtr="0"/>
                </a:tc>
                <a:tc>
                  <a:txBody>
                    <a:bodyPr/>
                    <a:p>
                      <a:pPr marL="0" indent="0">
                        <a:buNone/>
                      </a:pPr>
                      <a:r>
                        <a:rPr lang="zh-CN" sz="1100"/>
                        <a:t>还不错有几个铁哥们/闺蜜</a:t>
                      </a:r>
                      <a:endParaRPr lang="zh-CN" altLang="en-US" sz="1100"/>
                    </a:p>
                  </a:txBody>
                  <a:tcPr marL="12700" marR="12700" marT="12700" vert="horz" anchor="b" anchorCtr="0"/>
                </a:tc>
                <a:tc>
                  <a:txBody>
                    <a:bodyPr/>
                    <a:p>
                      <a:pPr marL="0" indent="0">
                        <a:buNone/>
                      </a:pPr>
                      <a:r>
                        <a:rPr lang="en-US" sz="1100"/>
                        <a:t>8</a:t>
                      </a:r>
                      <a:endParaRPr lang="en-US" altLang="en-US" sz="1100"/>
                    </a:p>
                  </a:txBody>
                  <a:tcPr marL="12700" marR="12700" marT="12700" vert="horz" anchor="b" anchorCtr="0"/>
                </a:tc>
              </a:tr>
              <a:tr h="637540">
                <a:tc>
                  <a:txBody>
                    <a:bodyPr/>
                    <a:p>
                      <a:pPr marL="0" indent="0">
                        <a:buNone/>
                      </a:pPr>
                      <a:r>
                        <a:rPr lang="zh-CN" sz="1100"/>
                        <a:t>焦虑痛苦</a:t>
                      </a:r>
                      <a:endParaRPr lang="zh-CN" altLang="en-US" sz="1100"/>
                    </a:p>
                  </a:txBody>
                  <a:tcPr marL="12700" marR="12700" marT="12700" vert="horz" anchor="b" anchorCtr="0"/>
                </a:tc>
                <a:tc>
                  <a:txBody>
                    <a:bodyPr/>
                    <a:p>
                      <a:pPr marL="0" indent="0">
                        <a:buNone/>
                      </a:pPr>
                      <a:r>
                        <a:rPr lang="en-US" sz="1100"/>
                        <a:t>5</a:t>
                      </a:r>
                      <a:endParaRPr lang="en-US" altLang="en-US" sz="1100"/>
                    </a:p>
                  </a:txBody>
                  <a:tcPr marL="12700" marR="12700" marT="12700" vert="horz" anchor="b" anchorCtr="0"/>
                </a:tc>
                <a:tc>
                  <a:txBody>
                    <a:bodyPr/>
                    <a:p>
                      <a:pPr marL="0" indent="0">
                        <a:buNone/>
                      </a:pPr>
                      <a:r>
                        <a:rPr lang="zh-CN" sz="1100"/>
                        <a:t>间歇性规律，偶尔放纵一下</a:t>
                      </a:r>
                      <a:endParaRPr lang="zh-CN" altLang="en-US" sz="1100"/>
                    </a:p>
                  </a:txBody>
                  <a:tcPr marL="12700" marR="12700" marT="12700" vert="horz" anchor="b" anchorCtr="0"/>
                </a:tc>
                <a:tc>
                  <a:txBody>
                    <a:bodyPr/>
                    <a:p>
                      <a:pPr marL="0" indent="0">
                        <a:buNone/>
                      </a:pPr>
                      <a:r>
                        <a:rPr lang="en-US" sz="1100"/>
                        <a:t>4</a:t>
                      </a:r>
                      <a:endParaRPr lang="en-US" altLang="en-US" sz="1100"/>
                    </a:p>
                  </a:txBody>
                  <a:tcPr marL="12700" marR="12700" marT="12700" vert="horz" anchor="b" anchorCtr="0"/>
                </a:tc>
                <a:tc>
                  <a:txBody>
                    <a:bodyPr/>
                    <a:p>
                      <a:pPr marL="0" indent="0">
                        <a:buNone/>
                      </a:pPr>
                      <a:r>
                        <a:rPr lang="zh-CN" sz="1100"/>
                        <a:t>老是睡不着啊啊啊</a:t>
                      </a:r>
                      <a:endParaRPr lang="zh-CN" altLang="en-US" sz="1100"/>
                    </a:p>
                  </a:txBody>
                  <a:tcPr marL="12700" marR="12700" marT="12700" vert="horz" anchor="b" anchorCtr="0"/>
                </a:tc>
                <a:tc>
                  <a:txBody>
                    <a:bodyPr/>
                    <a:p>
                      <a:pPr marL="0" indent="0">
                        <a:buNone/>
                      </a:pPr>
                      <a:r>
                        <a:rPr lang="en-US" sz="1100"/>
                        <a:t>3</a:t>
                      </a:r>
                      <a:endParaRPr lang="en-US" altLang="en-US" sz="1100"/>
                    </a:p>
                  </a:txBody>
                  <a:tcPr marL="12700" marR="12700" marT="12700" vert="horz" anchor="b" anchorCtr="0"/>
                </a:tc>
                <a:tc>
                  <a:txBody>
                    <a:bodyPr/>
                    <a:p>
                      <a:pPr marL="0" indent="0">
                        <a:buNone/>
                      </a:pPr>
                      <a:r>
                        <a:rPr lang="zh-CN" sz="1100"/>
                        <a:t>一般般，认识些人但关系不深</a:t>
                      </a:r>
                      <a:endParaRPr lang="zh-CN" altLang="en-US" sz="1100"/>
                    </a:p>
                  </a:txBody>
                  <a:tcPr marL="12700" marR="12700" marT="12700" vert="horz" anchor="b" anchorCtr="0"/>
                </a:tc>
                <a:tc>
                  <a:txBody>
                    <a:bodyPr/>
                    <a:p>
                      <a:pPr marL="0" indent="0">
                        <a:buNone/>
                      </a:pPr>
                      <a:r>
                        <a:rPr lang="en-US" sz="1100"/>
                        <a:t>5</a:t>
                      </a:r>
                      <a:endParaRPr lang="en-US" altLang="en-US" sz="1100"/>
                    </a:p>
                  </a:txBody>
                  <a:tcPr marL="12700" marR="12700" marT="12700" vert="horz" anchor="b" anchorCtr="0"/>
                </a:tc>
              </a:tr>
              <a:tr h="449580">
                <a:tc>
                  <a:txBody>
                    <a:bodyPr/>
                    <a:p>
                      <a:pPr marL="0" indent="0">
                        <a:buNone/>
                      </a:pPr>
                      <a:r>
                        <a:rPr lang="zh-CN" sz="1100"/>
                        <a:t>难受崩溃</a:t>
                      </a:r>
                      <a:endParaRPr lang="zh-CN" altLang="en-US" sz="1100"/>
                    </a:p>
                  </a:txBody>
                  <a:tcPr marL="12700" marR="12700" marT="12700" vert="horz" anchor="b" anchorCtr="0"/>
                </a:tc>
                <a:tc>
                  <a:txBody>
                    <a:bodyPr/>
                    <a:p>
                      <a:pPr marL="0" indent="0">
                        <a:buNone/>
                      </a:pPr>
                      <a:r>
                        <a:rPr lang="en-US" sz="1100"/>
                        <a:t>2</a:t>
                      </a:r>
                      <a:endParaRPr lang="en-US" altLang="en-US" sz="1100"/>
                    </a:p>
                  </a:txBody>
                  <a:tcPr marL="12700" marR="12700" marT="12700" vert="horz" anchor="b" anchorCtr="0"/>
                </a:tc>
                <a:tc>
                  <a:txBody>
                    <a:bodyPr/>
                    <a:p>
                      <a:pPr marL="0" indent="0">
                        <a:buNone/>
                      </a:pPr>
                      <a:r>
                        <a:rPr lang="zh-CN" sz="1100"/>
                        <a:t>超级混乱，没有规律</a:t>
                      </a:r>
                      <a:endParaRPr lang="zh-CN" altLang="en-US" sz="1100"/>
                    </a:p>
                  </a:txBody>
                  <a:tcPr marL="12700" marR="12700" marT="12700" vert="horz" anchor="b" anchorCtr="0"/>
                </a:tc>
                <a:tc>
                  <a:txBody>
                    <a:bodyPr/>
                    <a:p>
                      <a:pPr marL="0" indent="0">
                        <a:buNone/>
                      </a:pPr>
                      <a:r>
                        <a:rPr lang="en-US" sz="1100"/>
                        <a:t>2</a:t>
                      </a:r>
                      <a:endParaRPr lang="en-US" altLang="en-US" sz="1100"/>
                    </a:p>
                  </a:txBody>
                  <a:tcPr marL="12700" marR="12700" marT="12700" vert="horz" anchor="b" anchorCtr="0"/>
                </a:tc>
                <a:tc>
                  <a:txBody>
                    <a:bodyPr/>
                    <a:p>
                      <a:pPr marL="0" indent="0">
                        <a:buNone/>
                      </a:pPr>
                      <a:r>
                        <a:rPr lang="zh-CN" sz="1100"/>
                        <a:t>人为什么要睡觉</a:t>
                      </a:r>
                      <a:endParaRPr lang="zh-CN" altLang="en-US" sz="1100"/>
                    </a:p>
                  </a:txBody>
                  <a:tcPr marL="12700" marR="12700" marT="12700" vert="horz" anchor="b" anchorCtr="0"/>
                </a:tc>
                <a:tc>
                  <a:txBody>
                    <a:bodyPr/>
                    <a:p>
                      <a:pPr marL="0" indent="0">
                        <a:buNone/>
                      </a:pPr>
                      <a:r>
                        <a:rPr lang="en-US" sz="1100"/>
                        <a:t>1</a:t>
                      </a:r>
                      <a:endParaRPr lang="en-US" altLang="en-US" sz="1100"/>
                    </a:p>
                  </a:txBody>
                  <a:tcPr marL="12700" marR="12700" marT="12700" vert="horz" anchor="b" anchorCtr="0"/>
                </a:tc>
                <a:tc>
                  <a:txBody>
                    <a:bodyPr/>
                    <a:p>
                      <a:pPr marL="0" indent="0">
                        <a:buNone/>
                      </a:pPr>
                      <a:r>
                        <a:rPr lang="zh-CN" sz="1100"/>
                        <a:t>烂透了感觉自己像个隐形人</a:t>
                      </a:r>
                      <a:endParaRPr lang="zh-CN" altLang="en-US" sz="1100"/>
                    </a:p>
                  </a:txBody>
                  <a:tcPr marL="12700" marR="12700" marT="12700" vert="horz" anchor="b" anchorCtr="0"/>
                </a:tc>
                <a:tc>
                  <a:txBody>
                    <a:bodyPr/>
                    <a:p>
                      <a:pPr marL="0" indent="0">
                        <a:buNone/>
                      </a:pPr>
                      <a:r>
                        <a:rPr lang="en-US" sz="1100"/>
                        <a:t>2</a:t>
                      </a:r>
                      <a:endParaRPr lang="en-US" altLang="en-US" sz="1100"/>
                    </a:p>
                  </a:txBody>
                  <a:tcPr marL="12700" marR="12700" marT="12700" vert="horz" anchor="b" anchorCtr="0"/>
                </a:tc>
              </a:tr>
            </a:tbl>
          </a:graphicData>
        </a:graphic>
      </p:graphicFrame>
      <p:pic>
        <p:nvPicPr>
          <p:cNvPr id="9" name="http://photo-static-api.fotomore.com/creative/vcg/400/new/VCG41N1177409075.jpg?uid=386&amp;timestamp=1716379945&amp;sign=c9d2f9af0d8a36c8536767a2811df955" descr="的箭头"/>
          <p:cNvPicPr>
            <a:picLocks noChangeAspect="1"/>
          </p:cNvPicPr>
          <p:nvPr/>
        </p:nvPicPr>
        <p:blipFill>
          <a:blip r:embed="rId4"/>
          <a:srcRect l="8100" t="6655" r="70256" b="71848"/>
          <a:stretch>
            <a:fillRect/>
          </a:stretch>
        </p:blipFill>
        <p:spPr>
          <a:xfrm>
            <a:off x="3094990" y="2099945"/>
            <a:ext cx="835660" cy="835660"/>
          </a:xfrm>
          <a:prstGeom prst="rect">
            <a:avLst/>
          </a:prstGeom>
        </p:spPr>
      </p:pic>
      <p:sp>
        <p:nvSpPr>
          <p:cNvPr id="5" name="文本框 4"/>
          <p:cNvSpPr txBox="1"/>
          <p:nvPr/>
        </p:nvSpPr>
        <p:spPr>
          <a:xfrm>
            <a:off x="3094990" y="2099945"/>
            <a:ext cx="909955" cy="306705"/>
          </a:xfrm>
          <a:prstGeom prst="rect">
            <a:avLst/>
          </a:prstGeom>
          <a:noFill/>
        </p:spPr>
        <p:txBody>
          <a:bodyPr wrap="square" rtlCol="0">
            <a:spAutoFit/>
          </a:bodyPr>
          <a:p>
            <a:r>
              <a:rPr lang="en-US" altLang="zh-CN">
                <a:latin typeface="标准粗黑" panose="02000503000000000000" charset="-122"/>
                <a:ea typeface="标准粗黑" panose="02000503000000000000" charset="-122"/>
              </a:rPr>
              <a:t>set score</a:t>
            </a:r>
            <a:endParaRPr lang="en-US" altLang="zh-CN">
              <a:latin typeface="标准粗黑" panose="02000503000000000000" charset="-122"/>
              <a:ea typeface="标准粗黑" panose="02000503000000000000"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68444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a:t>Weighted average</a:t>
            </a:r>
            <a:endParaRPr lang="en-US" altLang="en-GB"/>
          </a:p>
        </p:txBody>
      </p:sp>
      <p:sp>
        <p:nvSpPr>
          <p:cNvPr id="894" name="Google Shape;894;p7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292100" y="2113915"/>
            <a:ext cx="3464560" cy="844550"/>
          </a:xfrm>
          <a:prstGeom prst="rect">
            <a:avLst/>
          </a:prstGeom>
          <a:noFill/>
        </p:spPr>
        <p:txBody>
          <a:bodyPr wrap="square" rtlCol="0">
            <a:noAutofit/>
          </a:bodyPr>
          <a:p>
            <a:pPr algn="ctr"/>
            <a:r>
              <a:rPr lang="zh-CN" altLang="en-US">
                <a:solidFill>
                  <a:srgbClr val="659DA9"/>
                </a:solidFill>
                <a:latin typeface="汉仪书魂体简" panose="02010600000101010101" charset="-122"/>
                <a:ea typeface="汉仪书魂体简" panose="02010600000101010101" charset="-122"/>
              </a:rPr>
              <a:t>The final score of each user is calculated according to the weight vector obtained by AHP.</a:t>
            </a:r>
            <a:endParaRPr lang="zh-CN" altLang="en-US">
              <a:solidFill>
                <a:srgbClr val="659DA9"/>
              </a:solidFill>
              <a:latin typeface="汉仪书魂体简" panose="02010600000101010101" charset="-122"/>
              <a:ea typeface="汉仪书魂体简" panose="02010600000101010101" charset="-122"/>
            </a:endParaRPr>
          </a:p>
        </p:txBody>
      </p:sp>
      <p:pic>
        <p:nvPicPr>
          <p:cNvPr id="7" name="图片 6"/>
          <p:cNvPicPr/>
          <p:nvPr/>
        </p:nvPicPr>
        <p:blipFill>
          <a:blip r:embed="rId4"/>
          <a:stretch>
            <a:fillRect/>
          </a:stretch>
        </p:blipFill>
        <p:spPr>
          <a:xfrm>
            <a:off x="3848100" y="1355725"/>
            <a:ext cx="4861560" cy="2512695"/>
          </a:xfrm>
          <a:prstGeom prst="rect">
            <a:avLst/>
          </a:prstGeom>
          <a:extLst>
            <wpswe:webExtensionRef xmlns:wpswe="http://www.wps.cn/officeDocument/2018/webExtension" r:id="rId3"/>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03"/>
        <p:cNvGrpSpPr/>
        <p:nvPr/>
      </p:nvGrpSpPr>
      <p:grpSpPr>
        <a:xfrm>
          <a:off x="0" y="0"/>
          <a:ext cx="0" cy="0"/>
          <a:chOff x="0" y="0"/>
          <a:chExt cx="0" cy="0"/>
        </a:xfrm>
      </p:grpSpPr>
      <p:pic>
        <p:nvPicPr>
          <p:cNvPr id="1204" name="Google Shape;1204;p86"/>
          <p:cNvPicPr preferRelativeResize="0"/>
          <p:nvPr/>
        </p:nvPicPr>
        <p:blipFill rotWithShape="1">
          <a:blip r:embed="rId2">
            <a:alphaModFix amt="75000"/>
          </a:blip>
          <a:srcRect/>
          <a:stretch>
            <a:fillRect/>
          </a:stretch>
        </p:blipFill>
        <p:spPr>
          <a:xfrm rot="6847921">
            <a:off x="5352447" y="514219"/>
            <a:ext cx="3682108" cy="3682087"/>
          </a:xfrm>
          <a:prstGeom prst="rect">
            <a:avLst/>
          </a:prstGeom>
          <a:noFill/>
          <a:ln>
            <a:noFill/>
          </a:ln>
        </p:spPr>
      </p:pic>
      <p:sp>
        <p:nvSpPr>
          <p:cNvPr id="1205" name="Google Shape;1205;p86"/>
          <p:cNvSpPr txBox="1">
            <a:spLocks noGrp="1"/>
          </p:cNvSpPr>
          <p:nvPr>
            <p:ph type="title"/>
          </p:nvPr>
        </p:nvSpPr>
        <p:spPr>
          <a:xfrm>
            <a:off x="5664875" y="539400"/>
            <a:ext cx="2759100" cy="24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 picture is worth a </a:t>
            </a:r>
            <a:r>
              <a:rPr lang="en-GB">
                <a:solidFill>
                  <a:schemeClr val="lt2"/>
                </a:solidFill>
              </a:rPr>
              <a:t>thousand words</a:t>
            </a:r>
            <a:endParaRPr>
              <a:solidFill>
                <a:schemeClr val="lt2"/>
              </a:solidFill>
            </a:endParaRPr>
          </a:p>
        </p:txBody>
      </p:sp>
      <p:pic>
        <p:nvPicPr>
          <p:cNvPr id="1206" name="Google Shape;1206;p86"/>
          <p:cNvPicPr preferRelativeResize="0"/>
          <p:nvPr/>
        </p:nvPicPr>
        <p:blipFill rotWithShape="1">
          <a:blip r:embed="rId3">
            <a:alphaModFix amt="75000"/>
          </a:blip>
          <a:srcRect/>
          <a:stretch>
            <a:fillRect/>
          </a:stretch>
        </p:blipFill>
        <p:spPr>
          <a:xfrm rot="6847915">
            <a:off x="6926169" y="4431996"/>
            <a:ext cx="534664" cy="534659"/>
          </a:xfrm>
          <a:prstGeom prst="rect">
            <a:avLst/>
          </a:prstGeom>
          <a:noFill/>
          <a:ln>
            <a:noFill/>
          </a:ln>
        </p:spPr>
      </p:pic>
      <p:sp>
        <p:nvSpPr>
          <p:cNvPr id="1207" name="Google Shape;1207;p86">
            <a:hlinkClick r:id="rId4"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8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8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13"/>
        <p:cNvGrpSpPr/>
        <p:nvPr/>
      </p:nvGrpSpPr>
      <p:grpSpPr>
        <a:xfrm>
          <a:off x="0" y="0"/>
          <a:ext cx="0" cy="0"/>
          <a:chOff x="0" y="0"/>
          <a:chExt cx="0" cy="0"/>
        </a:xfrm>
      </p:grpSpPr>
      <p:sp>
        <p:nvSpPr>
          <p:cNvPr id="1214" name="Google Shape;1214;p87"/>
          <p:cNvSpPr txBox="1">
            <a:spLocks noGrp="1"/>
          </p:cNvSpPr>
          <p:nvPr>
            <p:ph type="title"/>
          </p:nvPr>
        </p:nvSpPr>
        <p:spPr>
          <a:xfrm>
            <a:off x="713100" y="3891300"/>
            <a:ext cx="7710900" cy="7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A picture is worth a thousand words</a:t>
            </a:r>
            <a:endParaRPr>
              <a:solidFill>
                <a:schemeClr val="lt1"/>
              </a:solidFill>
            </a:endParaRPr>
          </a:p>
        </p:txBody>
      </p:sp>
      <p:sp>
        <p:nvSpPr>
          <p:cNvPr id="1215" name="Google Shape;1215;p87">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8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8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fade">
                                      <p:cBhvr>
                                        <p:cTn id="7" dur="1000"/>
                                        <p:tgtEl>
                                          <p:spTgt spid="1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9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Areas we cover</a:t>
            </a:r>
            <a:endParaRPr lang="en-GB"/>
          </a:p>
        </p:txBody>
      </p:sp>
      <p:sp>
        <p:nvSpPr>
          <p:cNvPr id="1309" name="Google Shape;1309;p90"/>
          <p:cNvSpPr txBox="1">
            <a:spLocks noGrp="1"/>
          </p:cNvSpPr>
          <p:nvPr>
            <p:ph type="subTitle" idx="6"/>
          </p:nvPr>
        </p:nvSpPr>
        <p:spPr>
          <a:xfrm>
            <a:off x="1000475" y="3580224"/>
            <a:ext cx="1980900" cy="59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Despite being red, Mars is a cold place</a:t>
            </a:r>
            <a:endParaRPr lang="en-GB"/>
          </a:p>
        </p:txBody>
      </p:sp>
      <p:sp>
        <p:nvSpPr>
          <p:cNvPr id="1310" name="Google Shape;1310;p90"/>
          <p:cNvSpPr txBox="1">
            <a:spLocks noGrp="1"/>
          </p:cNvSpPr>
          <p:nvPr>
            <p:ph type="title" idx="2"/>
          </p:nvPr>
        </p:nvSpPr>
        <p:spPr>
          <a:xfrm>
            <a:off x="1000475" y="1749213"/>
            <a:ext cx="1980900" cy="39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Venus</a:t>
            </a:r>
            <a:endParaRPr lang="en-GB"/>
          </a:p>
        </p:txBody>
      </p:sp>
      <p:sp>
        <p:nvSpPr>
          <p:cNvPr id="1311" name="Google Shape;1311;p90"/>
          <p:cNvSpPr txBox="1">
            <a:spLocks noGrp="1"/>
          </p:cNvSpPr>
          <p:nvPr>
            <p:ph type="subTitle" idx="1"/>
          </p:nvPr>
        </p:nvSpPr>
        <p:spPr>
          <a:xfrm>
            <a:off x="1000475" y="2146825"/>
            <a:ext cx="1980900" cy="59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Venus is the second planet from the Sun</a:t>
            </a:r>
            <a:endParaRPr lang="en-GB"/>
          </a:p>
        </p:txBody>
      </p:sp>
      <p:sp>
        <p:nvSpPr>
          <p:cNvPr id="1312" name="Google Shape;1312;p90"/>
          <p:cNvSpPr txBox="1">
            <a:spLocks noGrp="1"/>
          </p:cNvSpPr>
          <p:nvPr>
            <p:ph type="title" idx="3"/>
          </p:nvPr>
        </p:nvSpPr>
        <p:spPr>
          <a:xfrm>
            <a:off x="6162628" y="1749213"/>
            <a:ext cx="1980900" cy="39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Jupiter</a:t>
            </a:r>
            <a:endParaRPr lang="en-GB"/>
          </a:p>
        </p:txBody>
      </p:sp>
      <p:sp>
        <p:nvSpPr>
          <p:cNvPr id="1313" name="Google Shape;1313;p90"/>
          <p:cNvSpPr txBox="1">
            <a:spLocks noGrp="1"/>
          </p:cNvSpPr>
          <p:nvPr>
            <p:ph type="subTitle" idx="4"/>
          </p:nvPr>
        </p:nvSpPr>
        <p:spPr>
          <a:xfrm>
            <a:off x="6162625" y="2146824"/>
            <a:ext cx="1980900" cy="5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It’s the biggest planet in the Solar System</a:t>
            </a:r>
            <a:endParaRPr lang="en-GB"/>
          </a:p>
        </p:txBody>
      </p:sp>
      <p:sp>
        <p:nvSpPr>
          <p:cNvPr id="1314" name="Google Shape;1314;p90"/>
          <p:cNvSpPr txBox="1">
            <a:spLocks noGrp="1"/>
          </p:cNvSpPr>
          <p:nvPr>
            <p:ph type="title" idx="5"/>
          </p:nvPr>
        </p:nvSpPr>
        <p:spPr>
          <a:xfrm>
            <a:off x="1000475" y="3182713"/>
            <a:ext cx="1980900" cy="39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Mars</a:t>
            </a:r>
            <a:endParaRPr lang="en-GB"/>
          </a:p>
        </p:txBody>
      </p:sp>
      <p:sp>
        <p:nvSpPr>
          <p:cNvPr id="1315" name="Google Shape;1315;p90"/>
          <p:cNvSpPr txBox="1">
            <a:spLocks noGrp="1"/>
          </p:cNvSpPr>
          <p:nvPr>
            <p:ph type="title" idx="7"/>
          </p:nvPr>
        </p:nvSpPr>
        <p:spPr>
          <a:xfrm>
            <a:off x="6162631" y="3182713"/>
            <a:ext cx="1980900" cy="39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Saturn</a:t>
            </a:r>
            <a:endParaRPr lang="en-GB"/>
          </a:p>
        </p:txBody>
      </p:sp>
      <p:sp>
        <p:nvSpPr>
          <p:cNvPr id="1316" name="Google Shape;1316;p90"/>
          <p:cNvSpPr txBox="1">
            <a:spLocks noGrp="1"/>
          </p:cNvSpPr>
          <p:nvPr>
            <p:ph type="subTitle" idx="8"/>
          </p:nvPr>
        </p:nvSpPr>
        <p:spPr>
          <a:xfrm>
            <a:off x="6162627" y="3580224"/>
            <a:ext cx="1980900" cy="5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Saturn is a gas giant and has several rings</a:t>
            </a:r>
            <a:endParaRPr lang="en-GB"/>
          </a:p>
        </p:txBody>
      </p:sp>
      <p:pic>
        <p:nvPicPr>
          <p:cNvPr id="1317" name="Google Shape;1317;p90"/>
          <p:cNvPicPr preferRelativeResize="0"/>
          <p:nvPr/>
        </p:nvPicPr>
        <p:blipFill rotWithShape="1">
          <a:blip r:embed="rId1">
            <a:alphaModFix amt="75000"/>
          </a:blip>
          <a:srcRect/>
          <a:stretch>
            <a:fillRect/>
          </a:stretch>
        </p:blipFill>
        <p:spPr>
          <a:xfrm rot="-487120">
            <a:off x="3336108" y="1701749"/>
            <a:ext cx="1024907" cy="1024881"/>
          </a:xfrm>
          <a:prstGeom prst="rect">
            <a:avLst/>
          </a:prstGeom>
          <a:noFill/>
          <a:ln>
            <a:noFill/>
          </a:ln>
        </p:spPr>
      </p:pic>
      <p:pic>
        <p:nvPicPr>
          <p:cNvPr id="1318" name="Google Shape;1318;p90"/>
          <p:cNvPicPr preferRelativeResize="0"/>
          <p:nvPr/>
        </p:nvPicPr>
        <p:blipFill rotWithShape="1">
          <a:blip r:embed="rId1">
            <a:alphaModFix amt="75000"/>
          </a:blip>
          <a:srcRect/>
          <a:stretch>
            <a:fillRect/>
          </a:stretch>
        </p:blipFill>
        <p:spPr>
          <a:xfrm rot="-487120">
            <a:off x="3336108" y="3135149"/>
            <a:ext cx="1024907" cy="1024881"/>
          </a:xfrm>
          <a:prstGeom prst="rect">
            <a:avLst/>
          </a:prstGeom>
          <a:noFill/>
          <a:ln>
            <a:noFill/>
          </a:ln>
        </p:spPr>
      </p:pic>
      <p:pic>
        <p:nvPicPr>
          <p:cNvPr id="1319" name="Google Shape;1319;p90"/>
          <p:cNvPicPr preferRelativeResize="0"/>
          <p:nvPr/>
        </p:nvPicPr>
        <p:blipFill rotWithShape="1">
          <a:blip r:embed="rId1">
            <a:alphaModFix amt="75000"/>
          </a:blip>
          <a:srcRect/>
          <a:stretch>
            <a:fillRect/>
          </a:stretch>
        </p:blipFill>
        <p:spPr>
          <a:xfrm rot="-487120">
            <a:off x="4782983" y="1701749"/>
            <a:ext cx="1024907" cy="1024881"/>
          </a:xfrm>
          <a:prstGeom prst="rect">
            <a:avLst/>
          </a:prstGeom>
          <a:noFill/>
          <a:ln>
            <a:noFill/>
          </a:ln>
        </p:spPr>
      </p:pic>
      <p:pic>
        <p:nvPicPr>
          <p:cNvPr id="1320" name="Google Shape;1320;p90"/>
          <p:cNvPicPr preferRelativeResize="0"/>
          <p:nvPr/>
        </p:nvPicPr>
        <p:blipFill rotWithShape="1">
          <a:blip r:embed="rId1">
            <a:alphaModFix amt="75000"/>
          </a:blip>
          <a:srcRect/>
          <a:stretch>
            <a:fillRect/>
          </a:stretch>
        </p:blipFill>
        <p:spPr>
          <a:xfrm rot="-487120">
            <a:off x="4782983" y="3135149"/>
            <a:ext cx="1024907" cy="1024881"/>
          </a:xfrm>
          <a:prstGeom prst="rect">
            <a:avLst/>
          </a:prstGeom>
          <a:noFill/>
          <a:ln>
            <a:noFill/>
          </a:ln>
        </p:spPr>
      </p:pic>
      <p:grpSp>
        <p:nvGrpSpPr>
          <p:cNvPr id="1321" name="Google Shape;1321;p90"/>
          <p:cNvGrpSpPr/>
          <p:nvPr/>
        </p:nvGrpSpPr>
        <p:grpSpPr>
          <a:xfrm>
            <a:off x="3635295" y="2068375"/>
            <a:ext cx="426528" cy="397038"/>
            <a:chOff x="5563388" y="3034481"/>
            <a:chExt cx="345675" cy="321775"/>
          </a:xfrm>
        </p:grpSpPr>
        <p:sp>
          <p:nvSpPr>
            <p:cNvPr id="1322" name="Google Shape;1322;p90"/>
            <p:cNvSpPr/>
            <p:nvPr/>
          </p:nvSpPr>
          <p:spPr>
            <a:xfrm>
              <a:off x="5597338" y="3157956"/>
              <a:ext cx="277775" cy="164350"/>
            </a:xfrm>
            <a:custGeom>
              <a:avLst/>
              <a:gdLst/>
              <a:ahLst/>
              <a:cxnLst/>
              <a:rect l="l" t="t" r="r" b="b"/>
              <a:pathLst>
                <a:path w="11111" h="6574" extrusionOk="0">
                  <a:moveTo>
                    <a:pt x="895" y="0"/>
                  </a:moveTo>
                  <a:cubicBezTo>
                    <a:pt x="402" y="0"/>
                    <a:pt x="0" y="402"/>
                    <a:pt x="0" y="926"/>
                  </a:cubicBezTo>
                  <a:lnTo>
                    <a:pt x="0" y="5648"/>
                  </a:lnTo>
                  <a:cubicBezTo>
                    <a:pt x="0" y="6142"/>
                    <a:pt x="402" y="6574"/>
                    <a:pt x="895" y="6574"/>
                  </a:cubicBezTo>
                  <a:lnTo>
                    <a:pt x="10185" y="6574"/>
                  </a:lnTo>
                  <a:cubicBezTo>
                    <a:pt x="10710" y="6574"/>
                    <a:pt x="11111" y="6173"/>
                    <a:pt x="11111" y="5648"/>
                  </a:cubicBezTo>
                  <a:lnTo>
                    <a:pt x="11111" y="4506"/>
                  </a:lnTo>
                  <a:cubicBezTo>
                    <a:pt x="11111" y="4383"/>
                    <a:pt x="11018" y="4290"/>
                    <a:pt x="10926" y="4290"/>
                  </a:cubicBezTo>
                  <a:cubicBezTo>
                    <a:pt x="10802" y="4290"/>
                    <a:pt x="10710" y="4383"/>
                    <a:pt x="10710" y="4506"/>
                  </a:cubicBezTo>
                  <a:lnTo>
                    <a:pt x="10710" y="5648"/>
                  </a:lnTo>
                  <a:cubicBezTo>
                    <a:pt x="10710" y="5926"/>
                    <a:pt x="10463" y="6173"/>
                    <a:pt x="10185" y="6173"/>
                  </a:cubicBezTo>
                  <a:lnTo>
                    <a:pt x="895" y="6173"/>
                  </a:lnTo>
                  <a:cubicBezTo>
                    <a:pt x="618" y="6142"/>
                    <a:pt x="402" y="5926"/>
                    <a:pt x="402" y="5648"/>
                  </a:cubicBezTo>
                  <a:lnTo>
                    <a:pt x="402" y="926"/>
                  </a:lnTo>
                  <a:cubicBezTo>
                    <a:pt x="402" y="648"/>
                    <a:pt x="618" y="402"/>
                    <a:pt x="895" y="402"/>
                  </a:cubicBezTo>
                  <a:lnTo>
                    <a:pt x="10185" y="402"/>
                  </a:lnTo>
                  <a:cubicBezTo>
                    <a:pt x="10463" y="402"/>
                    <a:pt x="10710" y="648"/>
                    <a:pt x="10710" y="926"/>
                  </a:cubicBezTo>
                  <a:lnTo>
                    <a:pt x="10710" y="3704"/>
                  </a:lnTo>
                  <a:cubicBezTo>
                    <a:pt x="10679" y="3796"/>
                    <a:pt x="10771" y="3889"/>
                    <a:pt x="10895" y="3889"/>
                  </a:cubicBezTo>
                  <a:cubicBezTo>
                    <a:pt x="11018" y="3889"/>
                    <a:pt x="11111" y="3796"/>
                    <a:pt x="11111" y="3704"/>
                  </a:cubicBezTo>
                  <a:lnTo>
                    <a:pt x="11111" y="926"/>
                  </a:lnTo>
                  <a:cubicBezTo>
                    <a:pt x="11111" y="402"/>
                    <a:pt x="10679" y="0"/>
                    <a:pt x="10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90"/>
            <p:cNvSpPr/>
            <p:nvPr/>
          </p:nvSpPr>
          <p:spPr>
            <a:xfrm>
              <a:off x="5685288" y="3189581"/>
              <a:ext cx="101100" cy="100325"/>
            </a:xfrm>
            <a:custGeom>
              <a:avLst/>
              <a:gdLst/>
              <a:ahLst/>
              <a:cxnLst/>
              <a:rect l="l" t="t" r="r" b="b"/>
              <a:pathLst>
                <a:path w="4044" h="4013" extrusionOk="0">
                  <a:moveTo>
                    <a:pt x="2377" y="402"/>
                  </a:moveTo>
                  <a:cubicBezTo>
                    <a:pt x="2408" y="402"/>
                    <a:pt x="2439" y="433"/>
                    <a:pt x="2439" y="464"/>
                  </a:cubicBezTo>
                  <a:lnTo>
                    <a:pt x="2439" y="1420"/>
                  </a:lnTo>
                  <a:cubicBezTo>
                    <a:pt x="2439" y="1513"/>
                    <a:pt x="2531" y="1605"/>
                    <a:pt x="2624" y="1605"/>
                  </a:cubicBezTo>
                  <a:lnTo>
                    <a:pt x="3581" y="1605"/>
                  </a:lnTo>
                  <a:cubicBezTo>
                    <a:pt x="3612" y="1605"/>
                    <a:pt x="3642" y="1636"/>
                    <a:pt x="3642" y="1667"/>
                  </a:cubicBezTo>
                  <a:lnTo>
                    <a:pt x="3642" y="2377"/>
                  </a:lnTo>
                  <a:cubicBezTo>
                    <a:pt x="3642" y="2408"/>
                    <a:pt x="3612" y="2439"/>
                    <a:pt x="3581" y="2439"/>
                  </a:cubicBezTo>
                  <a:lnTo>
                    <a:pt x="2624" y="2439"/>
                  </a:lnTo>
                  <a:cubicBezTo>
                    <a:pt x="2531" y="2439"/>
                    <a:pt x="2439" y="2500"/>
                    <a:pt x="2439" y="2624"/>
                  </a:cubicBezTo>
                  <a:lnTo>
                    <a:pt x="2439" y="3581"/>
                  </a:lnTo>
                  <a:cubicBezTo>
                    <a:pt x="2439" y="3611"/>
                    <a:pt x="2408" y="3611"/>
                    <a:pt x="2377" y="3611"/>
                  </a:cubicBezTo>
                  <a:lnTo>
                    <a:pt x="1667" y="3611"/>
                  </a:lnTo>
                  <a:cubicBezTo>
                    <a:pt x="1636" y="3611"/>
                    <a:pt x="1606" y="3611"/>
                    <a:pt x="1636" y="3581"/>
                  </a:cubicBezTo>
                  <a:lnTo>
                    <a:pt x="1636" y="2624"/>
                  </a:lnTo>
                  <a:cubicBezTo>
                    <a:pt x="1636" y="2500"/>
                    <a:pt x="1544" y="2439"/>
                    <a:pt x="1420" y="2439"/>
                  </a:cubicBezTo>
                  <a:lnTo>
                    <a:pt x="464" y="2439"/>
                  </a:lnTo>
                  <a:cubicBezTo>
                    <a:pt x="433" y="2439"/>
                    <a:pt x="433" y="2408"/>
                    <a:pt x="433" y="2377"/>
                  </a:cubicBezTo>
                  <a:lnTo>
                    <a:pt x="433" y="1667"/>
                  </a:lnTo>
                  <a:cubicBezTo>
                    <a:pt x="433" y="1636"/>
                    <a:pt x="433" y="1605"/>
                    <a:pt x="464" y="1605"/>
                  </a:cubicBezTo>
                  <a:lnTo>
                    <a:pt x="1420" y="1605"/>
                  </a:lnTo>
                  <a:cubicBezTo>
                    <a:pt x="1544" y="1605"/>
                    <a:pt x="1636" y="1513"/>
                    <a:pt x="1636" y="1420"/>
                  </a:cubicBezTo>
                  <a:lnTo>
                    <a:pt x="1636" y="464"/>
                  </a:lnTo>
                  <a:cubicBezTo>
                    <a:pt x="1606" y="433"/>
                    <a:pt x="1636" y="402"/>
                    <a:pt x="1667" y="402"/>
                  </a:cubicBezTo>
                  <a:close/>
                  <a:moveTo>
                    <a:pt x="1667" y="1"/>
                  </a:moveTo>
                  <a:cubicBezTo>
                    <a:pt x="1420" y="1"/>
                    <a:pt x="1204" y="217"/>
                    <a:pt x="1204" y="464"/>
                  </a:cubicBezTo>
                  <a:lnTo>
                    <a:pt x="1204" y="1204"/>
                  </a:lnTo>
                  <a:lnTo>
                    <a:pt x="464" y="1204"/>
                  </a:lnTo>
                  <a:cubicBezTo>
                    <a:pt x="217" y="1204"/>
                    <a:pt x="1" y="1420"/>
                    <a:pt x="1" y="1667"/>
                  </a:cubicBezTo>
                  <a:lnTo>
                    <a:pt x="1" y="2377"/>
                  </a:lnTo>
                  <a:cubicBezTo>
                    <a:pt x="32" y="2624"/>
                    <a:pt x="217" y="2840"/>
                    <a:pt x="464" y="2840"/>
                  </a:cubicBezTo>
                  <a:lnTo>
                    <a:pt x="1204" y="2840"/>
                  </a:lnTo>
                  <a:lnTo>
                    <a:pt x="1204" y="3581"/>
                  </a:lnTo>
                  <a:cubicBezTo>
                    <a:pt x="1204" y="3827"/>
                    <a:pt x="1420" y="4013"/>
                    <a:pt x="1667" y="4013"/>
                  </a:cubicBezTo>
                  <a:lnTo>
                    <a:pt x="2377" y="4013"/>
                  </a:lnTo>
                  <a:cubicBezTo>
                    <a:pt x="2624" y="4013"/>
                    <a:pt x="2840" y="3827"/>
                    <a:pt x="2840" y="3581"/>
                  </a:cubicBezTo>
                  <a:lnTo>
                    <a:pt x="2840" y="2840"/>
                  </a:lnTo>
                  <a:lnTo>
                    <a:pt x="3581" y="2840"/>
                  </a:lnTo>
                  <a:cubicBezTo>
                    <a:pt x="3828" y="2840"/>
                    <a:pt x="4044" y="2624"/>
                    <a:pt x="4044" y="2377"/>
                  </a:cubicBezTo>
                  <a:lnTo>
                    <a:pt x="4044" y="1667"/>
                  </a:lnTo>
                  <a:cubicBezTo>
                    <a:pt x="4044" y="1420"/>
                    <a:pt x="3828" y="1204"/>
                    <a:pt x="3581" y="1204"/>
                  </a:cubicBezTo>
                  <a:lnTo>
                    <a:pt x="2840" y="1204"/>
                  </a:lnTo>
                  <a:lnTo>
                    <a:pt x="2840" y="464"/>
                  </a:lnTo>
                  <a:cubicBezTo>
                    <a:pt x="2840" y="217"/>
                    <a:pt x="2624" y="1"/>
                    <a:pt x="2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90"/>
            <p:cNvSpPr/>
            <p:nvPr/>
          </p:nvSpPr>
          <p:spPr>
            <a:xfrm>
              <a:off x="5563388" y="3034481"/>
              <a:ext cx="345675" cy="321775"/>
            </a:xfrm>
            <a:custGeom>
              <a:avLst/>
              <a:gdLst/>
              <a:ahLst/>
              <a:cxnLst/>
              <a:rect l="l" t="t" r="r" b="b"/>
              <a:pathLst>
                <a:path w="13827" h="12871" extrusionOk="0">
                  <a:moveTo>
                    <a:pt x="7963" y="1452"/>
                  </a:moveTo>
                  <a:cubicBezTo>
                    <a:pt x="7994" y="1452"/>
                    <a:pt x="7994" y="1483"/>
                    <a:pt x="7994" y="1483"/>
                  </a:cubicBezTo>
                  <a:lnTo>
                    <a:pt x="7994" y="2223"/>
                  </a:lnTo>
                  <a:lnTo>
                    <a:pt x="5803" y="2223"/>
                  </a:lnTo>
                  <a:lnTo>
                    <a:pt x="5803" y="1483"/>
                  </a:lnTo>
                  <a:cubicBezTo>
                    <a:pt x="5803" y="1483"/>
                    <a:pt x="5803" y="1452"/>
                    <a:pt x="5833" y="1452"/>
                  </a:cubicBezTo>
                  <a:close/>
                  <a:moveTo>
                    <a:pt x="7963" y="403"/>
                  </a:moveTo>
                  <a:cubicBezTo>
                    <a:pt x="8580" y="403"/>
                    <a:pt x="9074" y="896"/>
                    <a:pt x="9074" y="1483"/>
                  </a:cubicBezTo>
                  <a:lnTo>
                    <a:pt x="9074" y="2223"/>
                  </a:lnTo>
                  <a:lnTo>
                    <a:pt x="8395" y="2223"/>
                  </a:lnTo>
                  <a:lnTo>
                    <a:pt x="8395" y="1483"/>
                  </a:lnTo>
                  <a:cubicBezTo>
                    <a:pt x="8395" y="1267"/>
                    <a:pt x="8210" y="1051"/>
                    <a:pt x="7963" y="1051"/>
                  </a:cubicBezTo>
                  <a:lnTo>
                    <a:pt x="5833" y="1051"/>
                  </a:lnTo>
                  <a:cubicBezTo>
                    <a:pt x="5587" y="1051"/>
                    <a:pt x="5401" y="1267"/>
                    <a:pt x="5401" y="1483"/>
                  </a:cubicBezTo>
                  <a:lnTo>
                    <a:pt x="5401" y="2223"/>
                  </a:lnTo>
                  <a:lnTo>
                    <a:pt x="4722" y="2223"/>
                  </a:lnTo>
                  <a:lnTo>
                    <a:pt x="4722" y="1483"/>
                  </a:lnTo>
                  <a:cubicBezTo>
                    <a:pt x="4722" y="896"/>
                    <a:pt x="5216" y="403"/>
                    <a:pt x="5833" y="403"/>
                  </a:cubicBezTo>
                  <a:close/>
                  <a:moveTo>
                    <a:pt x="3550" y="2933"/>
                  </a:moveTo>
                  <a:lnTo>
                    <a:pt x="3550" y="3551"/>
                  </a:lnTo>
                  <a:cubicBezTo>
                    <a:pt x="3550" y="3612"/>
                    <a:pt x="3488" y="3674"/>
                    <a:pt x="3426" y="3674"/>
                  </a:cubicBezTo>
                  <a:lnTo>
                    <a:pt x="2068" y="3674"/>
                  </a:lnTo>
                  <a:cubicBezTo>
                    <a:pt x="1976" y="3674"/>
                    <a:pt x="1914" y="3612"/>
                    <a:pt x="1914" y="3551"/>
                  </a:cubicBezTo>
                  <a:lnTo>
                    <a:pt x="1914" y="2933"/>
                  </a:lnTo>
                  <a:close/>
                  <a:moveTo>
                    <a:pt x="11882" y="2933"/>
                  </a:moveTo>
                  <a:lnTo>
                    <a:pt x="11882" y="3551"/>
                  </a:lnTo>
                  <a:cubicBezTo>
                    <a:pt x="11882" y="3612"/>
                    <a:pt x="11852" y="3674"/>
                    <a:pt x="11759" y="3674"/>
                  </a:cubicBezTo>
                  <a:lnTo>
                    <a:pt x="10401" y="3674"/>
                  </a:lnTo>
                  <a:cubicBezTo>
                    <a:pt x="10308" y="3674"/>
                    <a:pt x="10278" y="3612"/>
                    <a:pt x="10278" y="3551"/>
                  </a:cubicBezTo>
                  <a:lnTo>
                    <a:pt x="10278" y="2933"/>
                  </a:lnTo>
                  <a:close/>
                  <a:moveTo>
                    <a:pt x="8018" y="0"/>
                  </a:moveTo>
                  <a:cubicBezTo>
                    <a:pt x="7999" y="0"/>
                    <a:pt x="7981" y="1"/>
                    <a:pt x="7963" y="1"/>
                  </a:cubicBezTo>
                  <a:lnTo>
                    <a:pt x="5833" y="1"/>
                  </a:lnTo>
                  <a:cubicBezTo>
                    <a:pt x="5000" y="1"/>
                    <a:pt x="4321" y="650"/>
                    <a:pt x="4321" y="1483"/>
                  </a:cubicBezTo>
                  <a:lnTo>
                    <a:pt x="4321" y="2223"/>
                  </a:lnTo>
                  <a:lnTo>
                    <a:pt x="4043" y="2223"/>
                  </a:lnTo>
                  <a:cubicBezTo>
                    <a:pt x="3858" y="2223"/>
                    <a:pt x="3673" y="2347"/>
                    <a:pt x="3581" y="2532"/>
                  </a:cubicBezTo>
                  <a:lnTo>
                    <a:pt x="1883" y="2532"/>
                  </a:lnTo>
                  <a:cubicBezTo>
                    <a:pt x="1791" y="2347"/>
                    <a:pt x="1605" y="2223"/>
                    <a:pt x="1420" y="2223"/>
                  </a:cubicBezTo>
                  <a:lnTo>
                    <a:pt x="525" y="2223"/>
                  </a:lnTo>
                  <a:cubicBezTo>
                    <a:pt x="217" y="2223"/>
                    <a:pt x="1" y="2440"/>
                    <a:pt x="1" y="2717"/>
                  </a:cubicBezTo>
                  <a:lnTo>
                    <a:pt x="1" y="6266"/>
                  </a:lnTo>
                  <a:cubicBezTo>
                    <a:pt x="1" y="6359"/>
                    <a:pt x="93" y="6452"/>
                    <a:pt x="217" y="6452"/>
                  </a:cubicBezTo>
                  <a:cubicBezTo>
                    <a:pt x="309" y="6452"/>
                    <a:pt x="402" y="6359"/>
                    <a:pt x="402" y="6266"/>
                  </a:cubicBezTo>
                  <a:lnTo>
                    <a:pt x="402" y="2717"/>
                  </a:lnTo>
                  <a:cubicBezTo>
                    <a:pt x="402" y="2656"/>
                    <a:pt x="463" y="2625"/>
                    <a:pt x="494" y="2625"/>
                  </a:cubicBezTo>
                  <a:lnTo>
                    <a:pt x="1389" y="2625"/>
                  </a:lnTo>
                  <a:cubicBezTo>
                    <a:pt x="1451" y="2625"/>
                    <a:pt x="1513" y="2656"/>
                    <a:pt x="1513" y="2717"/>
                  </a:cubicBezTo>
                  <a:lnTo>
                    <a:pt x="1513" y="3551"/>
                  </a:lnTo>
                  <a:cubicBezTo>
                    <a:pt x="1513" y="3828"/>
                    <a:pt x="1760" y="4075"/>
                    <a:pt x="2037" y="4075"/>
                  </a:cubicBezTo>
                  <a:lnTo>
                    <a:pt x="3426" y="4075"/>
                  </a:lnTo>
                  <a:cubicBezTo>
                    <a:pt x="3704" y="4075"/>
                    <a:pt x="3951" y="3828"/>
                    <a:pt x="3951" y="3551"/>
                  </a:cubicBezTo>
                  <a:lnTo>
                    <a:pt x="3951" y="2717"/>
                  </a:lnTo>
                  <a:cubicBezTo>
                    <a:pt x="3951" y="2656"/>
                    <a:pt x="4013" y="2625"/>
                    <a:pt x="4043" y="2625"/>
                  </a:cubicBezTo>
                  <a:lnTo>
                    <a:pt x="9784" y="2625"/>
                  </a:lnTo>
                  <a:cubicBezTo>
                    <a:pt x="9815" y="2625"/>
                    <a:pt x="9876" y="2656"/>
                    <a:pt x="9876" y="2717"/>
                  </a:cubicBezTo>
                  <a:lnTo>
                    <a:pt x="9876" y="3551"/>
                  </a:lnTo>
                  <a:cubicBezTo>
                    <a:pt x="9876" y="3828"/>
                    <a:pt x="10123" y="4075"/>
                    <a:pt x="10401" y="4075"/>
                  </a:cubicBezTo>
                  <a:lnTo>
                    <a:pt x="11790" y="4075"/>
                  </a:lnTo>
                  <a:cubicBezTo>
                    <a:pt x="12068" y="4075"/>
                    <a:pt x="12314" y="3828"/>
                    <a:pt x="12314" y="3551"/>
                  </a:cubicBezTo>
                  <a:lnTo>
                    <a:pt x="12314" y="2717"/>
                  </a:lnTo>
                  <a:cubicBezTo>
                    <a:pt x="12314" y="2656"/>
                    <a:pt x="12376" y="2625"/>
                    <a:pt x="12407" y="2625"/>
                  </a:cubicBezTo>
                  <a:lnTo>
                    <a:pt x="13302" y="2625"/>
                  </a:lnTo>
                  <a:cubicBezTo>
                    <a:pt x="13364" y="2625"/>
                    <a:pt x="13425" y="2656"/>
                    <a:pt x="13425" y="2717"/>
                  </a:cubicBezTo>
                  <a:lnTo>
                    <a:pt x="13425" y="11698"/>
                  </a:lnTo>
                  <a:cubicBezTo>
                    <a:pt x="13425" y="12099"/>
                    <a:pt x="13086" y="12439"/>
                    <a:pt x="12685" y="12439"/>
                  </a:cubicBezTo>
                  <a:lnTo>
                    <a:pt x="1142" y="12439"/>
                  </a:lnTo>
                  <a:cubicBezTo>
                    <a:pt x="741" y="12439"/>
                    <a:pt x="402" y="12099"/>
                    <a:pt x="402" y="11698"/>
                  </a:cubicBezTo>
                  <a:lnTo>
                    <a:pt x="402" y="7069"/>
                  </a:lnTo>
                  <a:cubicBezTo>
                    <a:pt x="402" y="6976"/>
                    <a:pt x="309" y="6884"/>
                    <a:pt x="186" y="6884"/>
                  </a:cubicBezTo>
                  <a:cubicBezTo>
                    <a:pt x="93" y="6884"/>
                    <a:pt x="1" y="6945"/>
                    <a:pt x="1" y="7069"/>
                  </a:cubicBezTo>
                  <a:lnTo>
                    <a:pt x="1" y="11698"/>
                  </a:lnTo>
                  <a:cubicBezTo>
                    <a:pt x="1" y="12346"/>
                    <a:pt x="525" y="12871"/>
                    <a:pt x="1142" y="12871"/>
                  </a:cubicBezTo>
                  <a:lnTo>
                    <a:pt x="1142" y="12840"/>
                  </a:lnTo>
                  <a:lnTo>
                    <a:pt x="12654" y="12840"/>
                  </a:lnTo>
                  <a:cubicBezTo>
                    <a:pt x="13302" y="12840"/>
                    <a:pt x="13827" y="12346"/>
                    <a:pt x="13827" y="11698"/>
                  </a:cubicBezTo>
                  <a:lnTo>
                    <a:pt x="13827" y="2717"/>
                  </a:lnTo>
                  <a:cubicBezTo>
                    <a:pt x="13827" y="2440"/>
                    <a:pt x="13580" y="2223"/>
                    <a:pt x="13302" y="2223"/>
                  </a:cubicBezTo>
                  <a:lnTo>
                    <a:pt x="12407" y="2223"/>
                  </a:lnTo>
                  <a:cubicBezTo>
                    <a:pt x="12222" y="2223"/>
                    <a:pt x="12037" y="2347"/>
                    <a:pt x="11944" y="2532"/>
                  </a:cubicBezTo>
                  <a:lnTo>
                    <a:pt x="10216" y="2532"/>
                  </a:lnTo>
                  <a:cubicBezTo>
                    <a:pt x="10154" y="2316"/>
                    <a:pt x="9969" y="2223"/>
                    <a:pt x="9753" y="2223"/>
                  </a:cubicBezTo>
                  <a:lnTo>
                    <a:pt x="9475" y="2223"/>
                  </a:lnTo>
                  <a:lnTo>
                    <a:pt x="9475" y="1483"/>
                  </a:lnTo>
                  <a:cubicBezTo>
                    <a:pt x="9475" y="668"/>
                    <a:pt x="8826" y="0"/>
                    <a:pt x="8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5" name="Google Shape;1325;p90"/>
          <p:cNvSpPr/>
          <p:nvPr/>
        </p:nvSpPr>
        <p:spPr>
          <a:xfrm>
            <a:off x="5072497" y="2062897"/>
            <a:ext cx="445901" cy="408020"/>
          </a:xfrm>
          <a:custGeom>
            <a:avLst/>
            <a:gdLst/>
            <a:ahLst/>
            <a:cxnLst/>
            <a:rect l="l" t="t" r="r" b="b"/>
            <a:pathLst>
              <a:path w="14455" h="13227" extrusionOk="0">
                <a:moveTo>
                  <a:pt x="12983" y="5048"/>
                </a:moveTo>
                <a:cubicBezTo>
                  <a:pt x="13838" y="5048"/>
                  <a:pt x="13847" y="6345"/>
                  <a:pt x="13013" y="6345"/>
                </a:cubicBezTo>
                <a:cubicBezTo>
                  <a:pt x="13003" y="6345"/>
                  <a:pt x="12993" y="6345"/>
                  <a:pt x="12983" y="6344"/>
                </a:cubicBezTo>
                <a:lnTo>
                  <a:pt x="4033" y="6344"/>
                </a:lnTo>
                <a:cubicBezTo>
                  <a:pt x="4020" y="6341"/>
                  <a:pt x="4007" y="6339"/>
                  <a:pt x="3994" y="6339"/>
                </a:cubicBezTo>
                <a:cubicBezTo>
                  <a:pt x="3799" y="6339"/>
                  <a:pt x="3799" y="6751"/>
                  <a:pt x="3994" y="6751"/>
                </a:cubicBezTo>
                <a:cubicBezTo>
                  <a:pt x="4007" y="6751"/>
                  <a:pt x="4020" y="6749"/>
                  <a:pt x="4033" y="6745"/>
                </a:cubicBezTo>
                <a:lnTo>
                  <a:pt x="12767" y="6745"/>
                </a:lnTo>
                <a:cubicBezTo>
                  <a:pt x="12736" y="7363"/>
                  <a:pt x="12582" y="7980"/>
                  <a:pt x="12366" y="8566"/>
                </a:cubicBezTo>
                <a:cubicBezTo>
                  <a:pt x="12150" y="9153"/>
                  <a:pt x="11811" y="9677"/>
                  <a:pt x="11379" y="10109"/>
                </a:cubicBezTo>
                <a:cubicBezTo>
                  <a:pt x="10823" y="10634"/>
                  <a:pt x="10144" y="11004"/>
                  <a:pt x="9434" y="11190"/>
                </a:cubicBezTo>
                <a:lnTo>
                  <a:pt x="5052" y="11190"/>
                </a:lnTo>
                <a:cubicBezTo>
                  <a:pt x="4311" y="11004"/>
                  <a:pt x="3632" y="10665"/>
                  <a:pt x="3077" y="10140"/>
                </a:cubicBezTo>
                <a:cubicBezTo>
                  <a:pt x="2645" y="9708"/>
                  <a:pt x="2305" y="9184"/>
                  <a:pt x="2089" y="8597"/>
                </a:cubicBezTo>
                <a:cubicBezTo>
                  <a:pt x="1842" y="8011"/>
                  <a:pt x="1719" y="7394"/>
                  <a:pt x="1688" y="6745"/>
                </a:cubicBezTo>
                <a:lnTo>
                  <a:pt x="3231" y="6745"/>
                </a:lnTo>
                <a:cubicBezTo>
                  <a:pt x="3246" y="6749"/>
                  <a:pt x="3259" y="6751"/>
                  <a:pt x="3272" y="6751"/>
                </a:cubicBezTo>
                <a:cubicBezTo>
                  <a:pt x="3464" y="6751"/>
                  <a:pt x="3464" y="6370"/>
                  <a:pt x="3272" y="6370"/>
                </a:cubicBezTo>
                <a:cubicBezTo>
                  <a:pt x="3259" y="6370"/>
                  <a:pt x="3246" y="6371"/>
                  <a:pt x="3231" y="6375"/>
                </a:cubicBezTo>
                <a:lnTo>
                  <a:pt x="1503" y="6375"/>
                </a:lnTo>
                <a:cubicBezTo>
                  <a:pt x="608" y="6375"/>
                  <a:pt x="608" y="5048"/>
                  <a:pt x="1503" y="5048"/>
                </a:cubicBezTo>
                <a:close/>
                <a:moveTo>
                  <a:pt x="9218" y="11591"/>
                </a:moveTo>
                <a:lnTo>
                  <a:pt x="9218" y="12331"/>
                </a:lnTo>
                <a:cubicBezTo>
                  <a:pt x="9218" y="12609"/>
                  <a:pt x="9033" y="12825"/>
                  <a:pt x="8755" y="12825"/>
                </a:cubicBezTo>
                <a:lnTo>
                  <a:pt x="5700" y="12825"/>
                </a:lnTo>
                <a:cubicBezTo>
                  <a:pt x="5422" y="12825"/>
                  <a:pt x="5237" y="12609"/>
                  <a:pt x="5237" y="12362"/>
                </a:cubicBezTo>
                <a:lnTo>
                  <a:pt x="5237" y="11591"/>
                </a:lnTo>
                <a:close/>
                <a:moveTo>
                  <a:pt x="13012" y="1"/>
                </a:moveTo>
                <a:cubicBezTo>
                  <a:pt x="12654" y="1"/>
                  <a:pt x="12303" y="140"/>
                  <a:pt x="12057" y="419"/>
                </a:cubicBezTo>
                <a:lnTo>
                  <a:pt x="12057" y="450"/>
                </a:lnTo>
                <a:cubicBezTo>
                  <a:pt x="11965" y="511"/>
                  <a:pt x="11903" y="604"/>
                  <a:pt x="11841" y="697"/>
                </a:cubicBezTo>
                <a:cubicBezTo>
                  <a:pt x="11379" y="1437"/>
                  <a:pt x="10792" y="2085"/>
                  <a:pt x="10113" y="2610"/>
                </a:cubicBezTo>
                <a:lnTo>
                  <a:pt x="7490" y="4647"/>
                </a:lnTo>
                <a:lnTo>
                  <a:pt x="1472" y="4647"/>
                </a:lnTo>
                <a:cubicBezTo>
                  <a:pt x="1461" y="4647"/>
                  <a:pt x="1451" y="4646"/>
                  <a:pt x="1441" y="4646"/>
                </a:cubicBezTo>
                <a:cubicBezTo>
                  <a:pt x="173" y="4646"/>
                  <a:pt x="1" y="6531"/>
                  <a:pt x="1287" y="6745"/>
                </a:cubicBezTo>
                <a:cubicBezTo>
                  <a:pt x="1287" y="7424"/>
                  <a:pt x="1410" y="8103"/>
                  <a:pt x="1657" y="8721"/>
                </a:cubicBezTo>
                <a:cubicBezTo>
                  <a:pt x="2182" y="10140"/>
                  <a:pt x="3354" y="11190"/>
                  <a:pt x="4805" y="11529"/>
                </a:cubicBezTo>
                <a:lnTo>
                  <a:pt x="4805" y="12331"/>
                </a:lnTo>
                <a:cubicBezTo>
                  <a:pt x="4805" y="12825"/>
                  <a:pt x="5206" y="13226"/>
                  <a:pt x="5700" y="13226"/>
                </a:cubicBezTo>
                <a:lnTo>
                  <a:pt x="8755" y="13226"/>
                </a:lnTo>
                <a:cubicBezTo>
                  <a:pt x="9249" y="13226"/>
                  <a:pt x="9619" y="12825"/>
                  <a:pt x="9619" y="12331"/>
                </a:cubicBezTo>
                <a:lnTo>
                  <a:pt x="9619" y="11529"/>
                </a:lnTo>
                <a:cubicBezTo>
                  <a:pt x="11070" y="11190"/>
                  <a:pt x="12274" y="10140"/>
                  <a:pt x="12767" y="8721"/>
                </a:cubicBezTo>
                <a:cubicBezTo>
                  <a:pt x="13014" y="8103"/>
                  <a:pt x="13138" y="7424"/>
                  <a:pt x="13169" y="6745"/>
                </a:cubicBezTo>
                <a:cubicBezTo>
                  <a:pt x="14454" y="6531"/>
                  <a:pt x="14282" y="4646"/>
                  <a:pt x="13014" y="4646"/>
                </a:cubicBezTo>
                <a:cubicBezTo>
                  <a:pt x="13004" y="4646"/>
                  <a:pt x="12994" y="4647"/>
                  <a:pt x="12983" y="4647"/>
                </a:cubicBezTo>
                <a:lnTo>
                  <a:pt x="11224" y="4647"/>
                </a:lnTo>
                <a:lnTo>
                  <a:pt x="11625" y="4122"/>
                </a:lnTo>
                <a:cubicBezTo>
                  <a:pt x="11903" y="3752"/>
                  <a:pt x="12243" y="3412"/>
                  <a:pt x="12582" y="3104"/>
                </a:cubicBezTo>
                <a:cubicBezTo>
                  <a:pt x="12675" y="3042"/>
                  <a:pt x="12675" y="2888"/>
                  <a:pt x="12613" y="2826"/>
                </a:cubicBezTo>
                <a:cubicBezTo>
                  <a:pt x="12562" y="2775"/>
                  <a:pt x="12502" y="2752"/>
                  <a:pt x="12447" y="2752"/>
                </a:cubicBezTo>
                <a:cubicBezTo>
                  <a:pt x="12403" y="2752"/>
                  <a:pt x="12363" y="2767"/>
                  <a:pt x="12335" y="2795"/>
                </a:cubicBezTo>
                <a:cubicBezTo>
                  <a:pt x="11934" y="3135"/>
                  <a:pt x="11595" y="3474"/>
                  <a:pt x="11317" y="3875"/>
                </a:cubicBezTo>
                <a:lnTo>
                  <a:pt x="10700" y="4647"/>
                </a:lnTo>
                <a:lnTo>
                  <a:pt x="8169" y="4647"/>
                </a:lnTo>
                <a:lnTo>
                  <a:pt x="10360" y="2919"/>
                </a:lnTo>
                <a:cubicBezTo>
                  <a:pt x="11070" y="2363"/>
                  <a:pt x="11687" y="1684"/>
                  <a:pt x="12181" y="913"/>
                </a:cubicBezTo>
                <a:cubicBezTo>
                  <a:pt x="12377" y="618"/>
                  <a:pt x="12724" y="411"/>
                  <a:pt x="13062" y="411"/>
                </a:cubicBezTo>
                <a:cubicBezTo>
                  <a:pt x="13254" y="411"/>
                  <a:pt x="13444" y="478"/>
                  <a:pt x="13601" y="635"/>
                </a:cubicBezTo>
                <a:cubicBezTo>
                  <a:pt x="13940" y="1005"/>
                  <a:pt x="13878" y="1561"/>
                  <a:pt x="13508" y="1900"/>
                </a:cubicBezTo>
                <a:cubicBezTo>
                  <a:pt x="13323" y="2054"/>
                  <a:pt x="13138" y="2178"/>
                  <a:pt x="12952" y="2271"/>
                </a:cubicBezTo>
                <a:cubicBezTo>
                  <a:pt x="12860" y="2363"/>
                  <a:pt x="12860" y="2487"/>
                  <a:pt x="12922" y="2579"/>
                </a:cubicBezTo>
                <a:cubicBezTo>
                  <a:pt x="12956" y="2630"/>
                  <a:pt x="13008" y="2653"/>
                  <a:pt x="13064" y="2653"/>
                </a:cubicBezTo>
                <a:cubicBezTo>
                  <a:pt x="13110" y="2653"/>
                  <a:pt x="13158" y="2638"/>
                  <a:pt x="13199" y="2610"/>
                </a:cubicBezTo>
                <a:cubicBezTo>
                  <a:pt x="13415" y="2487"/>
                  <a:pt x="13601" y="2332"/>
                  <a:pt x="13786" y="2178"/>
                </a:cubicBezTo>
                <a:cubicBezTo>
                  <a:pt x="14341" y="1684"/>
                  <a:pt x="14372" y="882"/>
                  <a:pt x="13909" y="326"/>
                </a:cubicBezTo>
                <a:cubicBezTo>
                  <a:pt x="13649" y="109"/>
                  <a:pt x="13327" y="1"/>
                  <a:pt x="13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6" name="Google Shape;1326;p90"/>
          <p:cNvGrpSpPr/>
          <p:nvPr/>
        </p:nvGrpSpPr>
        <p:grpSpPr>
          <a:xfrm>
            <a:off x="3633855" y="3516086"/>
            <a:ext cx="429397" cy="406601"/>
            <a:chOff x="7054788" y="1930381"/>
            <a:chExt cx="348000" cy="329525"/>
          </a:xfrm>
        </p:grpSpPr>
        <p:sp>
          <p:nvSpPr>
            <p:cNvPr id="1327" name="Google Shape;1327;p90"/>
            <p:cNvSpPr/>
            <p:nvPr/>
          </p:nvSpPr>
          <p:spPr>
            <a:xfrm>
              <a:off x="7054788" y="1930381"/>
              <a:ext cx="348000" cy="329525"/>
            </a:xfrm>
            <a:custGeom>
              <a:avLst/>
              <a:gdLst/>
              <a:ahLst/>
              <a:cxnLst/>
              <a:rect l="l" t="t" r="r" b="b"/>
              <a:pathLst>
                <a:path w="13920" h="13181" extrusionOk="0">
                  <a:moveTo>
                    <a:pt x="8580" y="404"/>
                  </a:moveTo>
                  <a:lnTo>
                    <a:pt x="8241" y="1268"/>
                  </a:lnTo>
                  <a:lnTo>
                    <a:pt x="5679" y="1268"/>
                  </a:lnTo>
                  <a:lnTo>
                    <a:pt x="5309" y="404"/>
                  </a:lnTo>
                  <a:close/>
                  <a:moveTo>
                    <a:pt x="8086" y="1669"/>
                  </a:moveTo>
                  <a:lnTo>
                    <a:pt x="6944" y="4447"/>
                  </a:lnTo>
                  <a:lnTo>
                    <a:pt x="5833" y="1669"/>
                  </a:lnTo>
                  <a:close/>
                  <a:moveTo>
                    <a:pt x="4877" y="406"/>
                  </a:moveTo>
                  <a:lnTo>
                    <a:pt x="6543" y="4539"/>
                  </a:lnTo>
                  <a:lnTo>
                    <a:pt x="4661" y="3521"/>
                  </a:lnTo>
                  <a:lnTo>
                    <a:pt x="5154" y="2996"/>
                  </a:lnTo>
                  <a:cubicBezTo>
                    <a:pt x="5247" y="2903"/>
                    <a:pt x="5247" y="2780"/>
                    <a:pt x="5154" y="2687"/>
                  </a:cubicBezTo>
                  <a:lnTo>
                    <a:pt x="3395" y="990"/>
                  </a:lnTo>
                  <a:cubicBezTo>
                    <a:pt x="3789" y="626"/>
                    <a:pt x="4332" y="441"/>
                    <a:pt x="4877" y="406"/>
                  </a:cubicBezTo>
                  <a:close/>
                  <a:moveTo>
                    <a:pt x="9012" y="404"/>
                  </a:moveTo>
                  <a:cubicBezTo>
                    <a:pt x="9568" y="404"/>
                    <a:pt x="10092" y="620"/>
                    <a:pt x="10524" y="990"/>
                  </a:cubicBezTo>
                  <a:lnTo>
                    <a:pt x="8765" y="2718"/>
                  </a:lnTo>
                  <a:cubicBezTo>
                    <a:pt x="8673" y="2780"/>
                    <a:pt x="8673" y="2903"/>
                    <a:pt x="8765" y="2996"/>
                  </a:cubicBezTo>
                  <a:lnTo>
                    <a:pt x="9259" y="3521"/>
                  </a:lnTo>
                  <a:lnTo>
                    <a:pt x="7346" y="4539"/>
                  </a:lnTo>
                  <a:lnTo>
                    <a:pt x="9012" y="404"/>
                  </a:lnTo>
                  <a:close/>
                  <a:moveTo>
                    <a:pt x="13148" y="7502"/>
                  </a:moveTo>
                  <a:lnTo>
                    <a:pt x="13425" y="8273"/>
                  </a:lnTo>
                  <a:cubicBezTo>
                    <a:pt x="13456" y="8366"/>
                    <a:pt x="13425" y="8489"/>
                    <a:pt x="13333" y="8520"/>
                  </a:cubicBezTo>
                  <a:lnTo>
                    <a:pt x="13333" y="8551"/>
                  </a:lnTo>
                  <a:lnTo>
                    <a:pt x="12160" y="8983"/>
                  </a:lnTo>
                  <a:cubicBezTo>
                    <a:pt x="12144" y="8989"/>
                    <a:pt x="12126" y="8991"/>
                    <a:pt x="12109" y="8991"/>
                  </a:cubicBezTo>
                  <a:cubicBezTo>
                    <a:pt x="12027" y="8991"/>
                    <a:pt x="11939" y="8936"/>
                    <a:pt x="11913" y="8860"/>
                  </a:cubicBezTo>
                  <a:lnTo>
                    <a:pt x="11635" y="8088"/>
                  </a:lnTo>
                  <a:lnTo>
                    <a:pt x="13148" y="7502"/>
                  </a:lnTo>
                  <a:close/>
                  <a:moveTo>
                    <a:pt x="741" y="7533"/>
                  </a:moveTo>
                  <a:lnTo>
                    <a:pt x="2284" y="8119"/>
                  </a:lnTo>
                  <a:lnTo>
                    <a:pt x="2007" y="8891"/>
                  </a:lnTo>
                  <a:lnTo>
                    <a:pt x="2007" y="8860"/>
                  </a:lnTo>
                  <a:cubicBezTo>
                    <a:pt x="1983" y="8954"/>
                    <a:pt x="1905" y="8994"/>
                    <a:pt x="1829" y="8994"/>
                  </a:cubicBezTo>
                  <a:cubicBezTo>
                    <a:pt x="1805" y="8994"/>
                    <a:pt x="1782" y="8990"/>
                    <a:pt x="1760" y="8983"/>
                  </a:cubicBezTo>
                  <a:lnTo>
                    <a:pt x="587" y="8551"/>
                  </a:lnTo>
                  <a:cubicBezTo>
                    <a:pt x="494" y="8520"/>
                    <a:pt x="463" y="8397"/>
                    <a:pt x="494" y="8304"/>
                  </a:cubicBezTo>
                  <a:lnTo>
                    <a:pt x="741" y="7533"/>
                  </a:lnTo>
                  <a:close/>
                  <a:moveTo>
                    <a:pt x="8994" y="0"/>
                  </a:moveTo>
                  <a:cubicBezTo>
                    <a:pt x="8959" y="0"/>
                    <a:pt x="8924" y="1"/>
                    <a:pt x="8889" y="2"/>
                  </a:cubicBezTo>
                  <a:lnTo>
                    <a:pt x="5031" y="2"/>
                  </a:lnTo>
                  <a:cubicBezTo>
                    <a:pt x="3797" y="2"/>
                    <a:pt x="2686" y="774"/>
                    <a:pt x="2253" y="1947"/>
                  </a:cubicBezTo>
                  <a:lnTo>
                    <a:pt x="124" y="8181"/>
                  </a:lnTo>
                  <a:cubicBezTo>
                    <a:pt x="1" y="8489"/>
                    <a:pt x="155" y="8829"/>
                    <a:pt x="463" y="8952"/>
                  </a:cubicBezTo>
                  <a:lnTo>
                    <a:pt x="1605" y="9384"/>
                  </a:lnTo>
                  <a:cubicBezTo>
                    <a:pt x="1671" y="9402"/>
                    <a:pt x="1737" y="9411"/>
                    <a:pt x="1802" y="9411"/>
                  </a:cubicBezTo>
                  <a:cubicBezTo>
                    <a:pt x="2068" y="9411"/>
                    <a:pt x="2302" y="9263"/>
                    <a:pt x="2377" y="9014"/>
                  </a:cubicBezTo>
                  <a:lnTo>
                    <a:pt x="3395" y="6144"/>
                  </a:lnTo>
                  <a:lnTo>
                    <a:pt x="3179" y="9631"/>
                  </a:lnTo>
                  <a:cubicBezTo>
                    <a:pt x="3130" y="9747"/>
                    <a:pt x="3257" y="9810"/>
                    <a:pt x="3377" y="9810"/>
                  </a:cubicBezTo>
                  <a:cubicBezTo>
                    <a:pt x="3480" y="9810"/>
                    <a:pt x="3578" y="9763"/>
                    <a:pt x="3550" y="9662"/>
                  </a:cubicBezTo>
                  <a:lnTo>
                    <a:pt x="3889" y="4693"/>
                  </a:lnTo>
                  <a:cubicBezTo>
                    <a:pt x="3889" y="4570"/>
                    <a:pt x="3797" y="4477"/>
                    <a:pt x="3704" y="4477"/>
                  </a:cubicBezTo>
                  <a:cubicBezTo>
                    <a:pt x="3688" y="4472"/>
                    <a:pt x="3671" y="4469"/>
                    <a:pt x="3655" y="4469"/>
                  </a:cubicBezTo>
                  <a:cubicBezTo>
                    <a:pt x="3581" y="4469"/>
                    <a:pt x="3513" y="4525"/>
                    <a:pt x="3488" y="4601"/>
                  </a:cubicBezTo>
                  <a:lnTo>
                    <a:pt x="2408" y="7687"/>
                  </a:lnTo>
                  <a:lnTo>
                    <a:pt x="896" y="7101"/>
                  </a:lnTo>
                  <a:lnTo>
                    <a:pt x="2624" y="2070"/>
                  </a:lnTo>
                  <a:cubicBezTo>
                    <a:pt x="2747" y="1762"/>
                    <a:pt x="2902" y="1484"/>
                    <a:pt x="3087" y="1268"/>
                  </a:cubicBezTo>
                  <a:lnTo>
                    <a:pt x="4722" y="2842"/>
                  </a:lnTo>
                  <a:lnTo>
                    <a:pt x="4198" y="3459"/>
                  </a:lnTo>
                  <a:cubicBezTo>
                    <a:pt x="4105" y="3552"/>
                    <a:pt x="4136" y="3706"/>
                    <a:pt x="4229" y="3768"/>
                  </a:cubicBezTo>
                  <a:lnTo>
                    <a:pt x="6759" y="5126"/>
                  </a:lnTo>
                  <a:lnTo>
                    <a:pt x="6759" y="12779"/>
                  </a:lnTo>
                  <a:lnTo>
                    <a:pt x="3797" y="12779"/>
                  </a:lnTo>
                  <a:cubicBezTo>
                    <a:pt x="3550" y="12779"/>
                    <a:pt x="3395" y="12594"/>
                    <a:pt x="3395" y="12378"/>
                  </a:cubicBezTo>
                  <a:lnTo>
                    <a:pt x="3519" y="10434"/>
                  </a:lnTo>
                  <a:cubicBezTo>
                    <a:pt x="3570" y="10315"/>
                    <a:pt x="3434" y="10243"/>
                    <a:pt x="3307" y="10243"/>
                  </a:cubicBezTo>
                  <a:cubicBezTo>
                    <a:pt x="3203" y="10243"/>
                    <a:pt x="3104" y="10292"/>
                    <a:pt x="3118" y="10403"/>
                  </a:cubicBezTo>
                  <a:lnTo>
                    <a:pt x="3025" y="12347"/>
                  </a:lnTo>
                  <a:cubicBezTo>
                    <a:pt x="2994" y="12779"/>
                    <a:pt x="3334" y="13150"/>
                    <a:pt x="3797" y="13180"/>
                  </a:cubicBezTo>
                  <a:lnTo>
                    <a:pt x="10123" y="13180"/>
                  </a:lnTo>
                  <a:cubicBezTo>
                    <a:pt x="10555" y="13180"/>
                    <a:pt x="10926" y="12779"/>
                    <a:pt x="10895" y="12347"/>
                  </a:cubicBezTo>
                  <a:lnTo>
                    <a:pt x="10524" y="6144"/>
                  </a:lnTo>
                  <a:lnTo>
                    <a:pt x="11512" y="9014"/>
                  </a:lnTo>
                  <a:cubicBezTo>
                    <a:pt x="11611" y="9263"/>
                    <a:pt x="11851" y="9411"/>
                    <a:pt x="12102" y="9411"/>
                  </a:cubicBezTo>
                  <a:cubicBezTo>
                    <a:pt x="12162" y="9411"/>
                    <a:pt x="12224" y="9402"/>
                    <a:pt x="12284" y="9384"/>
                  </a:cubicBezTo>
                  <a:lnTo>
                    <a:pt x="13456" y="8921"/>
                  </a:lnTo>
                  <a:cubicBezTo>
                    <a:pt x="13765" y="8829"/>
                    <a:pt x="13919" y="8459"/>
                    <a:pt x="13796" y="8150"/>
                  </a:cubicBezTo>
                  <a:lnTo>
                    <a:pt x="13796" y="8150"/>
                  </a:lnTo>
                  <a:lnTo>
                    <a:pt x="13827" y="8181"/>
                  </a:lnTo>
                  <a:lnTo>
                    <a:pt x="12376" y="4014"/>
                  </a:lnTo>
                  <a:cubicBezTo>
                    <a:pt x="12351" y="3938"/>
                    <a:pt x="12263" y="3883"/>
                    <a:pt x="12181" y="3883"/>
                  </a:cubicBezTo>
                  <a:cubicBezTo>
                    <a:pt x="12163" y="3883"/>
                    <a:pt x="12146" y="3886"/>
                    <a:pt x="12129" y="3891"/>
                  </a:cubicBezTo>
                  <a:cubicBezTo>
                    <a:pt x="12006" y="3922"/>
                    <a:pt x="11944" y="4045"/>
                    <a:pt x="12006" y="4138"/>
                  </a:cubicBezTo>
                  <a:lnTo>
                    <a:pt x="13024" y="7132"/>
                  </a:lnTo>
                  <a:lnTo>
                    <a:pt x="11512" y="7718"/>
                  </a:lnTo>
                  <a:lnTo>
                    <a:pt x="10432" y="4632"/>
                  </a:lnTo>
                  <a:cubicBezTo>
                    <a:pt x="10393" y="4541"/>
                    <a:pt x="10317" y="4500"/>
                    <a:pt x="10241" y="4500"/>
                  </a:cubicBezTo>
                  <a:cubicBezTo>
                    <a:pt x="10135" y="4500"/>
                    <a:pt x="10031" y="4581"/>
                    <a:pt x="10031" y="4724"/>
                  </a:cubicBezTo>
                  <a:cubicBezTo>
                    <a:pt x="10031" y="4724"/>
                    <a:pt x="10524" y="12378"/>
                    <a:pt x="10524" y="12378"/>
                  </a:cubicBezTo>
                  <a:cubicBezTo>
                    <a:pt x="10524" y="12594"/>
                    <a:pt x="10339" y="12779"/>
                    <a:pt x="10123" y="12779"/>
                  </a:cubicBezTo>
                  <a:lnTo>
                    <a:pt x="7160" y="12779"/>
                  </a:lnTo>
                  <a:lnTo>
                    <a:pt x="7160" y="5126"/>
                  </a:lnTo>
                  <a:lnTo>
                    <a:pt x="9691" y="3768"/>
                  </a:lnTo>
                  <a:cubicBezTo>
                    <a:pt x="9784" y="3706"/>
                    <a:pt x="9815" y="3552"/>
                    <a:pt x="9722" y="3428"/>
                  </a:cubicBezTo>
                  <a:lnTo>
                    <a:pt x="9197" y="2842"/>
                  </a:lnTo>
                  <a:lnTo>
                    <a:pt x="10833" y="1268"/>
                  </a:lnTo>
                  <a:cubicBezTo>
                    <a:pt x="11018" y="1515"/>
                    <a:pt x="11173" y="1792"/>
                    <a:pt x="11296" y="2070"/>
                  </a:cubicBezTo>
                  <a:lnTo>
                    <a:pt x="11728" y="3397"/>
                  </a:lnTo>
                  <a:cubicBezTo>
                    <a:pt x="11753" y="3473"/>
                    <a:pt x="11842" y="3529"/>
                    <a:pt x="11941" y="3529"/>
                  </a:cubicBezTo>
                  <a:cubicBezTo>
                    <a:pt x="11962" y="3529"/>
                    <a:pt x="11984" y="3526"/>
                    <a:pt x="12006" y="3521"/>
                  </a:cubicBezTo>
                  <a:cubicBezTo>
                    <a:pt x="12098" y="3490"/>
                    <a:pt x="12160" y="3366"/>
                    <a:pt x="12129" y="3274"/>
                  </a:cubicBezTo>
                  <a:lnTo>
                    <a:pt x="11666" y="1947"/>
                  </a:lnTo>
                  <a:cubicBezTo>
                    <a:pt x="11512" y="1546"/>
                    <a:pt x="11296" y="1175"/>
                    <a:pt x="10987" y="867"/>
                  </a:cubicBezTo>
                  <a:cubicBezTo>
                    <a:pt x="10457" y="307"/>
                    <a:pt x="9730" y="0"/>
                    <a:pt x="8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90"/>
            <p:cNvSpPr/>
            <p:nvPr/>
          </p:nvSpPr>
          <p:spPr>
            <a:xfrm>
              <a:off x="7244588" y="2131031"/>
              <a:ext cx="55575" cy="70225"/>
            </a:xfrm>
            <a:custGeom>
              <a:avLst/>
              <a:gdLst/>
              <a:ahLst/>
              <a:cxnLst/>
              <a:rect l="l" t="t" r="r" b="b"/>
              <a:pathLst>
                <a:path w="2223" h="2809" extrusionOk="0">
                  <a:moveTo>
                    <a:pt x="1791" y="402"/>
                  </a:moveTo>
                  <a:cubicBezTo>
                    <a:pt x="1821" y="402"/>
                    <a:pt x="1821" y="433"/>
                    <a:pt x="1821" y="433"/>
                  </a:cubicBezTo>
                  <a:lnTo>
                    <a:pt x="1821" y="895"/>
                  </a:lnTo>
                  <a:lnTo>
                    <a:pt x="433" y="895"/>
                  </a:lnTo>
                  <a:lnTo>
                    <a:pt x="433" y="433"/>
                  </a:lnTo>
                  <a:cubicBezTo>
                    <a:pt x="402" y="433"/>
                    <a:pt x="433" y="402"/>
                    <a:pt x="463" y="402"/>
                  </a:cubicBezTo>
                  <a:close/>
                  <a:moveTo>
                    <a:pt x="1821" y="1297"/>
                  </a:moveTo>
                  <a:lnTo>
                    <a:pt x="1821" y="1698"/>
                  </a:lnTo>
                  <a:cubicBezTo>
                    <a:pt x="1821" y="2068"/>
                    <a:pt x="1513" y="2408"/>
                    <a:pt x="1112" y="2408"/>
                  </a:cubicBezTo>
                  <a:cubicBezTo>
                    <a:pt x="741" y="2408"/>
                    <a:pt x="402" y="2099"/>
                    <a:pt x="402" y="1698"/>
                  </a:cubicBezTo>
                  <a:lnTo>
                    <a:pt x="402" y="1297"/>
                  </a:lnTo>
                  <a:close/>
                  <a:moveTo>
                    <a:pt x="463" y="1"/>
                  </a:moveTo>
                  <a:cubicBezTo>
                    <a:pt x="217" y="1"/>
                    <a:pt x="1" y="186"/>
                    <a:pt x="1" y="433"/>
                  </a:cubicBezTo>
                  <a:lnTo>
                    <a:pt x="1" y="1698"/>
                  </a:lnTo>
                  <a:cubicBezTo>
                    <a:pt x="1" y="2439"/>
                    <a:pt x="556" y="2809"/>
                    <a:pt x="1112" y="2809"/>
                  </a:cubicBezTo>
                  <a:cubicBezTo>
                    <a:pt x="1667" y="2809"/>
                    <a:pt x="2223" y="2439"/>
                    <a:pt x="2223" y="1698"/>
                  </a:cubicBezTo>
                  <a:lnTo>
                    <a:pt x="2223" y="433"/>
                  </a:lnTo>
                  <a:cubicBezTo>
                    <a:pt x="2223" y="186"/>
                    <a:pt x="2037"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90"/>
            <p:cNvSpPr/>
            <p:nvPr/>
          </p:nvSpPr>
          <p:spPr>
            <a:xfrm>
              <a:off x="7155488" y="2131031"/>
              <a:ext cx="57875" cy="71975"/>
            </a:xfrm>
            <a:custGeom>
              <a:avLst/>
              <a:gdLst/>
              <a:ahLst/>
              <a:cxnLst/>
              <a:rect l="l" t="t" r="r" b="b"/>
              <a:pathLst>
                <a:path w="2315" h="2879" extrusionOk="0">
                  <a:moveTo>
                    <a:pt x="1867" y="402"/>
                  </a:moveTo>
                  <a:cubicBezTo>
                    <a:pt x="1867" y="402"/>
                    <a:pt x="1898" y="433"/>
                    <a:pt x="1898" y="433"/>
                  </a:cubicBezTo>
                  <a:lnTo>
                    <a:pt x="1898" y="895"/>
                  </a:lnTo>
                  <a:lnTo>
                    <a:pt x="478" y="895"/>
                  </a:lnTo>
                  <a:lnTo>
                    <a:pt x="478" y="433"/>
                  </a:lnTo>
                  <a:cubicBezTo>
                    <a:pt x="478" y="433"/>
                    <a:pt x="509" y="402"/>
                    <a:pt x="509" y="402"/>
                  </a:cubicBezTo>
                  <a:close/>
                  <a:moveTo>
                    <a:pt x="1898" y="1297"/>
                  </a:moveTo>
                  <a:lnTo>
                    <a:pt x="1898" y="1698"/>
                  </a:lnTo>
                  <a:cubicBezTo>
                    <a:pt x="1898" y="2099"/>
                    <a:pt x="1589" y="2408"/>
                    <a:pt x="1188" y="2408"/>
                  </a:cubicBezTo>
                  <a:cubicBezTo>
                    <a:pt x="787" y="2408"/>
                    <a:pt x="478" y="2068"/>
                    <a:pt x="478" y="1698"/>
                  </a:cubicBezTo>
                  <a:lnTo>
                    <a:pt x="478" y="1297"/>
                  </a:lnTo>
                  <a:close/>
                  <a:moveTo>
                    <a:pt x="509" y="1"/>
                  </a:moveTo>
                  <a:cubicBezTo>
                    <a:pt x="262" y="1"/>
                    <a:pt x="46" y="186"/>
                    <a:pt x="46" y="433"/>
                  </a:cubicBezTo>
                  <a:lnTo>
                    <a:pt x="46" y="1698"/>
                  </a:lnTo>
                  <a:cubicBezTo>
                    <a:pt x="0" y="2485"/>
                    <a:pt x="579" y="2878"/>
                    <a:pt x="1157" y="2878"/>
                  </a:cubicBezTo>
                  <a:cubicBezTo>
                    <a:pt x="1736" y="2878"/>
                    <a:pt x="2315" y="2485"/>
                    <a:pt x="2268" y="1698"/>
                  </a:cubicBezTo>
                  <a:lnTo>
                    <a:pt x="2268" y="433"/>
                  </a:lnTo>
                  <a:cubicBezTo>
                    <a:pt x="2268" y="186"/>
                    <a:pt x="2083" y="1"/>
                    <a:pt x="1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0" name="Google Shape;1330;p90"/>
          <p:cNvGrpSpPr/>
          <p:nvPr/>
        </p:nvGrpSpPr>
        <p:grpSpPr>
          <a:xfrm>
            <a:off x="5090935" y="3516104"/>
            <a:ext cx="409003" cy="397040"/>
            <a:chOff x="5314188" y="3350032"/>
            <a:chExt cx="363752" cy="353113"/>
          </a:xfrm>
        </p:grpSpPr>
        <p:sp>
          <p:nvSpPr>
            <p:cNvPr id="1331" name="Google Shape;1331;p90"/>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90"/>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33" name="Google Shape;1333;p90">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9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9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0"/>
          <p:cNvSpPr txBox="1">
            <a:spLocks noGrp="1"/>
          </p:cNvSpPr>
          <p:nvPr>
            <p:ph type="title"/>
          </p:nvPr>
        </p:nvSpPr>
        <p:spPr>
          <a:xfrm>
            <a:off x="-1641652" y="1843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zh-CN" altLang="en-US" dirty="0"/>
              <a:t>我的精神挺好的呀</a:t>
            </a:r>
            <a:endParaRPr dirty="0"/>
          </a:p>
        </p:txBody>
      </p:sp>
      <p:sp>
        <p:nvSpPr>
          <p:cNvPr id="593" name="Google Shape;593;p60">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6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6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Google Shape;592;p60"/>
          <p:cNvSpPr txBox="1"/>
          <p:nvPr/>
        </p:nvSpPr>
        <p:spPr>
          <a:xfrm>
            <a:off x="-759048" y="8116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DM Serif Text"/>
              <a:buNone/>
              <a:defRPr sz="3500" b="1"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2pPr>
            <a:lvl3pPr marR="0" lvl="2"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3pPr>
            <a:lvl4pPr marR="0" lvl="3"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4pPr>
            <a:lvl5pPr marR="0" lvl="4"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5pPr>
            <a:lvl6pPr marR="0" lvl="5"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6pPr>
            <a:lvl7pPr marR="0" lvl="6"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7pPr>
            <a:lvl8pPr marR="0" lvl="7"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8pPr>
            <a:lvl9pPr marR="0" lvl="8"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9pPr>
          </a:lstStyle>
          <a:p>
            <a:pPr>
              <a:buClr>
                <a:schemeClr val="dk1"/>
              </a:buClr>
              <a:buSzPts val="1100"/>
              <a:buFont typeface="Arial" panose="020B0604020202020204"/>
              <a:buNone/>
            </a:pPr>
            <a:r>
              <a:rPr lang="zh-CN" altLang="en-US" dirty="0"/>
              <a:t>我的神好挺的精呀</a:t>
            </a:r>
            <a:endParaRPr lang="zh-CN" altLang="en-US" dirty="0"/>
          </a:p>
        </p:txBody>
      </p:sp>
      <p:sp>
        <p:nvSpPr>
          <p:cNvPr id="3" name="Google Shape;592;p60"/>
          <p:cNvSpPr txBox="1"/>
          <p:nvPr/>
        </p:nvSpPr>
        <p:spPr>
          <a:xfrm>
            <a:off x="114060" y="14389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DM Serif Text"/>
              <a:buNone/>
              <a:defRPr sz="3500" b="1"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2pPr>
            <a:lvl3pPr marR="0" lvl="2"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3pPr>
            <a:lvl4pPr marR="0" lvl="3"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4pPr>
            <a:lvl5pPr marR="0" lvl="4"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5pPr>
            <a:lvl6pPr marR="0" lvl="5"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6pPr>
            <a:lvl7pPr marR="0" lvl="6"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7pPr>
            <a:lvl8pPr marR="0" lvl="7"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8pPr>
            <a:lvl9pPr marR="0" lvl="8" algn="l" rtl="0">
              <a:lnSpc>
                <a:spcPct val="100000"/>
              </a:lnSpc>
              <a:spcBef>
                <a:spcPts val="0"/>
              </a:spcBef>
              <a:spcAft>
                <a:spcPts val="0"/>
              </a:spcAft>
              <a:buClr>
                <a:schemeClr val="dk1"/>
              </a:buClr>
              <a:buSzPts val="3500"/>
              <a:buFont typeface="Averia Libre"/>
              <a:buNone/>
              <a:defRPr sz="3500" b="1" i="0" u="none" strike="noStrike" cap="none">
                <a:solidFill>
                  <a:schemeClr val="dk1"/>
                </a:solidFill>
                <a:latin typeface="Averia Libre"/>
                <a:ea typeface="Averia Libre"/>
                <a:cs typeface="Averia Libre"/>
                <a:sym typeface="Averia Libre"/>
              </a:defRPr>
            </a:lvl9pPr>
          </a:lstStyle>
          <a:p>
            <a:pPr>
              <a:buClr>
                <a:schemeClr val="dk1"/>
              </a:buClr>
              <a:buSzPts val="1100"/>
            </a:pPr>
            <a:r>
              <a:rPr lang="zh-CN" altLang="zh-CN" dirty="0"/>
              <a:t>神挺精呀我的好的</a:t>
            </a:r>
            <a:endParaRPr lang="zh-CN" altLang="en-US" dirty="0"/>
          </a:p>
        </p:txBody>
      </p:sp>
      <p:sp>
        <p:nvSpPr>
          <p:cNvPr id="5" name="文本框 4"/>
          <p:cNvSpPr txBox="1"/>
          <p:nvPr/>
        </p:nvSpPr>
        <p:spPr>
          <a:xfrm>
            <a:off x="1593622" y="2304794"/>
            <a:ext cx="5634414" cy="1200329"/>
          </a:xfrm>
          <a:prstGeom prst="rect">
            <a:avLst/>
          </a:prstGeom>
          <a:noFill/>
        </p:spPr>
        <p:txBody>
          <a:bodyPr wrap="square">
            <a:spAutoFit/>
          </a:bodyPr>
          <a:lstStyle/>
          <a:p>
            <a:r>
              <a:rPr lang="zh-CN" altLang="en-US" sz="1800" b="1" dirty="0">
                <a:solidFill>
                  <a:schemeClr val="dk2"/>
                </a:solidFill>
                <a:latin typeface="DM Serif Text"/>
                <a:sym typeface="DM Serif Text"/>
              </a:rPr>
              <a:t>         杀杀杀！！上勾拳！下勾拳！左勾拳！右勾拳！扫堂腿！回旋踢！这是蜘‬蛛吃耳屎，这是龙卷摧风‬毁停车场！这是羚‬羊蹬，这是山羊跳！乌鸦坐‬飞机！老鼠走迷宫！大象踢‬腿！愤怒的章鱼！巨斧砍大树！</a:t>
            </a:r>
            <a:endParaRPr lang="zh-CN" altLang="en-US" sz="1800" b="1" dirty="0">
              <a:solidFill>
                <a:schemeClr val="dk2"/>
              </a:solidFill>
              <a:latin typeface="DM Serif Text"/>
              <a:sym typeface="DM Serif Text"/>
            </a:endParaRPr>
          </a:p>
        </p:txBody>
      </p:sp>
      <p:sp>
        <p:nvSpPr>
          <p:cNvPr id="9" name="文本框 8"/>
          <p:cNvSpPr txBox="1"/>
          <p:nvPr/>
        </p:nvSpPr>
        <p:spPr>
          <a:xfrm>
            <a:off x="1458038" y="3900988"/>
            <a:ext cx="5634414" cy="954107"/>
          </a:xfrm>
          <a:prstGeom prst="rect">
            <a:avLst/>
          </a:prstGeom>
          <a:noFill/>
        </p:spPr>
        <p:txBody>
          <a:bodyPr wrap="square">
            <a:spAutoFit/>
          </a:bodyPr>
          <a:lstStyle/>
          <a:p>
            <a:r>
              <a:rPr kumimoji="0" lang="zh-CN" altLang="en-US" sz="2800" b="1" i="0" u="none" strike="noStrike" kern="0" cap="none" spc="0" normalizeH="0" baseline="0" noProof="0" dirty="0">
                <a:ln>
                  <a:noFill/>
                </a:ln>
                <a:solidFill>
                  <a:srgbClr val="EDCB69"/>
                </a:solidFill>
                <a:effectLst/>
                <a:uLnTx/>
                <a:uFillTx/>
                <a:latin typeface="DM Serif Text"/>
                <a:sym typeface="DM Serif Text"/>
              </a:rPr>
              <a:t>彻底疯狂！彻底疯狂！彻底疯狂！彻底疯狂！彻底疯狂！彻底疯狂！</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91"/>
          <p:cNvPicPr preferRelativeResize="0"/>
          <p:nvPr/>
        </p:nvPicPr>
        <p:blipFill rotWithShape="1">
          <a:blip r:embed="rId1"/>
          <a:srcRect l="15266" t="3832" r="9641" b="5125"/>
          <a:stretch>
            <a:fillRect/>
          </a:stretch>
        </p:blipFill>
        <p:spPr>
          <a:xfrm>
            <a:off x="6921438" y="1501650"/>
            <a:ext cx="845651" cy="827525"/>
          </a:xfrm>
          <a:prstGeom prst="rect">
            <a:avLst/>
          </a:prstGeom>
          <a:noFill/>
          <a:ln>
            <a:noFill/>
          </a:ln>
        </p:spPr>
      </p:pic>
      <p:pic>
        <p:nvPicPr>
          <p:cNvPr id="1341" name="Google Shape;1341;p91"/>
          <p:cNvPicPr preferRelativeResize="0"/>
          <p:nvPr/>
        </p:nvPicPr>
        <p:blipFill rotWithShape="1">
          <a:blip r:embed="rId1"/>
          <a:srcRect l="15266" t="3832" r="9641" b="5125"/>
          <a:stretch>
            <a:fillRect/>
          </a:stretch>
        </p:blipFill>
        <p:spPr>
          <a:xfrm>
            <a:off x="4149138" y="2391013"/>
            <a:ext cx="845651" cy="827525"/>
          </a:xfrm>
          <a:prstGeom prst="rect">
            <a:avLst/>
          </a:prstGeom>
          <a:noFill/>
          <a:ln>
            <a:noFill/>
          </a:ln>
        </p:spPr>
      </p:pic>
      <p:pic>
        <p:nvPicPr>
          <p:cNvPr id="1342" name="Google Shape;1342;p91"/>
          <p:cNvPicPr preferRelativeResize="0"/>
          <p:nvPr/>
        </p:nvPicPr>
        <p:blipFill rotWithShape="1">
          <a:blip r:embed="rId1"/>
          <a:srcRect l="15266" t="3832" r="9641" b="5125"/>
          <a:stretch>
            <a:fillRect/>
          </a:stretch>
        </p:blipFill>
        <p:spPr>
          <a:xfrm>
            <a:off x="1411825" y="1501650"/>
            <a:ext cx="845651" cy="827525"/>
          </a:xfrm>
          <a:prstGeom prst="rect">
            <a:avLst/>
          </a:prstGeom>
          <a:noFill/>
          <a:ln>
            <a:noFill/>
          </a:ln>
        </p:spPr>
      </p:pic>
      <p:sp>
        <p:nvSpPr>
          <p:cNvPr id="1343" name="Google Shape;1343;p9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Areas we cover</a:t>
            </a:r>
            <a:endParaRPr lang="en-GB"/>
          </a:p>
        </p:txBody>
      </p:sp>
      <p:sp>
        <p:nvSpPr>
          <p:cNvPr id="1344" name="Google Shape;1344;p91"/>
          <p:cNvSpPr txBox="1">
            <a:spLocks noGrp="1"/>
          </p:cNvSpPr>
          <p:nvPr>
            <p:ph type="title" idx="2"/>
          </p:nvPr>
        </p:nvSpPr>
        <p:spPr>
          <a:xfrm>
            <a:off x="720000" y="2441313"/>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a:t>
            </a:r>
            <a:endParaRPr lang="en-GB"/>
          </a:p>
        </p:txBody>
      </p:sp>
      <p:sp>
        <p:nvSpPr>
          <p:cNvPr id="1345" name="Google Shape;1345;p91"/>
          <p:cNvSpPr txBox="1">
            <a:spLocks noGrp="1"/>
          </p:cNvSpPr>
          <p:nvPr>
            <p:ph type="subTitle" idx="1"/>
          </p:nvPr>
        </p:nvSpPr>
        <p:spPr>
          <a:xfrm>
            <a:off x="720000" y="2969013"/>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It’s the closest planet to the Sun and the smallest one in the Solar System</a:t>
            </a:r>
            <a:endParaRPr lang="en-GB"/>
          </a:p>
        </p:txBody>
      </p:sp>
      <p:sp>
        <p:nvSpPr>
          <p:cNvPr id="1346" name="Google Shape;1346;p91"/>
          <p:cNvSpPr txBox="1">
            <a:spLocks noGrp="1"/>
          </p:cNvSpPr>
          <p:nvPr>
            <p:ph type="title" idx="3"/>
          </p:nvPr>
        </p:nvSpPr>
        <p:spPr>
          <a:xfrm>
            <a:off x="3492269" y="3388800"/>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1347" name="Google Shape;1347;p91"/>
          <p:cNvSpPr txBox="1">
            <a:spLocks noGrp="1"/>
          </p:cNvSpPr>
          <p:nvPr>
            <p:ph type="subTitle" idx="4"/>
          </p:nvPr>
        </p:nvSpPr>
        <p:spPr>
          <a:xfrm>
            <a:off x="3492272" y="3916500"/>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has a beautiful name and is the second planet from the Sun</a:t>
            </a:r>
            <a:endParaRPr lang="en-GB"/>
          </a:p>
        </p:txBody>
      </p:sp>
      <p:sp>
        <p:nvSpPr>
          <p:cNvPr id="1348" name="Google Shape;1348;p91"/>
          <p:cNvSpPr txBox="1">
            <a:spLocks noGrp="1"/>
          </p:cNvSpPr>
          <p:nvPr>
            <p:ph type="title" idx="5"/>
          </p:nvPr>
        </p:nvSpPr>
        <p:spPr>
          <a:xfrm>
            <a:off x="6264545" y="2441313"/>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1349" name="Google Shape;1349;p91"/>
          <p:cNvSpPr txBox="1">
            <a:spLocks noGrp="1"/>
          </p:cNvSpPr>
          <p:nvPr>
            <p:ph type="subTitle" idx="6"/>
          </p:nvPr>
        </p:nvSpPr>
        <p:spPr>
          <a:xfrm>
            <a:off x="6264550" y="2969013"/>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Despite being red, Mars is actually a cold place. It’s full of iron oxide dust</a:t>
            </a:r>
            <a:endParaRPr lang="en-GB"/>
          </a:p>
        </p:txBody>
      </p:sp>
      <p:sp>
        <p:nvSpPr>
          <p:cNvPr id="1350" name="Google Shape;1350;p91">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9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9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3" name="Google Shape;1353;p91"/>
          <p:cNvGrpSpPr/>
          <p:nvPr/>
        </p:nvGrpSpPr>
        <p:grpSpPr>
          <a:xfrm>
            <a:off x="7154733" y="1708181"/>
            <a:ext cx="379051" cy="414581"/>
            <a:chOff x="2232925" y="3386750"/>
            <a:chExt cx="328325" cy="359100"/>
          </a:xfrm>
        </p:grpSpPr>
        <p:sp>
          <p:nvSpPr>
            <p:cNvPr id="1354" name="Google Shape;1354;p91"/>
            <p:cNvSpPr/>
            <p:nvPr/>
          </p:nvSpPr>
          <p:spPr>
            <a:xfrm>
              <a:off x="2290475" y="3565625"/>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8" y="571"/>
                    <a:pt x="553" y="446"/>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91"/>
            <p:cNvSpPr/>
            <p:nvPr/>
          </p:nvSpPr>
          <p:spPr>
            <a:xfrm>
              <a:off x="2232925" y="3386750"/>
              <a:ext cx="328325" cy="359100"/>
            </a:xfrm>
            <a:custGeom>
              <a:avLst/>
              <a:gdLst/>
              <a:ahLst/>
              <a:cxnLst/>
              <a:rect l="l" t="t" r="r" b="b"/>
              <a:pathLst>
                <a:path w="13133" h="14364" extrusionOk="0">
                  <a:moveTo>
                    <a:pt x="10998" y="553"/>
                  </a:moveTo>
                  <a:cubicBezTo>
                    <a:pt x="11366" y="553"/>
                    <a:pt x="11732" y="696"/>
                    <a:pt x="12008" y="982"/>
                  </a:cubicBezTo>
                  <a:cubicBezTo>
                    <a:pt x="12419" y="1392"/>
                    <a:pt x="12544" y="1874"/>
                    <a:pt x="12365" y="2498"/>
                  </a:cubicBezTo>
                  <a:cubicBezTo>
                    <a:pt x="11973" y="3979"/>
                    <a:pt x="10099" y="5514"/>
                    <a:pt x="9332" y="5781"/>
                  </a:cubicBezTo>
                  <a:cubicBezTo>
                    <a:pt x="9011" y="5674"/>
                    <a:pt x="8511" y="5353"/>
                    <a:pt x="7994" y="4907"/>
                  </a:cubicBezTo>
                  <a:lnTo>
                    <a:pt x="9528" y="3373"/>
                  </a:lnTo>
                  <a:cubicBezTo>
                    <a:pt x="9635" y="3265"/>
                    <a:pt x="9635" y="3087"/>
                    <a:pt x="9528" y="2980"/>
                  </a:cubicBezTo>
                  <a:cubicBezTo>
                    <a:pt x="9475" y="2926"/>
                    <a:pt x="9403" y="2900"/>
                    <a:pt x="9332" y="2900"/>
                  </a:cubicBezTo>
                  <a:cubicBezTo>
                    <a:pt x="9261" y="2900"/>
                    <a:pt x="9189" y="2926"/>
                    <a:pt x="9136" y="2980"/>
                  </a:cubicBezTo>
                  <a:lnTo>
                    <a:pt x="7583" y="4514"/>
                  </a:lnTo>
                  <a:cubicBezTo>
                    <a:pt x="7012" y="3926"/>
                    <a:pt x="6477" y="3212"/>
                    <a:pt x="6281" y="2498"/>
                  </a:cubicBezTo>
                  <a:cubicBezTo>
                    <a:pt x="6120" y="1874"/>
                    <a:pt x="6245" y="1392"/>
                    <a:pt x="6638" y="982"/>
                  </a:cubicBezTo>
                  <a:cubicBezTo>
                    <a:pt x="6923" y="696"/>
                    <a:pt x="7298" y="553"/>
                    <a:pt x="7655" y="553"/>
                  </a:cubicBezTo>
                  <a:cubicBezTo>
                    <a:pt x="8030" y="553"/>
                    <a:pt x="8404" y="696"/>
                    <a:pt x="8672" y="982"/>
                  </a:cubicBezTo>
                  <a:cubicBezTo>
                    <a:pt x="8859" y="1160"/>
                    <a:pt x="9096" y="1249"/>
                    <a:pt x="9330" y="1249"/>
                  </a:cubicBezTo>
                  <a:cubicBezTo>
                    <a:pt x="9564" y="1249"/>
                    <a:pt x="9796" y="1160"/>
                    <a:pt x="9974" y="982"/>
                  </a:cubicBezTo>
                  <a:cubicBezTo>
                    <a:pt x="10260" y="696"/>
                    <a:pt x="10630" y="553"/>
                    <a:pt x="10998" y="553"/>
                  </a:cubicBezTo>
                  <a:close/>
                  <a:moveTo>
                    <a:pt x="5817" y="6102"/>
                  </a:moveTo>
                  <a:lnTo>
                    <a:pt x="6299" y="6210"/>
                  </a:lnTo>
                  <a:lnTo>
                    <a:pt x="6406" y="6691"/>
                  </a:lnTo>
                  <a:lnTo>
                    <a:pt x="5888" y="7227"/>
                  </a:lnTo>
                  <a:lnTo>
                    <a:pt x="5799" y="6905"/>
                  </a:lnTo>
                  <a:cubicBezTo>
                    <a:pt x="5781" y="6816"/>
                    <a:pt x="5692" y="6727"/>
                    <a:pt x="5603" y="6709"/>
                  </a:cubicBezTo>
                  <a:lnTo>
                    <a:pt x="5282" y="6620"/>
                  </a:lnTo>
                  <a:lnTo>
                    <a:pt x="5817" y="6102"/>
                  </a:lnTo>
                  <a:close/>
                  <a:moveTo>
                    <a:pt x="7664" y="0"/>
                  </a:moveTo>
                  <a:cubicBezTo>
                    <a:pt x="7151" y="0"/>
                    <a:pt x="6638" y="197"/>
                    <a:pt x="6245" y="589"/>
                  </a:cubicBezTo>
                  <a:cubicBezTo>
                    <a:pt x="5853" y="982"/>
                    <a:pt x="5639" y="1481"/>
                    <a:pt x="5656" y="2034"/>
                  </a:cubicBezTo>
                  <a:cubicBezTo>
                    <a:pt x="4479" y="2088"/>
                    <a:pt x="3373" y="2587"/>
                    <a:pt x="2516" y="3426"/>
                  </a:cubicBezTo>
                  <a:cubicBezTo>
                    <a:pt x="1606" y="4336"/>
                    <a:pt x="1107" y="5531"/>
                    <a:pt x="1107" y="6798"/>
                  </a:cubicBezTo>
                  <a:cubicBezTo>
                    <a:pt x="1107" y="7084"/>
                    <a:pt x="839" y="7619"/>
                    <a:pt x="411" y="8226"/>
                  </a:cubicBezTo>
                  <a:cubicBezTo>
                    <a:pt x="0" y="8797"/>
                    <a:pt x="54" y="9189"/>
                    <a:pt x="179" y="9421"/>
                  </a:cubicBezTo>
                  <a:cubicBezTo>
                    <a:pt x="304" y="9671"/>
                    <a:pt x="625" y="9956"/>
                    <a:pt x="1392" y="10010"/>
                  </a:cubicBezTo>
                  <a:lnTo>
                    <a:pt x="1392" y="11241"/>
                  </a:lnTo>
                  <a:cubicBezTo>
                    <a:pt x="1392" y="12080"/>
                    <a:pt x="2070" y="12758"/>
                    <a:pt x="2909" y="12758"/>
                  </a:cubicBezTo>
                  <a:cubicBezTo>
                    <a:pt x="3640" y="12758"/>
                    <a:pt x="4033" y="12776"/>
                    <a:pt x="4211" y="12936"/>
                  </a:cubicBezTo>
                  <a:cubicBezTo>
                    <a:pt x="4372" y="13079"/>
                    <a:pt x="4425" y="13436"/>
                    <a:pt x="4479" y="14114"/>
                  </a:cubicBezTo>
                  <a:cubicBezTo>
                    <a:pt x="4479" y="14257"/>
                    <a:pt x="4604" y="14364"/>
                    <a:pt x="4764" y="14364"/>
                  </a:cubicBezTo>
                  <a:lnTo>
                    <a:pt x="8779" y="14364"/>
                  </a:lnTo>
                  <a:cubicBezTo>
                    <a:pt x="8868" y="14364"/>
                    <a:pt x="8939" y="14346"/>
                    <a:pt x="8993" y="14274"/>
                  </a:cubicBezTo>
                  <a:cubicBezTo>
                    <a:pt x="9047" y="14221"/>
                    <a:pt x="9064" y="14149"/>
                    <a:pt x="9064" y="14078"/>
                  </a:cubicBezTo>
                  <a:cubicBezTo>
                    <a:pt x="9029" y="13525"/>
                    <a:pt x="9011" y="13132"/>
                    <a:pt x="9011" y="12776"/>
                  </a:cubicBezTo>
                  <a:cubicBezTo>
                    <a:pt x="9011" y="12615"/>
                    <a:pt x="8886" y="12490"/>
                    <a:pt x="8743" y="12490"/>
                  </a:cubicBezTo>
                  <a:lnTo>
                    <a:pt x="8725" y="12490"/>
                  </a:lnTo>
                  <a:cubicBezTo>
                    <a:pt x="8583" y="12490"/>
                    <a:pt x="8458" y="12615"/>
                    <a:pt x="8458" y="12776"/>
                  </a:cubicBezTo>
                  <a:cubicBezTo>
                    <a:pt x="8458" y="13079"/>
                    <a:pt x="8458" y="13400"/>
                    <a:pt x="8476" y="13810"/>
                  </a:cubicBezTo>
                  <a:lnTo>
                    <a:pt x="5014" y="13810"/>
                  </a:lnTo>
                  <a:cubicBezTo>
                    <a:pt x="4978" y="13204"/>
                    <a:pt x="4889" y="12776"/>
                    <a:pt x="4586" y="12508"/>
                  </a:cubicBezTo>
                  <a:cubicBezTo>
                    <a:pt x="4247" y="12205"/>
                    <a:pt x="3729" y="12187"/>
                    <a:pt x="2909" y="12187"/>
                  </a:cubicBezTo>
                  <a:cubicBezTo>
                    <a:pt x="2373" y="12187"/>
                    <a:pt x="1945" y="11759"/>
                    <a:pt x="1945" y="11241"/>
                  </a:cubicBezTo>
                  <a:lnTo>
                    <a:pt x="1945" y="10866"/>
                  </a:lnTo>
                  <a:cubicBezTo>
                    <a:pt x="2248" y="10866"/>
                    <a:pt x="2552" y="10777"/>
                    <a:pt x="2927" y="10545"/>
                  </a:cubicBezTo>
                  <a:cubicBezTo>
                    <a:pt x="3069" y="10474"/>
                    <a:pt x="3105" y="10295"/>
                    <a:pt x="3034" y="10171"/>
                  </a:cubicBezTo>
                  <a:cubicBezTo>
                    <a:pt x="2974" y="10075"/>
                    <a:pt x="2883" y="10028"/>
                    <a:pt x="2786" y="10028"/>
                  </a:cubicBezTo>
                  <a:cubicBezTo>
                    <a:pt x="2738" y="10028"/>
                    <a:pt x="2689" y="10040"/>
                    <a:pt x="2641" y="10064"/>
                  </a:cubicBezTo>
                  <a:cubicBezTo>
                    <a:pt x="2356" y="10224"/>
                    <a:pt x="2141" y="10313"/>
                    <a:pt x="1945" y="10313"/>
                  </a:cubicBezTo>
                  <a:lnTo>
                    <a:pt x="1945" y="9742"/>
                  </a:lnTo>
                  <a:cubicBezTo>
                    <a:pt x="1945" y="9600"/>
                    <a:pt x="1820" y="9457"/>
                    <a:pt x="1660" y="9457"/>
                  </a:cubicBezTo>
                  <a:cubicBezTo>
                    <a:pt x="1142" y="9457"/>
                    <a:pt x="768" y="9350"/>
                    <a:pt x="678" y="9171"/>
                  </a:cubicBezTo>
                  <a:cubicBezTo>
                    <a:pt x="607" y="9046"/>
                    <a:pt x="678" y="8815"/>
                    <a:pt x="857" y="8565"/>
                  </a:cubicBezTo>
                  <a:cubicBezTo>
                    <a:pt x="1231" y="8047"/>
                    <a:pt x="1660" y="7334"/>
                    <a:pt x="1660" y="6798"/>
                  </a:cubicBezTo>
                  <a:cubicBezTo>
                    <a:pt x="1660" y="4532"/>
                    <a:pt x="3462" y="2695"/>
                    <a:pt x="5728" y="2587"/>
                  </a:cubicBezTo>
                  <a:cubicBezTo>
                    <a:pt x="5728" y="2605"/>
                    <a:pt x="5746" y="2623"/>
                    <a:pt x="5746" y="2641"/>
                  </a:cubicBezTo>
                  <a:cubicBezTo>
                    <a:pt x="5960" y="3444"/>
                    <a:pt x="6531" y="4265"/>
                    <a:pt x="7191" y="4925"/>
                  </a:cubicBezTo>
                  <a:lnTo>
                    <a:pt x="6442" y="5674"/>
                  </a:lnTo>
                  <a:lnTo>
                    <a:pt x="5799" y="5514"/>
                  </a:lnTo>
                  <a:cubicBezTo>
                    <a:pt x="5774" y="5509"/>
                    <a:pt x="5750" y="5507"/>
                    <a:pt x="5726" y="5507"/>
                  </a:cubicBezTo>
                  <a:cubicBezTo>
                    <a:pt x="5651" y="5507"/>
                    <a:pt x="5586" y="5531"/>
                    <a:pt x="5532" y="5585"/>
                  </a:cubicBezTo>
                  <a:lnTo>
                    <a:pt x="4532" y="6584"/>
                  </a:lnTo>
                  <a:cubicBezTo>
                    <a:pt x="4461" y="6656"/>
                    <a:pt x="4443" y="6763"/>
                    <a:pt x="4461" y="6852"/>
                  </a:cubicBezTo>
                  <a:cubicBezTo>
                    <a:pt x="4497" y="6959"/>
                    <a:pt x="4568" y="7030"/>
                    <a:pt x="4675" y="7048"/>
                  </a:cubicBezTo>
                  <a:lnTo>
                    <a:pt x="5300" y="7209"/>
                  </a:lnTo>
                  <a:lnTo>
                    <a:pt x="5460" y="7833"/>
                  </a:lnTo>
                  <a:cubicBezTo>
                    <a:pt x="5478" y="7940"/>
                    <a:pt x="5549" y="8012"/>
                    <a:pt x="5656" y="8047"/>
                  </a:cubicBezTo>
                  <a:lnTo>
                    <a:pt x="5728" y="8047"/>
                  </a:lnTo>
                  <a:cubicBezTo>
                    <a:pt x="5799" y="8047"/>
                    <a:pt x="5871" y="8029"/>
                    <a:pt x="5924" y="7976"/>
                  </a:cubicBezTo>
                  <a:lnTo>
                    <a:pt x="6923" y="6977"/>
                  </a:lnTo>
                  <a:cubicBezTo>
                    <a:pt x="6995" y="6905"/>
                    <a:pt x="7012" y="6798"/>
                    <a:pt x="6995" y="6709"/>
                  </a:cubicBezTo>
                  <a:lnTo>
                    <a:pt x="6834" y="6067"/>
                  </a:lnTo>
                  <a:lnTo>
                    <a:pt x="7601" y="5300"/>
                  </a:lnTo>
                  <a:cubicBezTo>
                    <a:pt x="8226" y="5853"/>
                    <a:pt x="8850" y="6245"/>
                    <a:pt x="9261" y="6352"/>
                  </a:cubicBezTo>
                  <a:lnTo>
                    <a:pt x="9403" y="6352"/>
                  </a:lnTo>
                  <a:cubicBezTo>
                    <a:pt x="9600" y="6299"/>
                    <a:pt x="9849" y="6174"/>
                    <a:pt x="10117" y="6013"/>
                  </a:cubicBezTo>
                  <a:cubicBezTo>
                    <a:pt x="10171" y="6263"/>
                    <a:pt x="10188" y="6531"/>
                    <a:pt x="10188" y="6798"/>
                  </a:cubicBezTo>
                  <a:cubicBezTo>
                    <a:pt x="10188" y="7566"/>
                    <a:pt x="9974" y="8333"/>
                    <a:pt x="9564" y="8993"/>
                  </a:cubicBezTo>
                  <a:cubicBezTo>
                    <a:pt x="9314" y="9421"/>
                    <a:pt x="9100" y="9814"/>
                    <a:pt x="8939" y="10188"/>
                  </a:cubicBezTo>
                  <a:cubicBezTo>
                    <a:pt x="8886" y="10331"/>
                    <a:pt x="8939" y="10510"/>
                    <a:pt x="9082" y="10563"/>
                  </a:cubicBezTo>
                  <a:cubicBezTo>
                    <a:pt x="9118" y="10581"/>
                    <a:pt x="9171" y="10581"/>
                    <a:pt x="9207" y="10581"/>
                  </a:cubicBezTo>
                  <a:cubicBezTo>
                    <a:pt x="9314" y="10581"/>
                    <a:pt x="9421" y="10527"/>
                    <a:pt x="9457" y="10420"/>
                  </a:cubicBezTo>
                  <a:cubicBezTo>
                    <a:pt x="9600" y="10046"/>
                    <a:pt x="9796" y="9689"/>
                    <a:pt x="10046" y="9278"/>
                  </a:cubicBezTo>
                  <a:cubicBezTo>
                    <a:pt x="10510" y="8529"/>
                    <a:pt x="10759" y="7673"/>
                    <a:pt x="10759" y="6798"/>
                  </a:cubicBezTo>
                  <a:cubicBezTo>
                    <a:pt x="10759" y="6424"/>
                    <a:pt x="10706" y="6031"/>
                    <a:pt x="10617" y="5656"/>
                  </a:cubicBezTo>
                  <a:cubicBezTo>
                    <a:pt x="11562" y="4943"/>
                    <a:pt x="12597" y="3783"/>
                    <a:pt x="12918" y="2641"/>
                  </a:cubicBezTo>
                  <a:cubicBezTo>
                    <a:pt x="13133" y="1838"/>
                    <a:pt x="12954" y="1124"/>
                    <a:pt x="12401" y="589"/>
                  </a:cubicBezTo>
                  <a:cubicBezTo>
                    <a:pt x="12017" y="197"/>
                    <a:pt x="11509" y="0"/>
                    <a:pt x="10998" y="0"/>
                  </a:cubicBezTo>
                  <a:cubicBezTo>
                    <a:pt x="10487" y="0"/>
                    <a:pt x="9974" y="197"/>
                    <a:pt x="9582" y="589"/>
                  </a:cubicBezTo>
                  <a:cubicBezTo>
                    <a:pt x="9509" y="662"/>
                    <a:pt x="9422" y="690"/>
                    <a:pt x="9339" y="690"/>
                  </a:cubicBezTo>
                  <a:cubicBezTo>
                    <a:pt x="9237" y="690"/>
                    <a:pt x="9141" y="648"/>
                    <a:pt x="9082" y="589"/>
                  </a:cubicBezTo>
                  <a:cubicBezTo>
                    <a:pt x="8690" y="197"/>
                    <a:pt x="8177" y="0"/>
                    <a:pt x="7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91"/>
            <p:cNvSpPr/>
            <p:nvPr/>
          </p:nvSpPr>
          <p:spPr>
            <a:xfrm>
              <a:off x="2447025" y="3667775"/>
              <a:ext cx="13850" cy="13850"/>
            </a:xfrm>
            <a:custGeom>
              <a:avLst/>
              <a:gdLst/>
              <a:ahLst/>
              <a:cxnLst/>
              <a:rect l="l" t="t" r="r" b="b"/>
              <a:pathLst>
                <a:path w="554" h="554" extrusionOk="0">
                  <a:moveTo>
                    <a:pt x="268" y="0"/>
                  </a:moveTo>
                  <a:cubicBezTo>
                    <a:pt x="126" y="0"/>
                    <a:pt x="1" y="125"/>
                    <a:pt x="1" y="268"/>
                  </a:cubicBezTo>
                  <a:cubicBezTo>
                    <a:pt x="1" y="428"/>
                    <a:pt x="126" y="553"/>
                    <a:pt x="268" y="553"/>
                  </a:cubicBezTo>
                  <a:cubicBezTo>
                    <a:pt x="429" y="553"/>
                    <a:pt x="554" y="428"/>
                    <a:pt x="554" y="268"/>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7" name="Google Shape;1357;p91"/>
          <p:cNvGrpSpPr/>
          <p:nvPr/>
        </p:nvGrpSpPr>
        <p:grpSpPr>
          <a:xfrm>
            <a:off x="4395594" y="2615375"/>
            <a:ext cx="352695" cy="379066"/>
            <a:chOff x="2228450" y="2813100"/>
            <a:chExt cx="334150" cy="359100"/>
          </a:xfrm>
        </p:grpSpPr>
        <p:sp>
          <p:nvSpPr>
            <p:cNvPr id="1358" name="Google Shape;1358;p91"/>
            <p:cNvSpPr/>
            <p:nvPr/>
          </p:nvSpPr>
          <p:spPr>
            <a:xfrm>
              <a:off x="2442575" y="3094125"/>
              <a:ext cx="13850" cy="13850"/>
            </a:xfrm>
            <a:custGeom>
              <a:avLst/>
              <a:gdLst/>
              <a:ahLst/>
              <a:cxnLst/>
              <a:rect l="l" t="t" r="r" b="b"/>
              <a:pathLst>
                <a:path w="554" h="554" extrusionOk="0">
                  <a:moveTo>
                    <a:pt x="268" y="1"/>
                  </a:moveTo>
                  <a:cubicBezTo>
                    <a:pt x="125" y="1"/>
                    <a:pt x="0" y="125"/>
                    <a:pt x="0" y="268"/>
                  </a:cubicBezTo>
                  <a:cubicBezTo>
                    <a:pt x="0" y="429"/>
                    <a:pt x="125" y="554"/>
                    <a:pt x="268" y="554"/>
                  </a:cubicBezTo>
                  <a:cubicBezTo>
                    <a:pt x="429" y="554"/>
                    <a:pt x="553" y="429"/>
                    <a:pt x="553" y="268"/>
                  </a:cubicBezTo>
                  <a:cubicBezTo>
                    <a:pt x="553" y="125"/>
                    <a:pt x="429"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91"/>
            <p:cNvSpPr/>
            <p:nvPr/>
          </p:nvSpPr>
          <p:spPr>
            <a:xfrm>
              <a:off x="2384575" y="2977475"/>
              <a:ext cx="31700" cy="17650"/>
            </a:xfrm>
            <a:custGeom>
              <a:avLst/>
              <a:gdLst/>
              <a:ahLst/>
              <a:cxnLst/>
              <a:rect l="l" t="t" r="r" b="b"/>
              <a:pathLst>
                <a:path w="1268" h="706" extrusionOk="0">
                  <a:moveTo>
                    <a:pt x="304" y="1"/>
                  </a:moveTo>
                  <a:cubicBezTo>
                    <a:pt x="233" y="1"/>
                    <a:pt x="161" y="27"/>
                    <a:pt x="108" y="81"/>
                  </a:cubicBezTo>
                  <a:cubicBezTo>
                    <a:pt x="1" y="188"/>
                    <a:pt x="1" y="366"/>
                    <a:pt x="108" y="473"/>
                  </a:cubicBezTo>
                  <a:cubicBezTo>
                    <a:pt x="251" y="616"/>
                    <a:pt x="429" y="705"/>
                    <a:pt x="625" y="705"/>
                  </a:cubicBezTo>
                  <a:cubicBezTo>
                    <a:pt x="839" y="705"/>
                    <a:pt x="1018" y="616"/>
                    <a:pt x="1161" y="473"/>
                  </a:cubicBezTo>
                  <a:cubicBezTo>
                    <a:pt x="1268" y="366"/>
                    <a:pt x="1268" y="188"/>
                    <a:pt x="1161" y="81"/>
                  </a:cubicBezTo>
                  <a:cubicBezTo>
                    <a:pt x="1107" y="27"/>
                    <a:pt x="1036" y="1"/>
                    <a:pt x="964" y="1"/>
                  </a:cubicBezTo>
                  <a:cubicBezTo>
                    <a:pt x="893" y="1"/>
                    <a:pt x="822" y="27"/>
                    <a:pt x="768" y="81"/>
                  </a:cubicBezTo>
                  <a:cubicBezTo>
                    <a:pt x="732" y="117"/>
                    <a:pt x="679" y="134"/>
                    <a:pt x="625" y="134"/>
                  </a:cubicBezTo>
                  <a:cubicBezTo>
                    <a:pt x="590" y="134"/>
                    <a:pt x="536" y="117"/>
                    <a:pt x="500" y="81"/>
                  </a:cubicBezTo>
                  <a:cubicBezTo>
                    <a:pt x="447" y="27"/>
                    <a:pt x="376"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91"/>
            <p:cNvSpPr/>
            <p:nvPr/>
          </p:nvSpPr>
          <p:spPr>
            <a:xfrm>
              <a:off x="2362275" y="2952725"/>
              <a:ext cx="31700" cy="17425"/>
            </a:xfrm>
            <a:custGeom>
              <a:avLst/>
              <a:gdLst/>
              <a:ahLst/>
              <a:cxnLst/>
              <a:rect l="l" t="t" r="r" b="b"/>
              <a:pathLst>
                <a:path w="1268" h="697" extrusionOk="0">
                  <a:moveTo>
                    <a:pt x="625" y="0"/>
                  </a:moveTo>
                  <a:cubicBezTo>
                    <a:pt x="429" y="0"/>
                    <a:pt x="250" y="72"/>
                    <a:pt x="108" y="215"/>
                  </a:cubicBezTo>
                  <a:cubicBezTo>
                    <a:pt x="1" y="322"/>
                    <a:pt x="1" y="500"/>
                    <a:pt x="108" y="607"/>
                  </a:cubicBezTo>
                  <a:cubicBezTo>
                    <a:pt x="161" y="661"/>
                    <a:pt x="233" y="687"/>
                    <a:pt x="304" y="687"/>
                  </a:cubicBezTo>
                  <a:cubicBezTo>
                    <a:pt x="375" y="687"/>
                    <a:pt x="447" y="661"/>
                    <a:pt x="500" y="607"/>
                  </a:cubicBezTo>
                  <a:cubicBezTo>
                    <a:pt x="536" y="571"/>
                    <a:pt x="589" y="554"/>
                    <a:pt x="625" y="554"/>
                  </a:cubicBezTo>
                  <a:cubicBezTo>
                    <a:pt x="679" y="554"/>
                    <a:pt x="732" y="571"/>
                    <a:pt x="768" y="607"/>
                  </a:cubicBezTo>
                  <a:cubicBezTo>
                    <a:pt x="821" y="661"/>
                    <a:pt x="893" y="696"/>
                    <a:pt x="964" y="696"/>
                  </a:cubicBezTo>
                  <a:cubicBezTo>
                    <a:pt x="1036" y="696"/>
                    <a:pt x="1107" y="661"/>
                    <a:pt x="1160" y="607"/>
                  </a:cubicBezTo>
                  <a:cubicBezTo>
                    <a:pt x="1268" y="500"/>
                    <a:pt x="1268" y="322"/>
                    <a:pt x="1160" y="215"/>
                  </a:cubicBezTo>
                  <a:cubicBezTo>
                    <a:pt x="1018" y="72"/>
                    <a:pt x="821"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91"/>
            <p:cNvSpPr/>
            <p:nvPr/>
          </p:nvSpPr>
          <p:spPr>
            <a:xfrm>
              <a:off x="2406875" y="2952725"/>
              <a:ext cx="31700" cy="17425"/>
            </a:xfrm>
            <a:custGeom>
              <a:avLst/>
              <a:gdLst/>
              <a:ahLst/>
              <a:cxnLst/>
              <a:rect l="l" t="t" r="r" b="b"/>
              <a:pathLst>
                <a:path w="1268" h="697" extrusionOk="0">
                  <a:moveTo>
                    <a:pt x="643" y="0"/>
                  </a:moveTo>
                  <a:cubicBezTo>
                    <a:pt x="429" y="0"/>
                    <a:pt x="251" y="72"/>
                    <a:pt x="108" y="215"/>
                  </a:cubicBezTo>
                  <a:cubicBezTo>
                    <a:pt x="1" y="322"/>
                    <a:pt x="1" y="500"/>
                    <a:pt x="108" y="607"/>
                  </a:cubicBezTo>
                  <a:cubicBezTo>
                    <a:pt x="162" y="661"/>
                    <a:pt x="233" y="687"/>
                    <a:pt x="304" y="687"/>
                  </a:cubicBezTo>
                  <a:cubicBezTo>
                    <a:pt x="376" y="687"/>
                    <a:pt x="447" y="661"/>
                    <a:pt x="501" y="607"/>
                  </a:cubicBezTo>
                  <a:cubicBezTo>
                    <a:pt x="536" y="571"/>
                    <a:pt x="590" y="554"/>
                    <a:pt x="643" y="554"/>
                  </a:cubicBezTo>
                  <a:cubicBezTo>
                    <a:pt x="679" y="554"/>
                    <a:pt x="733" y="571"/>
                    <a:pt x="768" y="607"/>
                  </a:cubicBezTo>
                  <a:cubicBezTo>
                    <a:pt x="822" y="661"/>
                    <a:pt x="893" y="696"/>
                    <a:pt x="964" y="696"/>
                  </a:cubicBezTo>
                  <a:cubicBezTo>
                    <a:pt x="1036" y="696"/>
                    <a:pt x="1107" y="661"/>
                    <a:pt x="1161" y="607"/>
                  </a:cubicBezTo>
                  <a:cubicBezTo>
                    <a:pt x="1268" y="500"/>
                    <a:pt x="1268" y="322"/>
                    <a:pt x="1161" y="215"/>
                  </a:cubicBezTo>
                  <a:cubicBezTo>
                    <a:pt x="1018" y="72"/>
                    <a:pt x="840"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91"/>
            <p:cNvSpPr/>
            <p:nvPr/>
          </p:nvSpPr>
          <p:spPr>
            <a:xfrm>
              <a:off x="2415800" y="2885375"/>
              <a:ext cx="32150" cy="17425"/>
            </a:xfrm>
            <a:custGeom>
              <a:avLst/>
              <a:gdLst/>
              <a:ahLst/>
              <a:cxnLst/>
              <a:rect l="l" t="t" r="r" b="b"/>
              <a:pathLst>
                <a:path w="1286" h="697" extrusionOk="0">
                  <a:moveTo>
                    <a:pt x="643" y="0"/>
                  </a:moveTo>
                  <a:cubicBezTo>
                    <a:pt x="447" y="0"/>
                    <a:pt x="251" y="72"/>
                    <a:pt x="108" y="214"/>
                  </a:cubicBezTo>
                  <a:cubicBezTo>
                    <a:pt x="1" y="321"/>
                    <a:pt x="1" y="500"/>
                    <a:pt x="108" y="607"/>
                  </a:cubicBezTo>
                  <a:cubicBezTo>
                    <a:pt x="170" y="660"/>
                    <a:pt x="246" y="687"/>
                    <a:pt x="320" y="687"/>
                  </a:cubicBezTo>
                  <a:cubicBezTo>
                    <a:pt x="393" y="687"/>
                    <a:pt x="465" y="660"/>
                    <a:pt x="518" y="607"/>
                  </a:cubicBezTo>
                  <a:cubicBezTo>
                    <a:pt x="554" y="571"/>
                    <a:pt x="590" y="553"/>
                    <a:pt x="643" y="553"/>
                  </a:cubicBezTo>
                  <a:cubicBezTo>
                    <a:pt x="697" y="553"/>
                    <a:pt x="732" y="571"/>
                    <a:pt x="768" y="607"/>
                  </a:cubicBezTo>
                  <a:cubicBezTo>
                    <a:pt x="822" y="660"/>
                    <a:pt x="893" y="696"/>
                    <a:pt x="964" y="696"/>
                  </a:cubicBezTo>
                  <a:cubicBezTo>
                    <a:pt x="1036" y="696"/>
                    <a:pt x="1107" y="660"/>
                    <a:pt x="1161" y="607"/>
                  </a:cubicBezTo>
                  <a:cubicBezTo>
                    <a:pt x="1285" y="500"/>
                    <a:pt x="1285" y="321"/>
                    <a:pt x="1161" y="214"/>
                  </a:cubicBezTo>
                  <a:cubicBezTo>
                    <a:pt x="1036" y="72"/>
                    <a:pt x="839"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91"/>
            <p:cNvSpPr/>
            <p:nvPr/>
          </p:nvSpPr>
          <p:spPr>
            <a:xfrm>
              <a:off x="2393500" y="2860600"/>
              <a:ext cx="31700" cy="17200"/>
            </a:xfrm>
            <a:custGeom>
              <a:avLst/>
              <a:gdLst/>
              <a:ahLst/>
              <a:cxnLst/>
              <a:rect l="l" t="t" r="r" b="b"/>
              <a:pathLst>
                <a:path w="1268" h="688" extrusionOk="0">
                  <a:moveTo>
                    <a:pt x="306" y="1"/>
                  </a:moveTo>
                  <a:cubicBezTo>
                    <a:pt x="233" y="1"/>
                    <a:pt x="161" y="28"/>
                    <a:pt x="108" y="81"/>
                  </a:cubicBezTo>
                  <a:cubicBezTo>
                    <a:pt x="1" y="188"/>
                    <a:pt x="1" y="367"/>
                    <a:pt x="108" y="474"/>
                  </a:cubicBezTo>
                  <a:cubicBezTo>
                    <a:pt x="250" y="616"/>
                    <a:pt x="447" y="688"/>
                    <a:pt x="643" y="688"/>
                  </a:cubicBezTo>
                  <a:cubicBezTo>
                    <a:pt x="839" y="688"/>
                    <a:pt x="1018" y="616"/>
                    <a:pt x="1160" y="474"/>
                  </a:cubicBezTo>
                  <a:cubicBezTo>
                    <a:pt x="1268" y="367"/>
                    <a:pt x="1268" y="188"/>
                    <a:pt x="1160" y="81"/>
                  </a:cubicBezTo>
                  <a:cubicBezTo>
                    <a:pt x="1107" y="28"/>
                    <a:pt x="1036" y="1"/>
                    <a:pt x="964" y="1"/>
                  </a:cubicBezTo>
                  <a:cubicBezTo>
                    <a:pt x="893" y="1"/>
                    <a:pt x="821" y="28"/>
                    <a:pt x="768" y="81"/>
                  </a:cubicBezTo>
                  <a:cubicBezTo>
                    <a:pt x="732" y="117"/>
                    <a:pt x="697" y="135"/>
                    <a:pt x="643" y="135"/>
                  </a:cubicBezTo>
                  <a:cubicBezTo>
                    <a:pt x="589" y="135"/>
                    <a:pt x="536" y="117"/>
                    <a:pt x="518" y="81"/>
                  </a:cubicBezTo>
                  <a:cubicBezTo>
                    <a:pt x="456" y="28"/>
                    <a:pt x="380"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91"/>
            <p:cNvSpPr/>
            <p:nvPr/>
          </p:nvSpPr>
          <p:spPr>
            <a:xfrm>
              <a:off x="2438100" y="2860600"/>
              <a:ext cx="32150" cy="17200"/>
            </a:xfrm>
            <a:custGeom>
              <a:avLst/>
              <a:gdLst/>
              <a:ahLst/>
              <a:cxnLst/>
              <a:rect l="l" t="t" r="r" b="b"/>
              <a:pathLst>
                <a:path w="1286" h="688" extrusionOk="0">
                  <a:moveTo>
                    <a:pt x="322" y="1"/>
                  </a:moveTo>
                  <a:cubicBezTo>
                    <a:pt x="251" y="1"/>
                    <a:pt x="179" y="28"/>
                    <a:pt x="126" y="81"/>
                  </a:cubicBezTo>
                  <a:cubicBezTo>
                    <a:pt x="1" y="188"/>
                    <a:pt x="1" y="367"/>
                    <a:pt x="126" y="474"/>
                  </a:cubicBezTo>
                  <a:cubicBezTo>
                    <a:pt x="251" y="616"/>
                    <a:pt x="447" y="688"/>
                    <a:pt x="643" y="688"/>
                  </a:cubicBezTo>
                  <a:cubicBezTo>
                    <a:pt x="840" y="688"/>
                    <a:pt x="1036" y="616"/>
                    <a:pt x="1179" y="474"/>
                  </a:cubicBezTo>
                  <a:cubicBezTo>
                    <a:pt x="1286" y="367"/>
                    <a:pt x="1286" y="188"/>
                    <a:pt x="1179" y="81"/>
                  </a:cubicBezTo>
                  <a:cubicBezTo>
                    <a:pt x="1116" y="28"/>
                    <a:pt x="1045" y="1"/>
                    <a:pt x="973" y="1"/>
                  </a:cubicBezTo>
                  <a:cubicBezTo>
                    <a:pt x="902" y="1"/>
                    <a:pt x="831" y="28"/>
                    <a:pt x="768" y="81"/>
                  </a:cubicBezTo>
                  <a:cubicBezTo>
                    <a:pt x="732" y="117"/>
                    <a:pt x="697" y="135"/>
                    <a:pt x="643" y="135"/>
                  </a:cubicBezTo>
                  <a:cubicBezTo>
                    <a:pt x="590" y="135"/>
                    <a:pt x="554" y="117"/>
                    <a:pt x="518" y="81"/>
                  </a:cubicBezTo>
                  <a:cubicBezTo>
                    <a:pt x="465"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91"/>
            <p:cNvSpPr/>
            <p:nvPr/>
          </p:nvSpPr>
          <p:spPr>
            <a:xfrm>
              <a:off x="2228450" y="2813100"/>
              <a:ext cx="334150" cy="359100"/>
            </a:xfrm>
            <a:custGeom>
              <a:avLst/>
              <a:gdLst/>
              <a:ahLst/>
              <a:cxnLst/>
              <a:rect l="l" t="t" r="r" b="b"/>
              <a:pathLst>
                <a:path w="13366" h="14364" extrusionOk="0">
                  <a:moveTo>
                    <a:pt x="8137" y="554"/>
                  </a:moveTo>
                  <a:cubicBezTo>
                    <a:pt x="9226" y="554"/>
                    <a:pt x="10100" y="1446"/>
                    <a:pt x="10100" y="2516"/>
                  </a:cubicBezTo>
                  <a:cubicBezTo>
                    <a:pt x="10100" y="3605"/>
                    <a:pt x="9226" y="4497"/>
                    <a:pt x="8137" y="4497"/>
                  </a:cubicBezTo>
                  <a:cubicBezTo>
                    <a:pt x="7049" y="4497"/>
                    <a:pt x="6174" y="3605"/>
                    <a:pt x="6174" y="2516"/>
                  </a:cubicBezTo>
                  <a:cubicBezTo>
                    <a:pt x="6174" y="1446"/>
                    <a:pt x="7049" y="554"/>
                    <a:pt x="8137" y="554"/>
                  </a:cubicBezTo>
                  <a:close/>
                  <a:moveTo>
                    <a:pt x="9565" y="4604"/>
                  </a:moveTo>
                  <a:cubicBezTo>
                    <a:pt x="9707" y="4836"/>
                    <a:pt x="9832" y="5068"/>
                    <a:pt x="9921" y="5318"/>
                  </a:cubicBezTo>
                  <a:cubicBezTo>
                    <a:pt x="9707" y="5407"/>
                    <a:pt x="9511" y="5514"/>
                    <a:pt x="9333" y="5639"/>
                  </a:cubicBezTo>
                  <a:cubicBezTo>
                    <a:pt x="9279" y="5371"/>
                    <a:pt x="9172" y="5121"/>
                    <a:pt x="9029" y="4890"/>
                  </a:cubicBezTo>
                  <a:cubicBezTo>
                    <a:pt x="9226" y="4818"/>
                    <a:pt x="9404" y="4729"/>
                    <a:pt x="9565" y="4604"/>
                  </a:cubicBezTo>
                  <a:close/>
                  <a:moveTo>
                    <a:pt x="6353" y="4319"/>
                  </a:moveTo>
                  <a:cubicBezTo>
                    <a:pt x="6817" y="4765"/>
                    <a:pt x="7441" y="5050"/>
                    <a:pt x="8137" y="5050"/>
                  </a:cubicBezTo>
                  <a:cubicBezTo>
                    <a:pt x="8244" y="5050"/>
                    <a:pt x="8351" y="5050"/>
                    <a:pt x="8440" y="5032"/>
                  </a:cubicBezTo>
                  <a:cubicBezTo>
                    <a:pt x="8708" y="5371"/>
                    <a:pt x="8851" y="5782"/>
                    <a:pt x="8851" y="6210"/>
                  </a:cubicBezTo>
                  <a:cubicBezTo>
                    <a:pt x="8851" y="7298"/>
                    <a:pt x="7959" y="8173"/>
                    <a:pt x="6870" y="8173"/>
                  </a:cubicBezTo>
                  <a:cubicBezTo>
                    <a:pt x="5800" y="8173"/>
                    <a:pt x="4908" y="7298"/>
                    <a:pt x="4908" y="6210"/>
                  </a:cubicBezTo>
                  <a:cubicBezTo>
                    <a:pt x="4908" y="5318"/>
                    <a:pt x="5514" y="4551"/>
                    <a:pt x="6353" y="4319"/>
                  </a:cubicBezTo>
                  <a:close/>
                  <a:moveTo>
                    <a:pt x="10831" y="5710"/>
                  </a:moveTo>
                  <a:cubicBezTo>
                    <a:pt x="11920" y="5710"/>
                    <a:pt x="12794" y="6585"/>
                    <a:pt x="12794" y="7673"/>
                  </a:cubicBezTo>
                  <a:cubicBezTo>
                    <a:pt x="12794" y="8761"/>
                    <a:pt x="11920" y="9636"/>
                    <a:pt x="10831" y="9636"/>
                  </a:cubicBezTo>
                  <a:cubicBezTo>
                    <a:pt x="9779" y="9636"/>
                    <a:pt x="8922" y="8797"/>
                    <a:pt x="8869" y="7762"/>
                  </a:cubicBezTo>
                  <a:cubicBezTo>
                    <a:pt x="9190" y="7370"/>
                    <a:pt x="9368" y="6870"/>
                    <a:pt x="9404" y="6335"/>
                  </a:cubicBezTo>
                  <a:cubicBezTo>
                    <a:pt x="9779" y="5942"/>
                    <a:pt x="10296" y="5710"/>
                    <a:pt x="10831" y="5710"/>
                  </a:cubicBezTo>
                  <a:close/>
                  <a:moveTo>
                    <a:pt x="8137" y="1"/>
                  </a:moveTo>
                  <a:cubicBezTo>
                    <a:pt x="6906" y="1"/>
                    <a:pt x="5889" y="875"/>
                    <a:pt x="5657" y="2035"/>
                  </a:cubicBezTo>
                  <a:cubicBezTo>
                    <a:pt x="3123" y="2160"/>
                    <a:pt x="1089" y="4265"/>
                    <a:pt x="1089" y="6799"/>
                  </a:cubicBezTo>
                  <a:cubicBezTo>
                    <a:pt x="1089" y="7084"/>
                    <a:pt x="840" y="7619"/>
                    <a:pt x="411" y="8226"/>
                  </a:cubicBezTo>
                  <a:cubicBezTo>
                    <a:pt x="1" y="8797"/>
                    <a:pt x="54" y="9190"/>
                    <a:pt x="179" y="9422"/>
                  </a:cubicBezTo>
                  <a:cubicBezTo>
                    <a:pt x="304" y="9671"/>
                    <a:pt x="608" y="9957"/>
                    <a:pt x="1375" y="10010"/>
                  </a:cubicBezTo>
                  <a:lnTo>
                    <a:pt x="1375" y="11242"/>
                  </a:lnTo>
                  <a:cubicBezTo>
                    <a:pt x="1375" y="12080"/>
                    <a:pt x="2071" y="12758"/>
                    <a:pt x="2909" y="12758"/>
                  </a:cubicBezTo>
                  <a:cubicBezTo>
                    <a:pt x="3641" y="12758"/>
                    <a:pt x="4033" y="12776"/>
                    <a:pt x="4212" y="12937"/>
                  </a:cubicBezTo>
                  <a:cubicBezTo>
                    <a:pt x="4372" y="13079"/>
                    <a:pt x="4426" y="13436"/>
                    <a:pt x="4479" y="14114"/>
                  </a:cubicBezTo>
                  <a:cubicBezTo>
                    <a:pt x="4479" y="14257"/>
                    <a:pt x="4604" y="14364"/>
                    <a:pt x="4765" y="14364"/>
                  </a:cubicBezTo>
                  <a:lnTo>
                    <a:pt x="8779" y="14364"/>
                  </a:lnTo>
                  <a:cubicBezTo>
                    <a:pt x="8851" y="14364"/>
                    <a:pt x="8940" y="14346"/>
                    <a:pt x="8994" y="14275"/>
                  </a:cubicBezTo>
                  <a:cubicBezTo>
                    <a:pt x="9047" y="14221"/>
                    <a:pt x="9065" y="14150"/>
                    <a:pt x="9065" y="14078"/>
                  </a:cubicBezTo>
                  <a:cubicBezTo>
                    <a:pt x="9029" y="13525"/>
                    <a:pt x="9011" y="13133"/>
                    <a:pt x="9011" y="12776"/>
                  </a:cubicBezTo>
                  <a:cubicBezTo>
                    <a:pt x="9011" y="12615"/>
                    <a:pt x="8887" y="12490"/>
                    <a:pt x="8726" y="12490"/>
                  </a:cubicBezTo>
                  <a:cubicBezTo>
                    <a:pt x="8583" y="12490"/>
                    <a:pt x="8458" y="12615"/>
                    <a:pt x="8458" y="12776"/>
                  </a:cubicBezTo>
                  <a:cubicBezTo>
                    <a:pt x="8458" y="13079"/>
                    <a:pt x="8458" y="13400"/>
                    <a:pt x="8476" y="13811"/>
                  </a:cubicBezTo>
                  <a:lnTo>
                    <a:pt x="5015" y="13811"/>
                  </a:lnTo>
                  <a:cubicBezTo>
                    <a:pt x="4961" y="13204"/>
                    <a:pt x="4890" y="12776"/>
                    <a:pt x="4586" y="12508"/>
                  </a:cubicBezTo>
                  <a:cubicBezTo>
                    <a:pt x="4247" y="12205"/>
                    <a:pt x="3712" y="12187"/>
                    <a:pt x="2909" y="12187"/>
                  </a:cubicBezTo>
                  <a:cubicBezTo>
                    <a:pt x="2374" y="12187"/>
                    <a:pt x="1946" y="11759"/>
                    <a:pt x="1946" y="11242"/>
                  </a:cubicBezTo>
                  <a:lnTo>
                    <a:pt x="1946" y="10867"/>
                  </a:lnTo>
                  <a:lnTo>
                    <a:pt x="2784" y="10867"/>
                  </a:lnTo>
                  <a:cubicBezTo>
                    <a:pt x="2945" y="10867"/>
                    <a:pt x="3070" y="10742"/>
                    <a:pt x="3070" y="10581"/>
                  </a:cubicBezTo>
                  <a:cubicBezTo>
                    <a:pt x="3070" y="10439"/>
                    <a:pt x="2945" y="10314"/>
                    <a:pt x="2784" y="10314"/>
                  </a:cubicBezTo>
                  <a:lnTo>
                    <a:pt x="1946" y="10314"/>
                  </a:lnTo>
                  <a:lnTo>
                    <a:pt x="1946" y="9743"/>
                  </a:lnTo>
                  <a:cubicBezTo>
                    <a:pt x="1946" y="9600"/>
                    <a:pt x="1821" y="9457"/>
                    <a:pt x="1660" y="9457"/>
                  </a:cubicBezTo>
                  <a:cubicBezTo>
                    <a:pt x="1143" y="9457"/>
                    <a:pt x="768" y="9350"/>
                    <a:pt x="679" y="9172"/>
                  </a:cubicBezTo>
                  <a:cubicBezTo>
                    <a:pt x="608" y="9047"/>
                    <a:pt x="679" y="8815"/>
                    <a:pt x="857" y="8565"/>
                  </a:cubicBezTo>
                  <a:cubicBezTo>
                    <a:pt x="1232" y="8048"/>
                    <a:pt x="1660" y="7334"/>
                    <a:pt x="1660" y="6799"/>
                  </a:cubicBezTo>
                  <a:cubicBezTo>
                    <a:pt x="1660" y="4586"/>
                    <a:pt x="3409" y="2748"/>
                    <a:pt x="5603" y="2588"/>
                  </a:cubicBezTo>
                  <a:cubicBezTo>
                    <a:pt x="5621" y="3052"/>
                    <a:pt x="5764" y="3480"/>
                    <a:pt x="5978" y="3855"/>
                  </a:cubicBezTo>
                  <a:cubicBezTo>
                    <a:pt x="5015" y="4212"/>
                    <a:pt x="4355" y="5157"/>
                    <a:pt x="4355" y="6210"/>
                  </a:cubicBezTo>
                  <a:cubicBezTo>
                    <a:pt x="4355" y="7602"/>
                    <a:pt x="5479" y="8744"/>
                    <a:pt x="6870" y="8744"/>
                  </a:cubicBezTo>
                  <a:cubicBezTo>
                    <a:pt x="7441" y="8744"/>
                    <a:pt x="7959" y="8547"/>
                    <a:pt x="8369" y="8244"/>
                  </a:cubicBezTo>
                  <a:cubicBezTo>
                    <a:pt x="8494" y="8797"/>
                    <a:pt x="8797" y="9261"/>
                    <a:pt x="9208" y="9618"/>
                  </a:cubicBezTo>
                  <a:cubicBezTo>
                    <a:pt x="9118" y="9814"/>
                    <a:pt x="9011" y="10010"/>
                    <a:pt x="8940" y="10189"/>
                  </a:cubicBezTo>
                  <a:cubicBezTo>
                    <a:pt x="8887" y="10332"/>
                    <a:pt x="8940" y="10510"/>
                    <a:pt x="9083" y="10563"/>
                  </a:cubicBezTo>
                  <a:cubicBezTo>
                    <a:pt x="9118" y="10581"/>
                    <a:pt x="9154" y="10581"/>
                    <a:pt x="9190" y="10581"/>
                  </a:cubicBezTo>
                  <a:cubicBezTo>
                    <a:pt x="9315" y="10581"/>
                    <a:pt x="9404" y="10528"/>
                    <a:pt x="9458" y="10421"/>
                  </a:cubicBezTo>
                  <a:cubicBezTo>
                    <a:pt x="9529" y="10260"/>
                    <a:pt x="9600" y="10082"/>
                    <a:pt x="9689" y="9921"/>
                  </a:cubicBezTo>
                  <a:cubicBezTo>
                    <a:pt x="10028" y="10100"/>
                    <a:pt x="10421" y="10207"/>
                    <a:pt x="10831" y="10207"/>
                  </a:cubicBezTo>
                  <a:cubicBezTo>
                    <a:pt x="12223" y="10207"/>
                    <a:pt x="13365" y="9065"/>
                    <a:pt x="13365" y="7673"/>
                  </a:cubicBezTo>
                  <a:cubicBezTo>
                    <a:pt x="13365" y="6281"/>
                    <a:pt x="12223" y="5157"/>
                    <a:pt x="10831" y="5157"/>
                  </a:cubicBezTo>
                  <a:cubicBezTo>
                    <a:pt x="10706" y="5157"/>
                    <a:pt x="10582" y="5157"/>
                    <a:pt x="10475" y="5175"/>
                  </a:cubicBezTo>
                  <a:cubicBezTo>
                    <a:pt x="10350" y="4854"/>
                    <a:pt x="10189" y="4533"/>
                    <a:pt x="9993" y="4229"/>
                  </a:cubicBezTo>
                  <a:cubicBezTo>
                    <a:pt x="10403" y="3783"/>
                    <a:pt x="10671" y="3177"/>
                    <a:pt x="10671" y="2516"/>
                  </a:cubicBezTo>
                  <a:cubicBezTo>
                    <a:pt x="10671" y="1125"/>
                    <a:pt x="9529" y="1"/>
                    <a:pt x="8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91"/>
            <p:cNvSpPr/>
            <p:nvPr/>
          </p:nvSpPr>
          <p:spPr>
            <a:xfrm>
              <a:off x="2483600" y="3020975"/>
              <a:ext cx="31700" cy="17650"/>
            </a:xfrm>
            <a:custGeom>
              <a:avLst/>
              <a:gdLst/>
              <a:ahLst/>
              <a:cxnLst/>
              <a:rect l="l" t="t" r="r" b="b"/>
              <a:pathLst>
                <a:path w="1268" h="706" extrusionOk="0">
                  <a:moveTo>
                    <a:pt x="625" y="0"/>
                  </a:moveTo>
                  <a:cubicBezTo>
                    <a:pt x="429" y="0"/>
                    <a:pt x="251" y="90"/>
                    <a:pt x="108" y="214"/>
                  </a:cubicBezTo>
                  <a:cubicBezTo>
                    <a:pt x="1" y="339"/>
                    <a:pt x="1" y="518"/>
                    <a:pt x="108" y="625"/>
                  </a:cubicBezTo>
                  <a:cubicBezTo>
                    <a:pt x="161" y="678"/>
                    <a:pt x="233" y="696"/>
                    <a:pt x="304" y="696"/>
                  </a:cubicBezTo>
                  <a:cubicBezTo>
                    <a:pt x="376" y="696"/>
                    <a:pt x="447" y="678"/>
                    <a:pt x="500" y="625"/>
                  </a:cubicBezTo>
                  <a:cubicBezTo>
                    <a:pt x="536" y="589"/>
                    <a:pt x="590" y="571"/>
                    <a:pt x="625" y="571"/>
                  </a:cubicBezTo>
                  <a:cubicBezTo>
                    <a:pt x="679" y="571"/>
                    <a:pt x="732" y="589"/>
                    <a:pt x="768" y="625"/>
                  </a:cubicBezTo>
                  <a:cubicBezTo>
                    <a:pt x="822" y="678"/>
                    <a:pt x="893" y="705"/>
                    <a:pt x="964" y="705"/>
                  </a:cubicBezTo>
                  <a:cubicBezTo>
                    <a:pt x="1036" y="705"/>
                    <a:pt x="1107" y="678"/>
                    <a:pt x="1161" y="625"/>
                  </a:cubicBezTo>
                  <a:cubicBezTo>
                    <a:pt x="1268" y="518"/>
                    <a:pt x="1268" y="339"/>
                    <a:pt x="1161" y="214"/>
                  </a:cubicBezTo>
                  <a:cubicBezTo>
                    <a:pt x="1018" y="90"/>
                    <a:pt x="822"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91"/>
            <p:cNvSpPr/>
            <p:nvPr/>
          </p:nvSpPr>
          <p:spPr>
            <a:xfrm>
              <a:off x="2469325" y="2995325"/>
              <a:ext cx="23225" cy="18075"/>
            </a:xfrm>
            <a:custGeom>
              <a:avLst/>
              <a:gdLst/>
              <a:ahLst/>
              <a:cxnLst/>
              <a:rect l="l" t="t" r="r" b="b"/>
              <a:pathLst>
                <a:path w="929" h="723" extrusionOk="0">
                  <a:moveTo>
                    <a:pt x="316" y="1"/>
                  </a:moveTo>
                  <a:cubicBezTo>
                    <a:pt x="221" y="1"/>
                    <a:pt x="131" y="52"/>
                    <a:pt x="72" y="134"/>
                  </a:cubicBezTo>
                  <a:cubicBezTo>
                    <a:pt x="1" y="277"/>
                    <a:pt x="54" y="438"/>
                    <a:pt x="179" y="527"/>
                  </a:cubicBezTo>
                  <a:lnTo>
                    <a:pt x="465" y="687"/>
                  </a:lnTo>
                  <a:cubicBezTo>
                    <a:pt x="518" y="705"/>
                    <a:pt x="554" y="723"/>
                    <a:pt x="608" y="723"/>
                  </a:cubicBezTo>
                  <a:cubicBezTo>
                    <a:pt x="697" y="723"/>
                    <a:pt x="804" y="669"/>
                    <a:pt x="857" y="580"/>
                  </a:cubicBezTo>
                  <a:cubicBezTo>
                    <a:pt x="929" y="455"/>
                    <a:pt x="875" y="277"/>
                    <a:pt x="750" y="206"/>
                  </a:cubicBezTo>
                  <a:lnTo>
                    <a:pt x="465" y="45"/>
                  </a:lnTo>
                  <a:cubicBezTo>
                    <a:pt x="416" y="14"/>
                    <a:pt x="365" y="1"/>
                    <a:pt x="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91"/>
            <p:cNvSpPr/>
            <p:nvPr/>
          </p:nvSpPr>
          <p:spPr>
            <a:xfrm>
              <a:off x="2506350" y="2995325"/>
              <a:ext cx="22775" cy="18075"/>
            </a:xfrm>
            <a:custGeom>
              <a:avLst/>
              <a:gdLst/>
              <a:ahLst/>
              <a:cxnLst/>
              <a:rect l="l" t="t" r="r" b="b"/>
              <a:pathLst>
                <a:path w="911" h="723" extrusionOk="0">
                  <a:moveTo>
                    <a:pt x="605" y="1"/>
                  </a:moveTo>
                  <a:cubicBezTo>
                    <a:pt x="556" y="1"/>
                    <a:pt x="507" y="14"/>
                    <a:pt x="465" y="45"/>
                  </a:cubicBezTo>
                  <a:lnTo>
                    <a:pt x="179" y="206"/>
                  </a:lnTo>
                  <a:cubicBezTo>
                    <a:pt x="37" y="277"/>
                    <a:pt x="1" y="455"/>
                    <a:pt x="72" y="580"/>
                  </a:cubicBezTo>
                  <a:cubicBezTo>
                    <a:pt x="126" y="669"/>
                    <a:pt x="215" y="723"/>
                    <a:pt x="322" y="723"/>
                  </a:cubicBezTo>
                  <a:cubicBezTo>
                    <a:pt x="358" y="723"/>
                    <a:pt x="411" y="705"/>
                    <a:pt x="447" y="687"/>
                  </a:cubicBezTo>
                  <a:lnTo>
                    <a:pt x="732" y="527"/>
                  </a:lnTo>
                  <a:cubicBezTo>
                    <a:pt x="875" y="438"/>
                    <a:pt x="911" y="277"/>
                    <a:pt x="839" y="134"/>
                  </a:cubicBezTo>
                  <a:cubicBezTo>
                    <a:pt x="792" y="52"/>
                    <a:pt x="699"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91"/>
            <p:cNvSpPr/>
            <p:nvPr/>
          </p:nvSpPr>
          <p:spPr>
            <a:xfrm>
              <a:off x="2282000" y="2981050"/>
              <a:ext cx="28125" cy="26575"/>
            </a:xfrm>
            <a:custGeom>
              <a:avLst/>
              <a:gdLst/>
              <a:ahLst/>
              <a:cxnLst/>
              <a:rect l="l" t="t" r="r" b="b"/>
              <a:pathLst>
                <a:path w="1125" h="1063" extrusionOk="0">
                  <a:moveTo>
                    <a:pt x="319" y="0"/>
                  </a:moveTo>
                  <a:cubicBezTo>
                    <a:pt x="245" y="0"/>
                    <a:pt x="170" y="27"/>
                    <a:pt x="107" y="81"/>
                  </a:cubicBezTo>
                  <a:cubicBezTo>
                    <a:pt x="0" y="188"/>
                    <a:pt x="0" y="366"/>
                    <a:pt x="107" y="491"/>
                  </a:cubicBezTo>
                  <a:lnTo>
                    <a:pt x="161" y="527"/>
                  </a:lnTo>
                  <a:lnTo>
                    <a:pt x="107" y="580"/>
                  </a:lnTo>
                  <a:cubicBezTo>
                    <a:pt x="0" y="687"/>
                    <a:pt x="0" y="866"/>
                    <a:pt x="107" y="973"/>
                  </a:cubicBezTo>
                  <a:cubicBezTo>
                    <a:pt x="178" y="1044"/>
                    <a:pt x="250" y="1062"/>
                    <a:pt x="321" y="1062"/>
                  </a:cubicBezTo>
                  <a:cubicBezTo>
                    <a:pt x="393" y="1062"/>
                    <a:pt x="464" y="1044"/>
                    <a:pt x="517" y="973"/>
                  </a:cubicBezTo>
                  <a:lnTo>
                    <a:pt x="571" y="937"/>
                  </a:lnTo>
                  <a:lnTo>
                    <a:pt x="607" y="973"/>
                  </a:lnTo>
                  <a:cubicBezTo>
                    <a:pt x="660" y="1044"/>
                    <a:pt x="749" y="1062"/>
                    <a:pt x="821" y="1062"/>
                  </a:cubicBezTo>
                  <a:cubicBezTo>
                    <a:pt x="892" y="1062"/>
                    <a:pt x="964" y="1044"/>
                    <a:pt x="1017" y="973"/>
                  </a:cubicBezTo>
                  <a:cubicBezTo>
                    <a:pt x="1124" y="866"/>
                    <a:pt x="1124" y="687"/>
                    <a:pt x="1017" y="580"/>
                  </a:cubicBezTo>
                  <a:lnTo>
                    <a:pt x="964" y="527"/>
                  </a:lnTo>
                  <a:lnTo>
                    <a:pt x="1017" y="491"/>
                  </a:lnTo>
                  <a:cubicBezTo>
                    <a:pt x="1124" y="366"/>
                    <a:pt x="1124" y="188"/>
                    <a:pt x="1017" y="81"/>
                  </a:cubicBezTo>
                  <a:cubicBezTo>
                    <a:pt x="964" y="27"/>
                    <a:pt x="892" y="0"/>
                    <a:pt x="819" y="0"/>
                  </a:cubicBezTo>
                  <a:cubicBezTo>
                    <a:pt x="745" y="0"/>
                    <a:pt x="669" y="27"/>
                    <a:pt x="607" y="81"/>
                  </a:cubicBezTo>
                  <a:lnTo>
                    <a:pt x="571" y="134"/>
                  </a:lnTo>
                  <a:lnTo>
                    <a:pt x="517" y="81"/>
                  </a:lnTo>
                  <a:cubicBezTo>
                    <a:pt x="464" y="27"/>
                    <a:pt x="39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0" name="Google Shape;1370;p91"/>
          <p:cNvGrpSpPr/>
          <p:nvPr/>
        </p:nvGrpSpPr>
        <p:grpSpPr>
          <a:xfrm>
            <a:off x="1661593" y="1724308"/>
            <a:ext cx="346045" cy="382118"/>
            <a:chOff x="2232925" y="2241700"/>
            <a:chExt cx="325200" cy="359100"/>
          </a:xfrm>
        </p:grpSpPr>
        <p:sp>
          <p:nvSpPr>
            <p:cNvPr id="1371" name="Google Shape;1371;p91"/>
            <p:cNvSpPr/>
            <p:nvPr/>
          </p:nvSpPr>
          <p:spPr>
            <a:xfrm>
              <a:off x="2290475" y="2420575"/>
              <a:ext cx="13850" cy="13850"/>
            </a:xfrm>
            <a:custGeom>
              <a:avLst/>
              <a:gdLst/>
              <a:ahLst/>
              <a:cxnLst/>
              <a:rect l="l" t="t" r="r" b="b"/>
              <a:pathLst>
                <a:path w="554" h="554" extrusionOk="0">
                  <a:moveTo>
                    <a:pt x="268" y="0"/>
                  </a:moveTo>
                  <a:cubicBezTo>
                    <a:pt x="125" y="0"/>
                    <a:pt x="0" y="125"/>
                    <a:pt x="0" y="286"/>
                  </a:cubicBezTo>
                  <a:cubicBezTo>
                    <a:pt x="0" y="428"/>
                    <a:pt x="125" y="553"/>
                    <a:pt x="268" y="553"/>
                  </a:cubicBezTo>
                  <a:cubicBezTo>
                    <a:pt x="428" y="553"/>
                    <a:pt x="553" y="428"/>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91"/>
            <p:cNvSpPr/>
            <p:nvPr/>
          </p:nvSpPr>
          <p:spPr>
            <a:xfrm>
              <a:off x="2232925" y="2241700"/>
              <a:ext cx="325200" cy="359100"/>
            </a:xfrm>
            <a:custGeom>
              <a:avLst/>
              <a:gdLst/>
              <a:ahLst/>
              <a:cxnLst/>
              <a:rect l="l" t="t" r="r" b="b"/>
              <a:pathLst>
                <a:path w="13008" h="14364" extrusionOk="0">
                  <a:moveTo>
                    <a:pt x="9635" y="571"/>
                  </a:moveTo>
                  <a:cubicBezTo>
                    <a:pt x="9992" y="607"/>
                    <a:pt x="10331" y="696"/>
                    <a:pt x="10652" y="839"/>
                  </a:cubicBezTo>
                  <a:lnTo>
                    <a:pt x="10635" y="857"/>
                  </a:lnTo>
                  <a:cubicBezTo>
                    <a:pt x="10563" y="982"/>
                    <a:pt x="10617" y="1160"/>
                    <a:pt x="10742" y="1231"/>
                  </a:cubicBezTo>
                  <a:cubicBezTo>
                    <a:pt x="10795" y="1267"/>
                    <a:pt x="10831" y="1267"/>
                    <a:pt x="10884" y="1267"/>
                  </a:cubicBezTo>
                  <a:cubicBezTo>
                    <a:pt x="10974" y="1267"/>
                    <a:pt x="11081" y="1214"/>
                    <a:pt x="11134" y="1124"/>
                  </a:cubicBezTo>
                  <a:cubicBezTo>
                    <a:pt x="11420" y="1321"/>
                    <a:pt x="11669" y="1570"/>
                    <a:pt x="11884" y="1856"/>
                  </a:cubicBezTo>
                  <a:lnTo>
                    <a:pt x="11866" y="1874"/>
                  </a:lnTo>
                  <a:cubicBezTo>
                    <a:pt x="11723" y="1945"/>
                    <a:pt x="11687" y="2124"/>
                    <a:pt x="11759" y="2248"/>
                  </a:cubicBezTo>
                  <a:cubicBezTo>
                    <a:pt x="11812" y="2338"/>
                    <a:pt x="11901" y="2391"/>
                    <a:pt x="12008" y="2391"/>
                  </a:cubicBezTo>
                  <a:cubicBezTo>
                    <a:pt x="12044" y="2391"/>
                    <a:pt x="12098" y="2373"/>
                    <a:pt x="12151" y="2355"/>
                  </a:cubicBezTo>
                  <a:cubicBezTo>
                    <a:pt x="12294" y="2659"/>
                    <a:pt x="12401" y="2998"/>
                    <a:pt x="12437" y="3355"/>
                  </a:cubicBezTo>
                  <a:lnTo>
                    <a:pt x="12169" y="3355"/>
                  </a:lnTo>
                  <a:cubicBezTo>
                    <a:pt x="12008" y="3355"/>
                    <a:pt x="11884" y="3480"/>
                    <a:pt x="11884" y="3640"/>
                  </a:cubicBezTo>
                  <a:cubicBezTo>
                    <a:pt x="11884" y="3801"/>
                    <a:pt x="12008" y="3926"/>
                    <a:pt x="12169" y="3926"/>
                  </a:cubicBezTo>
                  <a:lnTo>
                    <a:pt x="12437" y="3926"/>
                  </a:lnTo>
                  <a:cubicBezTo>
                    <a:pt x="12401" y="4282"/>
                    <a:pt x="12294" y="4622"/>
                    <a:pt x="12151" y="4943"/>
                  </a:cubicBezTo>
                  <a:lnTo>
                    <a:pt x="12151" y="4925"/>
                  </a:lnTo>
                  <a:cubicBezTo>
                    <a:pt x="12104" y="4901"/>
                    <a:pt x="12052" y="4889"/>
                    <a:pt x="12002" y="4889"/>
                  </a:cubicBezTo>
                  <a:cubicBezTo>
                    <a:pt x="11901" y="4889"/>
                    <a:pt x="11806" y="4937"/>
                    <a:pt x="11759" y="5032"/>
                  </a:cubicBezTo>
                  <a:cubicBezTo>
                    <a:pt x="11687" y="5157"/>
                    <a:pt x="11723" y="5335"/>
                    <a:pt x="11866" y="5407"/>
                  </a:cubicBezTo>
                  <a:lnTo>
                    <a:pt x="11884" y="5424"/>
                  </a:lnTo>
                  <a:cubicBezTo>
                    <a:pt x="11669" y="5710"/>
                    <a:pt x="11420" y="5960"/>
                    <a:pt x="11134" y="6156"/>
                  </a:cubicBezTo>
                  <a:cubicBezTo>
                    <a:pt x="11075" y="6061"/>
                    <a:pt x="10983" y="6013"/>
                    <a:pt x="10887" y="6013"/>
                  </a:cubicBezTo>
                  <a:cubicBezTo>
                    <a:pt x="10839" y="6013"/>
                    <a:pt x="10789" y="6025"/>
                    <a:pt x="10742" y="6049"/>
                  </a:cubicBezTo>
                  <a:cubicBezTo>
                    <a:pt x="10617" y="6120"/>
                    <a:pt x="10563" y="6299"/>
                    <a:pt x="10635" y="6424"/>
                  </a:cubicBezTo>
                  <a:lnTo>
                    <a:pt x="10652" y="6441"/>
                  </a:lnTo>
                  <a:cubicBezTo>
                    <a:pt x="10331" y="6584"/>
                    <a:pt x="9992" y="6691"/>
                    <a:pt x="9635" y="6709"/>
                  </a:cubicBezTo>
                  <a:lnTo>
                    <a:pt x="9635" y="6441"/>
                  </a:lnTo>
                  <a:cubicBezTo>
                    <a:pt x="9635" y="6299"/>
                    <a:pt x="9510" y="6174"/>
                    <a:pt x="9350" y="6174"/>
                  </a:cubicBezTo>
                  <a:cubicBezTo>
                    <a:pt x="9207" y="6174"/>
                    <a:pt x="9082" y="6299"/>
                    <a:pt x="9082" y="6441"/>
                  </a:cubicBezTo>
                  <a:lnTo>
                    <a:pt x="9082" y="6709"/>
                  </a:lnTo>
                  <a:cubicBezTo>
                    <a:pt x="8708" y="6691"/>
                    <a:pt x="8369" y="6584"/>
                    <a:pt x="8065" y="6441"/>
                  </a:cubicBezTo>
                  <a:lnTo>
                    <a:pt x="8065" y="6424"/>
                  </a:lnTo>
                  <a:cubicBezTo>
                    <a:pt x="8137" y="6299"/>
                    <a:pt x="8101" y="6120"/>
                    <a:pt x="7958" y="6049"/>
                  </a:cubicBezTo>
                  <a:cubicBezTo>
                    <a:pt x="7917" y="6025"/>
                    <a:pt x="7869" y="6013"/>
                    <a:pt x="7821" y="6013"/>
                  </a:cubicBezTo>
                  <a:cubicBezTo>
                    <a:pt x="7726" y="6013"/>
                    <a:pt x="7631" y="6061"/>
                    <a:pt x="7583" y="6156"/>
                  </a:cubicBezTo>
                  <a:lnTo>
                    <a:pt x="7566" y="6156"/>
                  </a:lnTo>
                  <a:cubicBezTo>
                    <a:pt x="7280" y="5960"/>
                    <a:pt x="7030" y="5710"/>
                    <a:pt x="6834" y="5424"/>
                  </a:cubicBezTo>
                  <a:lnTo>
                    <a:pt x="6852" y="5407"/>
                  </a:lnTo>
                  <a:cubicBezTo>
                    <a:pt x="6977" y="5335"/>
                    <a:pt x="7030" y="5157"/>
                    <a:pt x="6941" y="5032"/>
                  </a:cubicBezTo>
                  <a:cubicBezTo>
                    <a:pt x="6894" y="4937"/>
                    <a:pt x="6798" y="4889"/>
                    <a:pt x="6703" y="4889"/>
                  </a:cubicBezTo>
                  <a:cubicBezTo>
                    <a:pt x="6656" y="4889"/>
                    <a:pt x="6608" y="4901"/>
                    <a:pt x="6566" y="4925"/>
                  </a:cubicBezTo>
                  <a:lnTo>
                    <a:pt x="6549" y="4943"/>
                  </a:lnTo>
                  <a:cubicBezTo>
                    <a:pt x="6406" y="4622"/>
                    <a:pt x="6317" y="4282"/>
                    <a:pt x="6281" y="3926"/>
                  </a:cubicBezTo>
                  <a:lnTo>
                    <a:pt x="6549" y="3926"/>
                  </a:lnTo>
                  <a:cubicBezTo>
                    <a:pt x="6709" y="3926"/>
                    <a:pt x="6834" y="3801"/>
                    <a:pt x="6834" y="3640"/>
                  </a:cubicBezTo>
                  <a:cubicBezTo>
                    <a:pt x="6834" y="3480"/>
                    <a:pt x="6709" y="3355"/>
                    <a:pt x="6549" y="3355"/>
                  </a:cubicBezTo>
                  <a:lnTo>
                    <a:pt x="6281" y="3355"/>
                  </a:lnTo>
                  <a:cubicBezTo>
                    <a:pt x="6317" y="2998"/>
                    <a:pt x="6406" y="2659"/>
                    <a:pt x="6549" y="2355"/>
                  </a:cubicBezTo>
                  <a:lnTo>
                    <a:pt x="6566" y="2355"/>
                  </a:lnTo>
                  <a:cubicBezTo>
                    <a:pt x="6602" y="2373"/>
                    <a:pt x="6656" y="2391"/>
                    <a:pt x="6709" y="2391"/>
                  </a:cubicBezTo>
                  <a:cubicBezTo>
                    <a:pt x="6798" y="2391"/>
                    <a:pt x="6888" y="2338"/>
                    <a:pt x="6941" y="2248"/>
                  </a:cubicBezTo>
                  <a:cubicBezTo>
                    <a:pt x="7030" y="2124"/>
                    <a:pt x="6977" y="1945"/>
                    <a:pt x="6852" y="1874"/>
                  </a:cubicBezTo>
                  <a:lnTo>
                    <a:pt x="6834" y="1856"/>
                  </a:lnTo>
                  <a:cubicBezTo>
                    <a:pt x="7030" y="1570"/>
                    <a:pt x="7280" y="1321"/>
                    <a:pt x="7566" y="1124"/>
                  </a:cubicBezTo>
                  <a:lnTo>
                    <a:pt x="7583" y="1124"/>
                  </a:lnTo>
                  <a:cubicBezTo>
                    <a:pt x="7637" y="1214"/>
                    <a:pt x="7726" y="1267"/>
                    <a:pt x="7833" y="1267"/>
                  </a:cubicBezTo>
                  <a:cubicBezTo>
                    <a:pt x="7869" y="1267"/>
                    <a:pt x="7922" y="1267"/>
                    <a:pt x="7958" y="1231"/>
                  </a:cubicBezTo>
                  <a:cubicBezTo>
                    <a:pt x="8101" y="1160"/>
                    <a:pt x="8137" y="982"/>
                    <a:pt x="8065" y="857"/>
                  </a:cubicBezTo>
                  <a:lnTo>
                    <a:pt x="8065" y="839"/>
                  </a:lnTo>
                  <a:cubicBezTo>
                    <a:pt x="8369" y="696"/>
                    <a:pt x="8708" y="607"/>
                    <a:pt x="9082" y="571"/>
                  </a:cubicBezTo>
                  <a:lnTo>
                    <a:pt x="9082" y="839"/>
                  </a:lnTo>
                  <a:cubicBezTo>
                    <a:pt x="9082" y="982"/>
                    <a:pt x="9207" y="1107"/>
                    <a:pt x="9350" y="1107"/>
                  </a:cubicBezTo>
                  <a:cubicBezTo>
                    <a:pt x="9510" y="1107"/>
                    <a:pt x="9635" y="982"/>
                    <a:pt x="9635" y="839"/>
                  </a:cubicBezTo>
                  <a:lnTo>
                    <a:pt x="9635" y="571"/>
                  </a:lnTo>
                  <a:close/>
                  <a:moveTo>
                    <a:pt x="9350" y="0"/>
                  </a:moveTo>
                  <a:cubicBezTo>
                    <a:pt x="7922" y="0"/>
                    <a:pt x="6691" y="821"/>
                    <a:pt x="6085" y="2016"/>
                  </a:cubicBezTo>
                  <a:lnTo>
                    <a:pt x="5924" y="2016"/>
                  </a:lnTo>
                  <a:cubicBezTo>
                    <a:pt x="4639" y="2016"/>
                    <a:pt x="3426" y="2516"/>
                    <a:pt x="2516" y="3408"/>
                  </a:cubicBezTo>
                  <a:cubicBezTo>
                    <a:pt x="1606" y="4318"/>
                    <a:pt x="1107" y="5514"/>
                    <a:pt x="1107" y="6798"/>
                  </a:cubicBezTo>
                  <a:cubicBezTo>
                    <a:pt x="1107" y="7084"/>
                    <a:pt x="839" y="7619"/>
                    <a:pt x="411" y="8226"/>
                  </a:cubicBezTo>
                  <a:cubicBezTo>
                    <a:pt x="0" y="8797"/>
                    <a:pt x="54" y="9189"/>
                    <a:pt x="179" y="9421"/>
                  </a:cubicBezTo>
                  <a:cubicBezTo>
                    <a:pt x="304" y="9671"/>
                    <a:pt x="625" y="9956"/>
                    <a:pt x="1392" y="10010"/>
                  </a:cubicBezTo>
                  <a:lnTo>
                    <a:pt x="1392" y="11241"/>
                  </a:lnTo>
                  <a:cubicBezTo>
                    <a:pt x="1392" y="12062"/>
                    <a:pt x="2070" y="12740"/>
                    <a:pt x="2909" y="12740"/>
                  </a:cubicBezTo>
                  <a:cubicBezTo>
                    <a:pt x="3640" y="12740"/>
                    <a:pt x="4033" y="12776"/>
                    <a:pt x="4211" y="12918"/>
                  </a:cubicBezTo>
                  <a:cubicBezTo>
                    <a:pt x="4372" y="13061"/>
                    <a:pt x="4425" y="13436"/>
                    <a:pt x="4479" y="14096"/>
                  </a:cubicBezTo>
                  <a:cubicBezTo>
                    <a:pt x="4479" y="14257"/>
                    <a:pt x="4604" y="14364"/>
                    <a:pt x="4764" y="14364"/>
                  </a:cubicBezTo>
                  <a:lnTo>
                    <a:pt x="8779" y="14364"/>
                  </a:lnTo>
                  <a:cubicBezTo>
                    <a:pt x="8868" y="14364"/>
                    <a:pt x="8939" y="14328"/>
                    <a:pt x="8993" y="14274"/>
                  </a:cubicBezTo>
                  <a:cubicBezTo>
                    <a:pt x="9047" y="14221"/>
                    <a:pt x="9064" y="14149"/>
                    <a:pt x="9064" y="14060"/>
                  </a:cubicBezTo>
                  <a:cubicBezTo>
                    <a:pt x="9029" y="13525"/>
                    <a:pt x="9011" y="13132"/>
                    <a:pt x="9011" y="12776"/>
                  </a:cubicBezTo>
                  <a:cubicBezTo>
                    <a:pt x="9011" y="12615"/>
                    <a:pt x="8886" y="12490"/>
                    <a:pt x="8743" y="12490"/>
                  </a:cubicBezTo>
                  <a:lnTo>
                    <a:pt x="8725" y="12490"/>
                  </a:lnTo>
                  <a:cubicBezTo>
                    <a:pt x="8583" y="12490"/>
                    <a:pt x="8458" y="12615"/>
                    <a:pt x="8458" y="12758"/>
                  </a:cubicBezTo>
                  <a:cubicBezTo>
                    <a:pt x="8458" y="13061"/>
                    <a:pt x="8458" y="13400"/>
                    <a:pt x="8476" y="13810"/>
                  </a:cubicBezTo>
                  <a:lnTo>
                    <a:pt x="5014" y="13810"/>
                  </a:lnTo>
                  <a:cubicBezTo>
                    <a:pt x="4978" y="13186"/>
                    <a:pt x="4889" y="12758"/>
                    <a:pt x="4586" y="12490"/>
                  </a:cubicBezTo>
                  <a:cubicBezTo>
                    <a:pt x="4247" y="12205"/>
                    <a:pt x="3729" y="12187"/>
                    <a:pt x="2909" y="12187"/>
                  </a:cubicBezTo>
                  <a:cubicBezTo>
                    <a:pt x="2373" y="12187"/>
                    <a:pt x="1945" y="11759"/>
                    <a:pt x="1945" y="11241"/>
                  </a:cubicBezTo>
                  <a:lnTo>
                    <a:pt x="1945" y="10866"/>
                  </a:lnTo>
                  <a:cubicBezTo>
                    <a:pt x="2159" y="10866"/>
                    <a:pt x="2445" y="10991"/>
                    <a:pt x="2641" y="11098"/>
                  </a:cubicBezTo>
                  <a:cubicBezTo>
                    <a:pt x="2695" y="11134"/>
                    <a:pt x="2748" y="11152"/>
                    <a:pt x="2784" y="11152"/>
                  </a:cubicBezTo>
                  <a:cubicBezTo>
                    <a:pt x="2891" y="11152"/>
                    <a:pt x="2980" y="11098"/>
                    <a:pt x="3034" y="11009"/>
                  </a:cubicBezTo>
                  <a:cubicBezTo>
                    <a:pt x="3105" y="10866"/>
                    <a:pt x="3069" y="10706"/>
                    <a:pt x="2927" y="10617"/>
                  </a:cubicBezTo>
                  <a:cubicBezTo>
                    <a:pt x="2766" y="10527"/>
                    <a:pt x="2338" y="10295"/>
                    <a:pt x="1945" y="10295"/>
                  </a:cubicBezTo>
                  <a:lnTo>
                    <a:pt x="1945" y="9742"/>
                  </a:lnTo>
                  <a:cubicBezTo>
                    <a:pt x="1945" y="9582"/>
                    <a:pt x="1820" y="9457"/>
                    <a:pt x="1660" y="9457"/>
                  </a:cubicBezTo>
                  <a:cubicBezTo>
                    <a:pt x="1142" y="9457"/>
                    <a:pt x="768" y="9350"/>
                    <a:pt x="678" y="9171"/>
                  </a:cubicBezTo>
                  <a:cubicBezTo>
                    <a:pt x="607" y="9029"/>
                    <a:pt x="678" y="8815"/>
                    <a:pt x="857" y="8547"/>
                  </a:cubicBezTo>
                  <a:cubicBezTo>
                    <a:pt x="1231" y="8047"/>
                    <a:pt x="1660" y="7334"/>
                    <a:pt x="1660" y="6798"/>
                  </a:cubicBezTo>
                  <a:cubicBezTo>
                    <a:pt x="1660" y="4497"/>
                    <a:pt x="3533" y="2605"/>
                    <a:pt x="5871" y="2570"/>
                  </a:cubicBezTo>
                  <a:lnTo>
                    <a:pt x="5871" y="2570"/>
                  </a:lnTo>
                  <a:cubicBezTo>
                    <a:pt x="5763" y="2909"/>
                    <a:pt x="5710" y="3265"/>
                    <a:pt x="5710" y="3640"/>
                  </a:cubicBezTo>
                  <a:cubicBezTo>
                    <a:pt x="5710" y="5656"/>
                    <a:pt x="7334" y="7298"/>
                    <a:pt x="9350" y="7298"/>
                  </a:cubicBezTo>
                  <a:cubicBezTo>
                    <a:pt x="9635" y="7298"/>
                    <a:pt x="9903" y="7262"/>
                    <a:pt x="10171" y="7191"/>
                  </a:cubicBezTo>
                  <a:lnTo>
                    <a:pt x="10171" y="7191"/>
                  </a:lnTo>
                  <a:cubicBezTo>
                    <a:pt x="10117" y="7833"/>
                    <a:pt x="9903" y="8440"/>
                    <a:pt x="9564" y="8993"/>
                  </a:cubicBezTo>
                  <a:cubicBezTo>
                    <a:pt x="9314" y="9403"/>
                    <a:pt x="9100" y="9796"/>
                    <a:pt x="8939" y="10188"/>
                  </a:cubicBezTo>
                  <a:cubicBezTo>
                    <a:pt x="8886" y="10331"/>
                    <a:pt x="8939" y="10492"/>
                    <a:pt x="9082" y="10563"/>
                  </a:cubicBezTo>
                  <a:cubicBezTo>
                    <a:pt x="9118" y="10563"/>
                    <a:pt x="9171" y="10581"/>
                    <a:pt x="9207" y="10581"/>
                  </a:cubicBezTo>
                  <a:cubicBezTo>
                    <a:pt x="9314" y="10581"/>
                    <a:pt x="9421" y="10510"/>
                    <a:pt x="9457" y="10403"/>
                  </a:cubicBezTo>
                  <a:cubicBezTo>
                    <a:pt x="9600" y="10046"/>
                    <a:pt x="9796" y="9671"/>
                    <a:pt x="10046" y="9278"/>
                  </a:cubicBezTo>
                  <a:cubicBezTo>
                    <a:pt x="10474" y="8600"/>
                    <a:pt x="10706" y="7815"/>
                    <a:pt x="10759" y="7012"/>
                  </a:cubicBezTo>
                  <a:cubicBezTo>
                    <a:pt x="12080" y="6459"/>
                    <a:pt x="13008" y="5157"/>
                    <a:pt x="13008" y="3640"/>
                  </a:cubicBezTo>
                  <a:cubicBezTo>
                    <a:pt x="13008" y="1624"/>
                    <a:pt x="11366" y="0"/>
                    <a:pt x="9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91"/>
            <p:cNvSpPr/>
            <p:nvPr/>
          </p:nvSpPr>
          <p:spPr>
            <a:xfrm>
              <a:off x="2459525" y="2283625"/>
              <a:ext cx="42400" cy="56225"/>
            </a:xfrm>
            <a:custGeom>
              <a:avLst/>
              <a:gdLst/>
              <a:ahLst/>
              <a:cxnLst/>
              <a:rect l="l" t="t" r="r" b="b"/>
              <a:pathLst>
                <a:path w="1696" h="2249" extrusionOk="0">
                  <a:moveTo>
                    <a:pt x="286" y="0"/>
                  </a:moveTo>
                  <a:cubicBezTo>
                    <a:pt x="143" y="0"/>
                    <a:pt x="0" y="125"/>
                    <a:pt x="0" y="286"/>
                  </a:cubicBezTo>
                  <a:lnTo>
                    <a:pt x="0" y="1963"/>
                  </a:lnTo>
                  <a:cubicBezTo>
                    <a:pt x="0" y="2124"/>
                    <a:pt x="143" y="2249"/>
                    <a:pt x="286" y="2249"/>
                  </a:cubicBezTo>
                  <a:lnTo>
                    <a:pt x="1410" y="2249"/>
                  </a:lnTo>
                  <a:cubicBezTo>
                    <a:pt x="1571" y="2249"/>
                    <a:pt x="1695" y="2124"/>
                    <a:pt x="1695" y="1963"/>
                  </a:cubicBezTo>
                  <a:cubicBezTo>
                    <a:pt x="1695" y="1803"/>
                    <a:pt x="1571" y="1678"/>
                    <a:pt x="1410" y="1678"/>
                  </a:cubicBezTo>
                  <a:lnTo>
                    <a:pt x="571" y="1678"/>
                  </a:lnTo>
                  <a:lnTo>
                    <a:pt x="571" y="286"/>
                  </a:ln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91"/>
            <p:cNvSpPr/>
            <p:nvPr/>
          </p:nvSpPr>
          <p:spPr>
            <a:xfrm>
              <a:off x="2447025" y="2522275"/>
              <a:ext cx="13850" cy="14300"/>
            </a:xfrm>
            <a:custGeom>
              <a:avLst/>
              <a:gdLst/>
              <a:ahLst/>
              <a:cxnLst/>
              <a:rect l="l" t="t" r="r" b="b"/>
              <a:pathLst>
                <a:path w="554" h="572" extrusionOk="0">
                  <a:moveTo>
                    <a:pt x="268" y="0"/>
                  </a:moveTo>
                  <a:cubicBezTo>
                    <a:pt x="126" y="0"/>
                    <a:pt x="1" y="125"/>
                    <a:pt x="1" y="286"/>
                  </a:cubicBezTo>
                  <a:cubicBezTo>
                    <a:pt x="1" y="446"/>
                    <a:pt x="126" y="571"/>
                    <a:pt x="268" y="571"/>
                  </a:cubicBezTo>
                  <a:cubicBezTo>
                    <a:pt x="429" y="571"/>
                    <a:pt x="554" y="446"/>
                    <a:pt x="554" y="286"/>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4"/>
                                        </p:tgtEl>
                                        <p:attrNameLst>
                                          <p:attrName>style.visibility</p:attrName>
                                        </p:attrNameLst>
                                      </p:cBhvr>
                                      <p:to>
                                        <p:strVal val="visible"/>
                                      </p:to>
                                    </p:set>
                                    <p:animEffect transition="in" filter="fade">
                                      <p:cBhvr>
                                        <p:cTn id="7" dur="1000"/>
                                        <p:tgtEl>
                                          <p:spTgt spid="1344"/>
                                        </p:tgtEl>
                                      </p:cBhvr>
                                    </p:animEffect>
                                  </p:childTnLst>
                                </p:cTn>
                              </p:par>
                              <p:par>
                                <p:cTn id="8" presetID="10" presetClass="entr" presetSubtype="0" fill="hold" nodeType="withEffect">
                                  <p:stCondLst>
                                    <p:cond delay="0"/>
                                  </p:stCondLst>
                                  <p:childTnLst>
                                    <p:set>
                                      <p:cBhvr>
                                        <p:cTn id="9" dur="1" fill="hold">
                                          <p:stCondLst>
                                            <p:cond delay="0"/>
                                          </p:stCondLst>
                                        </p:cTn>
                                        <p:tgtEl>
                                          <p:spTgt spid="1345"/>
                                        </p:tgtEl>
                                        <p:attrNameLst>
                                          <p:attrName>style.visibility</p:attrName>
                                        </p:attrNameLst>
                                      </p:cBhvr>
                                      <p:to>
                                        <p:strVal val="visible"/>
                                      </p:to>
                                    </p:set>
                                    <p:animEffect transition="in" filter="fade">
                                      <p:cBhvr>
                                        <p:cTn id="10" dur="1000"/>
                                        <p:tgtEl>
                                          <p:spTgt spid="134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346"/>
                                        </p:tgtEl>
                                        <p:attrNameLst>
                                          <p:attrName>style.visibility</p:attrName>
                                        </p:attrNameLst>
                                      </p:cBhvr>
                                      <p:to>
                                        <p:strVal val="visible"/>
                                      </p:to>
                                    </p:set>
                                    <p:animEffect transition="in" filter="fade">
                                      <p:cBhvr>
                                        <p:cTn id="14" dur="1000"/>
                                        <p:tgtEl>
                                          <p:spTgt spid="1346"/>
                                        </p:tgtEl>
                                      </p:cBhvr>
                                    </p:animEffect>
                                  </p:childTnLst>
                                </p:cTn>
                              </p:par>
                              <p:par>
                                <p:cTn id="15" presetID="10" presetClass="entr" presetSubtype="0" fill="hold" nodeType="withEffect">
                                  <p:stCondLst>
                                    <p:cond delay="0"/>
                                  </p:stCondLst>
                                  <p:childTnLst>
                                    <p:set>
                                      <p:cBhvr>
                                        <p:cTn id="16" dur="1" fill="hold">
                                          <p:stCondLst>
                                            <p:cond delay="0"/>
                                          </p:stCondLst>
                                        </p:cTn>
                                        <p:tgtEl>
                                          <p:spTgt spid="1347"/>
                                        </p:tgtEl>
                                        <p:attrNameLst>
                                          <p:attrName>style.visibility</p:attrName>
                                        </p:attrNameLst>
                                      </p:cBhvr>
                                      <p:to>
                                        <p:strVal val="visible"/>
                                      </p:to>
                                    </p:set>
                                    <p:animEffect transition="in" filter="fade">
                                      <p:cBhvr>
                                        <p:cTn id="17" dur="1000"/>
                                        <p:tgtEl>
                                          <p:spTgt spid="134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348"/>
                                        </p:tgtEl>
                                        <p:attrNameLst>
                                          <p:attrName>style.visibility</p:attrName>
                                        </p:attrNameLst>
                                      </p:cBhvr>
                                      <p:to>
                                        <p:strVal val="visible"/>
                                      </p:to>
                                    </p:set>
                                    <p:animEffect transition="in" filter="fade">
                                      <p:cBhvr>
                                        <p:cTn id="21" dur="1000"/>
                                        <p:tgtEl>
                                          <p:spTgt spid="1348"/>
                                        </p:tgtEl>
                                      </p:cBhvr>
                                    </p:animEffect>
                                  </p:childTnLst>
                                </p:cTn>
                              </p:par>
                              <p:par>
                                <p:cTn id="22" presetID="10" presetClass="entr" presetSubtype="0" fill="hold" nodeType="withEffect">
                                  <p:stCondLst>
                                    <p:cond delay="0"/>
                                  </p:stCondLst>
                                  <p:childTnLst>
                                    <p:set>
                                      <p:cBhvr>
                                        <p:cTn id="23" dur="1" fill="hold">
                                          <p:stCondLst>
                                            <p:cond delay="0"/>
                                          </p:stCondLst>
                                        </p:cTn>
                                        <p:tgtEl>
                                          <p:spTgt spid="1349"/>
                                        </p:tgtEl>
                                        <p:attrNameLst>
                                          <p:attrName>style.visibility</p:attrName>
                                        </p:attrNameLst>
                                      </p:cBhvr>
                                      <p:to>
                                        <p:strVal val="visible"/>
                                      </p:to>
                                    </p:set>
                                    <p:animEffect transition="in" filter="fade">
                                      <p:cBhvr>
                                        <p:cTn id="24" dur="1000"/>
                                        <p:tgtEl>
                                          <p:spTgt spid="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92"/>
          <p:cNvSpPr txBox="1">
            <a:spLocks noGrp="1"/>
          </p:cNvSpPr>
          <p:nvPr>
            <p:ph type="subTitle" idx="13"/>
          </p:nvPr>
        </p:nvSpPr>
        <p:spPr>
          <a:xfrm>
            <a:off x="6056725"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 is actually a very cold place, not hot</a:t>
            </a:r>
            <a:endParaRPr lang="en-GB"/>
          </a:p>
        </p:txBody>
      </p:sp>
      <p:sp>
        <p:nvSpPr>
          <p:cNvPr id="1380" name="Google Shape;1380;p92"/>
          <p:cNvSpPr txBox="1">
            <a:spLocks noGrp="1"/>
          </p:cNvSpPr>
          <p:nvPr>
            <p:ph type="subTitle" idx="15"/>
          </p:nvPr>
        </p:nvSpPr>
        <p:spPr>
          <a:xfrm>
            <a:off x="6056725" y="36439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 is the farthest planet from the Sun</a:t>
            </a:r>
            <a:endParaRPr lang="en-GB"/>
          </a:p>
        </p:txBody>
      </p:sp>
      <p:sp>
        <p:nvSpPr>
          <p:cNvPr id="1381" name="Google Shape;1381;p92"/>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1382" name="Google Shape;1382;p92"/>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a:t>
            </a:r>
            <a:endParaRPr lang="en-GB"/>
          </a:p>
        </p:txBody>
      </p:sp>
      <p:sp>
        <p:nvSpPr>
          <p:cNvPr id="1383" name="Google Shape;1383;p9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Services</a:t>
            </a:r>
            <a:endParaRPr lang="en-GB"/>
          </a:p>
        </p:txBody>
      </p:sp>
      <p:sp>
        <p:nvSpPr>
          <p:cNvPr id="1384" name="Google Shape;1384;p92"/>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a:t>
            </a:r>
            <a:endParaRPr lang="en-GB"/>
          </a:p>
        </p:txBody>
      </p:sp>
      <p:sp>
        <p:nvSpPr>
          <p:cNvPr id="1385" name="Google Shape;1385;p92"/>
          <p:cNvSpPr txBox="1">
            <a:spLocks noGrp="1"/>
          </p:cNvSpPr>
          <p:nvPr>
            <p:ph type="subTitle" idx="1"/>
          </p:nvPr>
        </p:nvSpPr>
        <p:spPr>
          <a:xfrm>
            <a:off x="1101175"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a:t>
            </a:r>
            <a:endParaRPr lang="en-GB"/>
          </a:p>
        </p:txBody>
      </p:sp>
      <p:sp>
        <p:nvSpPr>
          <p:cNvPr id="1386" name="Google Shape;1386;p92"/>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1387" name="Google Shape;1387;p92"/>
          <p:cNvSpPr txBox="1">
            <a:spLocks noGrp="1"/>
          </p:cNvSpPr>
          <p:nvPr>
            <p:ph type="subTitle" idx="4"/>
          </p:nvPr>
        </p:nvSpPr>
        <p:spPr>
          <a:xfrm>
            <a:off x="3579000"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1388" name="Google Shape;1388;p92"/>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a:t>
            </a:r>
            <a:endParaRPr lang="en-GB"/>
          </a:p>
        </p:txBody>
      </p:sp>
      <p:sp>
        <p:nvSpPr>
          <p:cNvPr id="1389" name="Google Shape;1389;p92"/>
          <p:cNvSpPr txBox="1">
            <a:spLocks noGrp="1"/>
          </p:cNvSpPr>
          <p:nvPr>
            <p:ph type="subTitle" idx="6"/>
          </p:nvPr>
        </p:nvSpPr>
        <p:spPr>
          <a:xfrm>
            <a:off x="1101175" y="36439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 is the biggest planet of them all</a:t>
            </a:r>
            <a:endParaRPr lang="en-GB"/>
          </a:p>
        </p:txBody>
      </p:sp>
      <p:sp>
        <p:nvSpPr>
          <p:cNvPr id="1390" name="Google Shape;1390;p92"/>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Saturn</a:t>
            </a:r>
            <a:endParaRPr lang="en-GB"/>
          </a:p>
        </p:txBody>
      </p:sp>
      <p:sp>
        <p:nvSpPr>
          <p:cNvPr id="1391" name="Google Shape;1391;p92"/>
          <p:cNvSpPr txBox="1">
            <a:spLocks noGrp="1"/>
          </p:cNvSpPr>
          <p:nvPr>
            <p:ph type="subTitle" idx="8"/>
          </p:nvPr>
        </p:nvSpPr>
        <p:spPr>
          <a:xfrm>
            <a:off x="3578947" y="36439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It’s composed of hydrogen and helium</a:t>
            </a:r>
            <a:endParaRPr lang="en-GB"/>
          </a:p>
        </p:txBody>
      </p:sp>
      <p:sp>
        <p:nvSpPr>
          <p:cNvPr id="1392" name="Google Shape;1392;p92">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9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9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93"/>
          <p:cNvSpPr txBox="1">
            <a:spLocks noGrp="1"/>
          </p:cNvSpPr>
          <p:nvPr>
            <p:ph type="subTitle" idx="13"/>
          </p:nvPr>
        </p:nvSpPr>
        <p:spPr>
          <a:xfrm>
            <a:off x="6056725"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 is actually a very cold place, not hot</a:t>
            </a:r>
            <a:endParaRPr lang="en-GB"/>
          </a:p>
        </p:txBody>
      </p:sp>
      <p:sp>
        <p:nvSpPr>
          <p:cNvPr id="1400" name="Google Shape;1400;p93"/>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1401" name="Google Shape;1401;p9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Services</a:t>
            </a:r>
            <a:endParaRPr lang="en-GB"/>
          </a:p>
        </p:txBody>
      </p:sp>
      <p:sp>
        <p:nvSpPr>
          <p:cNvPr id="1402" name="Google Shape;1402;p93"/>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a:t>
            </a:r>
            <a:endParaRPr lang="en-GB"/>
          </a:p>
        </p:txBody>
      </p:sp>
      <p:sp>
        <p:nvSpPr>
          <p:cNvPr id="1403" name="Google Shape;1403;p93"/>
          <p:cNvSpPr txBox="1">
            <a:spLocks noGrp="1"/>
          </p:cNvSpPr>
          <p:nvPr>
            <p:ph type="subTitle" idx="1"/>
          </p:nvPr>
        </p:nvSpPr>
        <p:spPr>
          <a:xfrm>
            <a:off x="1101175"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 is the closest planet to the Sun</a:t>
            </a:r>
            <a:endParaRPr lang="en-GB"/>
          </a:p>
        </p:txBody>
      </p:sp>
      <p:sp>
        <p:nvSpPr>
          <p:cNvPr id="1404" name="Google Shape;1404;p93"/>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1405" name="Google Shape;1405;p93"/>
          <p:cNvSpPr txBox="1">
            <a:spLocks noGrp="1"/>
          </p:cNvSpPr>
          <p:nvPr>
            <p:ph type="subTitle" idx="4"/>
          </p:nvPr>
        </p:nvSpPr>
        <p:spPr>
          <a:xfrm>
            <a:off x="3579000" y="22105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1406" name="Google Shape;1406;p93"/>
          <p:cNvSpPr txBox="1">
            <a:spLocks noGrp="1"/>
          </p:cNvSpPr>
          <p:nvPr>
            <p:ph type="title" idx="5"/>
          </p:nvPr>
        </p:nvSpPr>
        <p:spPr>
          <a:xfrm>
            <a:off x="2340114" y="31162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a:t>
            </a:r>
            <a:endParaRPr lang="en-GB"/>
          </a:p>
        </p:txBody>
      </p:sp>
      <p:sp>
        <p:nvSpPr>
          <p:cNvPr id="1407" name="Google Shape;1407;p93"/>
          <p:cNvSpPr txBox="1">
            <a:spLocks noGrp="1"/>
          </p:cNvSpPr>
          <p:nvPr>
            <p:ph type="subTitle" idx="6"/>
          </p:nvPr>
        </p:nvSpPr>
        <p:spPr>
          <a:xfrm>
            <a:off x="2340114" y="36439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 is the biggest planet of them all</a:t>
            </a:r>
            <a:endParaRPr lang="en-GB"/>
          </a:p>
        </p:txBody>
      </p:sp>
      <p:sp>
        <p:nvSpPr>
          <p:cNvPr id="1408" name="Google Shape;1408;p93"/>
          <p:cNvSpPr txBox="1">
            <a:spLocks noGrp="1"/>
          </p:cNvSpPr>
          <p:nvPr>
            <p:ph type="title" idx="7"/>
          </p:nvPr>
        </p:nvSpPr>
        <p:spPr>
          <a:xfrm>
            <a:off x="4817886" y="31162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Saturn</a:t>
            </a:r>
            <a:endParaRPr lang="en-GB"/>
          </a:p>
        </p:txBody>
      </p:sp>
      <p:sp>
        <p:nvSpPr>
          <p:cNvPr id="1409" name="Google Shape;1409;p93"/>
          <p:cNvSpPr txBox="1">
            <a:spLocks noGrp="1"/>
          </p:cNvSpPr>
          <p:nvPr>
            <p:ph type="subTitle" idx="8"/>
          </p:nvPr>
        </p:nvSpPr>
        <p:spPr>
          <a:xfrm>
            <a:off x="4817886" y="364395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It’s composed of hydrogen and helium</a:t>
            </a:r>
            <a:endParaRPr lang="en-GB"/>
          </a:p>
        </p:txBody>
      </p:sp>
      <p:sp>
        <p:nvSpPr>
          <p:cNvPr id="1410" name="Google Shape;1410;p93">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9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9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2"/>
                                        </p:tgtEl>
                                        <p:attrNameLst>
                                          <p:attrName>style.visibility</p:attrName>
                                        </p:attrNameLst>
                                      </p:cBhvr>
                                      <p:to>
                                        <p:strVal val="visible"/>
                                      </p:to>
                                    </p:set>
                                    <p:animEffect transition="in" filter="fade">
                                      <p:cBhvr>
                                        <p:cTn id="7" dur="1000"/>
                                        <p:tgtEl>
                                          <p:spTgt spid="1402"/>
                                        </p:tgtEl>
                                      </p:cBhvr>
                                    </p:animEffect>
                                  </p:childTnLst>
                                </p:cTn>
                              </p:par>
                              <p:par>
                                <p:cTn id="8" presetID="10" presetClass="entr" presetSubtype="0" fill="hold" nodeType="withEffect">
                                  <p:stCondLst>
                                    <p:cond delay="0"/>
                                  </p:stCondLst>
                                  <p:childTnLst>
                                    <p:set>
                                      <p:cBhvr>
                                        <p:cTn id="9" dur="1" fill="hold">
                                          <p:stCondLst>
                                            <p:cond delay="0"/>
                                          </p:stCondLst>
                                        </p:cTn>
                                        <p:tgtEl>
                                          <p:spTgt spid="1403"/>
                                        </p:tgtEl>
                                        <p:attrNameLst>
                                          <p:attrName>style.visibility</p:attrName>
                                        </p:attrNameLst>
                                      </p:cBhvr>
                                      <p:to>
                                        <p:strVal val="visible"/>
                                      </p:to>
                                    </p:set>
                                    <p:animEffect transition="in" filter="fade">
                                      <p:cBhvr>
                                        <p:cTn id="10" dur="1000"/>
                                        <p:tgtEl>
                                          <p:spTgt spid="140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04"/>
                                        </p:tgtEl>
                                        <p:attrNameLst>
                                          <p:attrName>style.visibility</p:attrName>
                                        </p:attrNameLst>
                                      </p:cBhvr>
                                      <p:to>
                                        <p:strVal val="visible"/>
                                      </p:to>
                                    </p:set>
                                    <p:animEffect transition="in" filter="fade">
                                      <p:cBhvr>
                                        <p:cTn id="14" dur="1000"/>
                                        <p:tgtEl>
                                          <p:spTgt spid="1404"/>
                                        </p:tgtEl>
                                      </p:cBhvr>
                                    </p:animEffect>
                                  </p:childTnLst>
                                </p:cTn>
                              </p:par>
                              <p:par>
                                <p:cTn id="15" presetID="10" presetClass="entr" presetSubtype="0" fill="hold" nodeType="withEffect">
                                  <p:stCondLst>
                                    <p:cond delay="0"/>
                                  </p:stCondLst>
                                  <p:childTnLst>
                                    <p:set>
                                      <p:cBhvr>
                                        <p:cTn id="16" dur="1" fill="hold">
                                          <p:stCondLst>
                                            <p:cond delay="0"/>
                                          </p:stCondLst>
                                        </p:cTn>
                                        <p:tgtEl>
                                          <p:spTgt spid="1405"/>
                                        </p:tgtEl>
                                        <p:attrNameLst>
                                          <p:attrName>style.visibility</p:attrName>
                                        </p:attrNameLst>
                                      </p:cBhvr>
                                      <p:to>
                                        <p:strVal val="visible"/>
                                      </p:to>
                                    </p:set>
                                    <p:animEffect transition="in" filter="fade">
                                      <p:cBhvr>
                                        <p:cTn id="17" dur="1000"/>
                                        <p:tgtEl>
                                          <p:spTgt spid="140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399"/>
                                        </p:tgtEl>
                                        <p:attrNameLst>
                                          <p:attrName>style.visibility</p:attrName>
                                        </p:attrNameLst>
                                      </p:cBhvr>
                                      <p:to>
                                        <p:strVal val="visible"/>
                                      </p:to>
                                    </p:set>
                                    <p:animEffect transition="in" filter="fade">
                                      <p:cBhvr>
                                        <p:cTn id="21" dur="1000"/>
                                        <p:tgtEl>
                                          <p:spTgt spid="1399"/>
                                        </p:tgtEl>
                                      </p:cBhvr>
                                    </p:animEffect>
                                  </p:childTnLst>
                                </p:cTn>
                              </p:par>
                              <p:par>
                                <p:cTn id="22" presetID="10" presetClass="entr" presetSubtype="0" fill="hold" nodeType="withEffect">
                                  <p:stCondLst>
                                    <p:cond delay="0"/>
                                  </p:stCondLst>
                                  <p:childTnLst>
                                    <p:set>
                                      <p:cBhvr>
                                        <p:cTn id="23" dur="1" fill="hold">
                                          <p:stCondLst>
                                            <p:cond delay="0"/>
                                          </p:stCondLst>
                                        </p:cTn>
                                        <p:tgtEl>
                                          <p:spTgt spid="1400"/>
                                        </p:tgtEl>
                                        <p:attrNameLst>
                                          <p:attrName>style.visibility</p:attrName>
                                        </p:attrNameLst>
                                      </p:cBhvr>
                                      <p:to>
                                        <p:strVal val="visible"/>
                                      </p:to>
                                    </p:set>
                                    <p:animEffect transition="in" filter="fade">
                                      <p:cBhvr>
                                        <p:cTn id="24" dur="1000"/>
                                        <p:tgtEl>
                                          <p:spTgt spid="140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1406"/>
                                        </p:tgtEl>
                                        <p:attrNameLst>
                                          <p:attrName>style.visibility</p:attrName>
                                        </p:attrNameLst>
                                      </p:cBhvr>
                                      <p:to>
                                        <p:strVal val="visible"/>
                                      </p:to>
                                    </p:set>
                                    <p:animEffect transition="in" filter="fade">
                                      <p:cBhvr>
                                        <p:cTn id="28" dur="1000"/>
                                        <p:tgtEl>
                                          <p:spTgt spid="1406"/>
                                        </p:tgtEl>
                                      </p:cBhvr>
                                    </p:animEffect>
                                  </p:childTnLst>
                                </p:cTn>
                              </p:par>
                              <p:par>
                                <p:cTn id="29" presetID="10" presetClass="entr" presetSubtype="0" fill="hold" nodeType="withEffect">
                                  <p:stCondLst>
                                    <p:cond delay="0"/>
                                  </p:stCondLst>
                                  <p:childTnLst>
                                    <p:set>
                                      <p:cBhvr>
                                        <p:cTn id="30" dur="1" fill="hold">
                                          <p:stCondLst>
                                            <p:cond delay="0"/>
                                          </p:stCondLst>
                                        </p:cTn>
                                        <p:tgtEl>
                                          <p:spTgt spid="1407"/>
                                        </p:tgtEl>
                                        <p:attrNameLst>
                                          <p:attrName>style.visibility</p:attrName>
                                        </p:attrNameLst>
                                      </p:cBhvr>
                                      <p:to>
                                        <p:strVal val="visible"/>
                                      </p:to>
                                    </p:set>
                                    <p:animEffect transition="in" filter="fade">
                                      <p:cBhvr>
                                        <p:cTn id="31" dur="1000"/>
                                        <p:tgtEl>
                                          <p:spTgt spid="1407"/>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408"/>
                                        </p:tgtEl>
                                        <p:attrNameLst>
                                          <p:attrName>style.visibility</p:attrName>
                                        </p:attrNameLst>
                                      </p:cBhvr>
                                      <p:to>
                                        <p:strVal val="visible"/>
                                      </p:to>
                                    </p:set>
                                    <p:animEffect transition="in" filter="fade">
                                      <p:cBhvr>
                                        <p:cTn id="35" dur="1000"/>
                                        <p:tgtEl>
                                          <p:spTgt spid="1408"/>
                                        </p:tgtEl>
                                      </p:cBhvr>
                                    </p:animEffect>
                                  </p:childTnLst>
                                </p:cTn>
                              </p:par>
                              <p:par>
                                <p:cTn id="36" presetID="10" presetClass="entr" presetSubtype="0" fill="hold" nodeType="withEffect">
                                  <p:stCondLst>
                                    <p:cond delay="0"/>
                                  </p:stCondLst>
                                  <p:childTnLst>
                                    <p:set>
                                      <p:cBhvr>
                                        <p:cTn id="37" dur="1" fill="hold">
                                          <p:stCondLst>
                                            <p:cond delay="0"/>
                                          </p:stCondLst>
                                        </p:cTn>
                                        <p:tgtEl>
                                          <p:spTgt spid="1409"/>
                                        </p:tgtEl>
                                        <p:attrNameLst>
                                          <p:attrName>style.visibility</p:attrName>
                                        </p:attrNameLst>
                                      </p:cBhvr>
                                      <p:to>
                                        <p:strVal val="visible"/>
                                      </p:to>
                                    </p:set>
                                    <p:animEffect transition="in" filter="fade">
                                      <p:cBhvr>
                                        <p:cTn id="38" dur="1000"/>
                                        <p:tgtEl>
                                          <p:spTgt spid="1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94"/>
          <p:cNvSpPr txBox="1">
            <a:spLocks noGrp="1"/>
          </p:cNvSpPr>
          <p:nvPr>
            <p:ph type="title"/>
          </p:nvPr>
        </p:nvSpPr>
        <p:spPr>
          <a:xfrm>
            <a:off x="4832700" y="2604575"/>
            <a:ext cx="3598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Results</a:t>
            </a:r>
            <a:endParaRPr lang="en-GB"/>
          </a:p>
        </p:txBody>
      </p:sp>
      <p:sp>
        <p:nvSpPr>
          <p:cNvPr id="1418" name="Google Shape;1418;p94"/>
          <p:cNvSpPr txBox="1">
            <a:spLocks noGrp="1"/>
          </p:cNvSpPr>
          <p:nvPr>
            <p:ph type="subTitle" idx="1"/>
          </p:nvPr>
        </p:nvSpPr>
        <p:spPr>
          <a:xfrm>
            <a:off x="4832700" y="3446375"/>
            <a:ext cx="3598200" cy="48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You can enter a subtitle here if you need it</a:t>
            </a:r>
            <a:endParaRPr lang="en-GB"/>
          </a:p>
        </p:txBody>
      </p:sp>
      <p:pic>
        <p:nvPicPr>
          <p:cNvPr id="1419" name="Google Shape;1419;p94"/>
          <p:cNvPicPr preferRelativeResize="0"/>
          <p:nvPr/>
        </p:nvPicPr>
        <p:blipFill rotWithShape="1">
          <a:blip r:embed="rId1">
            <a:alphaModFix amt="75000"/>
          </a:blip>
          <a:srcRect/>
          <a:stretch>
            <a:fillRect/>
          </a:stretch>
        </p:blipFill>
        <p:spPr>
          <a:xfrm rot="-487124">
            <a:off x="5969294" y="1298052"/>
            <a:ext cx="1325031" cy="1325002"/>
          </a:xfrm>
          <a:prstGeom prst="rect">
            <a:avLst/>
          </a:prstGeom>
          <a:noFill/>
          <a:ln>
            <a:noFill/>
          </a:ln>
        </p:spPr>
      </p:pic>
      <p:sp>
        <p:nvSpPr>
          <p:cNvPr id="1420" name="Google Shape;1420;p94"/>
          <p:cNvSpPr txBox="1">
            <a:spLocks noGrp="1"/>
          </p:cNvSpPr>
          <p:nvPr>
            <p:ph type="title" idx="2"/>
          </p:nvPr>
        </p:nvSpPr>
        <p:spPr>
          <a:xfrm>
            <a:off x="6005850" y="162377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pic>
        <p:nvPicPr>
          <p:cNvPr id="1421" name="Google Shape;1421;p94"/>
          <p:cNvPicPr preferRelativeResize="0"/>
          <p:nvPr/>
        </p:nvPicPr>
        <p:blipFill rotWithShape="1">
          <a:blip r:embed="rId2">
            <a:alphaModFix amt="60000"/>
          </a:blip>
          <a:srcRect/>
          <a:stretch>
            <a:fillRect/>
          </a:stretch>
        </p:blipFill>
        <p:spPr>
          <a:xfrm rot="-487117">
            <a:off x="4460393" y="735694"/>
            <a:ext cx="223202" cy="223203"/>
          </a:xfrm>
          <a:prstGeom prst="rect">
            <a:avLst/>
          </a:prstGeom>
          <a:noFill/>
          <a:ln>
            <a:noFill/>
          </a:ln>
        </p:spPr>
      </p:pic>
      <p:sp>
        <p:nvSpPr>
          <p:cNvPr id="1422" name="Google Shape;1422;p94">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9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9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25" name="Google Shape;1425;p94"/>
          <p:cNvGrpSpPr/>
          <p:nvPr/>
        </p:nvGrpSpPr>
        <p:grpSpPr>
          <a:xfrm flipH="1">
            <a:off x="712897" y="1681121"/>
            <a:ext cx="2631972" cy="3917321"/>
            <a:chOff x="4271000" y="805125"/>
            <a:chExt cx="1282200" cy="1908375"/>
          </a:xfrm>
        </p:grpSpPr>
        <p:sp>
          <p:nvSpPr>
            <p:cNvPr id="1426" name="Google Shape;1426;p94"/>
            <p:cNvSpPr/>
            <p:nvPr/>
          </p:nvSpPr>
          <p:spPr>
            <a:xfrm>
              <a:off x="5258100" y="1800050"/>
              <a:ext cx="295100" cy="913450"/>
            </a:xfrm>
            <a:custGeom>
              <a:avLst/>
              <a:gdLst/>
              <a:ahLst/>
              <a:cxnLst/>
              <a:rect l="l" t="t" r="r" b="b"/>
              <a:pathLst>
                <a:path w="11804" h="36538" extrusionOk="0">
                  <a:moveTo>
                    <a:pt x="361" y="1"/>
                  </a:moveTo>
                  <a:cubicBezTo>
                    <a:pt x="0" y="1600"/>
                    <a:pt x="47" y="3261"/>
                    <a:pt x="110" y="4891"/>
                  </a:cubicBezTo>
                  <a:cubicBezTo>
                    <a:pt x="283" y="7336"/>
                    <a:pt x="612" y="9797"/>
                    <a:pt x="1411" y="12133"/>
                  </a:cubicBezTo>
                  <a:cubicBezTo>
                    <a:pt x="2195" y="14468"/>
                    <a:pt x="3747" y="16459"/>
                    <a:pt x="5048" y="18512"/>
                  </a:cubicBezTo>
                  <a:cubicBezTo>
                    <a:pt x="6411" y="20550"/>
                    <a:pt x="7806" y="22572"/>
                    <a:pt x="8950" y="24735"/>
                  </a:cubicBezTo>
                  <a:cubicBezTo>
                    <a:pt x="10142" y="26867"/>
                    <a:pt x="10675" y="29296"/>
                    <a:pt x="11098" y="31694"/>
                  </a:cubicBezTo>
                  <a:cubicBezTo>
                    <a:pt x="11396" y="33293"/>
                    <a:pt x="11631" y="34908"/>
                    <a:pt x="11803" y="36538"/>
                  </a:cubicBezTo>
                  <a:cubicBezTo>
                    <a:pt x="11599" y="34092"/>
                    <a:pt x="11302" y="31647"/>
                    <a:pt x="10769" y="29249"/>
                  </a:cubicBezTo>
                  <a:cubicBezTo>
                    <a:pt x="10440" y="27650"/>
                    <a:pt x="9938" y="26067"/>
                    <a:pt x="9154" y="24625"/>
                  </a:cubicBezTo>
                  <a:cubicBezTo>
                    <a:pt x="7226" y="21004"/>
                    <a:pt x="4718" y="17760"/>
                    <a:pt x="2618" y="14264"/>
                  </a:cubicBezTo>
                  <a:cubicBezTo>
                    <a:pt x="1051" y="11412"/>
                    <a:pt x="518" y="8089"/>
                    <a:pt x="251" y="4876"/>
                  </a:cubicBezTo>
                  <a:cubicBezTo>
                    <a:pt x="142" y="3261"/>
                    <a:pt x="47" y="1600"/>
                    <a:pt x="3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94"/>
            <p:cNvSpPr/>
            <p:nvPr/>
          </p:nvSpPr>
          <p:spPr>
            <a:xfrm>
              <a:off x="4531200" y="2026150"/>
              <a:ext cx="288825" cy="687350"/>
            </a:xfrm>
            <a:custGeom>
              <a:avLst/>
              <a:gdLst/>
              <a:ahLst/>
              <a:cxnLst/>
              <a:rect l="l" t="t" r="r" b="b"/>
              <a:pathLst>
                <a:path w="11553" h="27494" extrusionOk="0">
                  <a:moveTo>
                    <a:pt x="9437" y="1"/>
                  </a:moveTo>
                  <a:lnTo>
                    <a:pt x="9437" y="1"/>
                  </a:lnTo>
                  <a:cubicBezTo>
                    <a:pt x="9907" y="2540"/>
                    <a:pt x="10549" y="5064"/>
                    <a:pt x="11161" y="7572"/>
                  </a:cubicBezTo>
                  <a:cubicBezTo>
                    <a:pt x="11459" y="8810"/>
                    <a:pt x="11114" y="10142"/>
                    <a:pt x="10534" y="11239"/>
                  </a:cubicBezTo>
                  <a:cubicBezTo>
                    <a:pt x="10236" y="11835"/>
                    <a:pt x="9719" y="12211"/>
                    <a:pt x="9295" y="12697"/>
                  </a:cubicBezTo>
                  <a:cubicBezTo>
                    <a:pt x="8857" y="13199"/>
                    <a:pt x="8465" y="13716"/>
                    <a:pt x="8089" y="14249"/>
                  </a:cubicBezTo>
                  <a:cubicBezTo>
                    <a:pt x="6694" y="16428"/>
                    <a:pt x="5173" y="18528"/>
                    <a:pt x="3731" y="20691"/>
                  </a:cubicBezTo>
                  <a:cubicBezTo>
                    <a:pt x="2305" y="22838"/>
                    <a:pt x="784" y="25001"/>
                    <a:pt x="1" y="27494"/>
                  </a:cubicBezTo>
                  <a:cubicBezTo>
                    <a:pt x="894" y="25048"/>
                    <a:pt x="2430" y="22932"/>
                    <a:pt x="3904" y="20801"/>
                  </a:cubicBezTo>
                  <a:cubicBezTo>
                    <a:pt x="5189" y="18967"/>
                    <a:pt x="7085" y="16240"/>
                    <a:pt x="8308" y="14390"/>
                  </a:cubicBezTo>
                  <a:cubicBezTo>
                    <a:pt x="8857" y="13591"/>
                    <a:pt x="9452" y="12838"/>
                    <a:pt x="10142" y="12164"/>
                  </a:cubicBezTo>
                  <a:cubicBezTo>
                    <a:pt x="10847" y="11443"/>
                    <a:pt x="11208" y="10456"/>
                    <a:pt x="11396" y="9500"/>
                  </a:cubicBezTo>
                  <a:cubicBezTo>
                    <a:pt x="11506" y="8857"/>
                    <a:pt x="11553" y="8167"/>
                    <a:pt x="11349" y="7525"/>
                  </a:cubicBezTo>
                  <a:cubicBezTo>
                    <a:pt x="10785" y="5330"/>
                    <a:pt x="9922" y="2180"/>
                    <a:pt x="94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94"/>
            <p:cNvSpPr/>
            <p:nvPr/>
          </p:nvSpPr>
          <p:spPr>
            <a:xfrm>
              <a:off x="4271000" y="805125"/>
              <a:ext cx="373875" cy="1041525"/>
            </a:xfrm>
            <a:custGeom>
              <a:avLst/>
              <a:gdLst/>
              <a:ahLst/>
              <a:cxnLst/>
              <a:rect l="l" t="t" r="r" b="b"/>
              <a:pathLst>
                <a:path w="14955" h="41661" extrusionOk="0">
                  <a:moveTo>
                    <a:pt x="2885" y="15346"/>
                  </a:moveTo>
                  <a:cubicBezTo>
                    <a:pt x="2888" y="15349"/>
                    <a:pt x="2890" y="15352"/>
                    <a:pt x="2892" y="15355"/>
                  </a:cubicBezTo>
                  <a:lnTo>
                    <a:pt x="2892" y="15355"/>
                  </a:lnTo>
                  <a:cubicBezTo>
                    <a:pt x="2890" y="15352"/>
                    <a:pt x="2887" y="15349"/>
                    <a:pt x="2885" y="15346"/>
                  </a:cubicBezTo>
                  <a:close/>
                  <a:moveTo>
                    <a:pt x="4275" y="31567"/>
                  </a:moveTo>
                  <a:cubicBezTo>
                    <a:pt x="4278" y="31567"/>
                    <a:pt x="4280" y="31569"/>
                    <a:pt x="4280" y="31569"/>
                  </a:cubicBezTo>
                  <a:cubicBezTo>
                    <a:pt x="4275" y="31571"/>
                    <a:pt x="4270" y="31573"/>
                    <a:pt x="4264" y="31575"/>
                  </a:cubicBezTo>
                  <a:lnTo>
                    <a:pt x="4264" y="31575"/>
                  </a:lnTo>
                  <a:cubicBezTo>
                    <a:pt x="4269" y="31569"/>
                    <a:pt x="4273" y="31567"/>
                    <a:pt x="4275" y="31567"/>
                  </a:cubicBezTo>
                  <a:close/>
                  <a:moveTo>
                    <a:pt x="4256" y="31656"/>
                  </a:moveTo>
                  <a:cubicBezTo>
                    <a:pt x="4259" y="31658"/>
                    <a:pt x="4262" y="31661"/>
                    <a:pt x="4264" y="31663"/>
                  </a:cubicBezTo>
                  <a:cubicBezTo>
                    <a:pt x="4264" y="31663"/>
                    <a:pt x="4260" y="31663"/>
                    <a:pt x="4256" y="31656"/>
                  </a:cubicBezTo>
                  <a:close/>
                  <a:moveTo>
                    <a:pt x="8794" y="1"/>
                  </a:moveTo>
                  <a:cubicBezTo>
                    <a:pt x="7728" y="1788"/>
                    <a:pt x="6709" y="3637"/>
                    <a:pt x="6192" y="5659"/>
                  </a:cubicBezTo>
                  <a:cubicBezTo>
                    <a:pt x="6051" y="6333"/>
                    <a:pt x="5973" y="7023"/>
                    <a:pt x="5832" y="7697"/>
                  </a:cubicBezTo>
                  <a:cubicBezTo>
                    <a:pt x="5597" y="9076"/>
                    <a:pt x="5220" y="10408"/>
                    <a:pt x="5142" y="11804"/>
                  </a:cubicBezTo>
                  <a:cubicBezTo>
                    <a:pt x="5219" y="13148"/>
                    <a:pt x="5739" y="14524"/>
                    <a:pt x="5422" y="15839"/>
                  </a:cubicBezTo>
                  <a:lnTo>
                    <a:pt x="5422" y="15839"/>
                  </a:lnTo>
                  <a:cubicBezTo>
                    <a:pt x="5335" y="15847"/>
                    <a:pt x="5248" y="15850"/>
                    <a:pt x="5162" y="15850"/>
                  </a:cubicBezTo>
                  <a:cubicBezTo>
                    <a:pt x="4414" y="15850"/>
                    <a:pt x="3675" y="15596"/>
                    <a:pt x="2995" y="15283"/>
                  </a:cubicBezTo>
                  <a:cubicBezTo>
                    <a:pt x="2953" y="15269"/>
                    <a:pt x="2898" y="15218"/>
                    <a:pt x="2843" y="15218"/>
                  </a:cubicBezTo>
                  <a:cubicBezTo>
                    <a:pt x="2836" y="15218"/>
                    <a:pt x="2829" y="15219"/>
                    <a:pt x="2822" y="15221"/>
                  </a:cubicBezTo>
                  <a:cubicBezTo>
                    <a:pt x="2713" y="15221"/>
                    <a:pt x="2634" y="15362"/>
                    <a:pt x="2697" y="15456"/>
                  </a:cubicBezTo>
                  <a:cubicBezTo>
                    <a:pt x="2713" y="15487"/>
                    <a:pt x="2713" y="15487"/>
                    <a:pt x="2728" y="15503"/>
                  </a:cubicBezTo>
                  <a:lnTo>
                    <a:pt x="2791" y="15581"/>
                  </a:lnTo>
                  <a:cubicBezTo>
                    <a:pt x="3057" y="15910"/>
                    <a:pt x="3434" y="16161"/>
                    <a:pt x="3825" y="16318"/>
                  </a:cubicBezTo>
                  <a:cubicBezTo>
                    <a:pt x="4219" y="16481"/>
                    <a:pt x="4637" y="16561"/>
                    <a:pt x="5047" y="16590"/>
                  </a:cubicBezTo>
                  <a:lnTo>
                    <a:pt x="5047" y="16590"/>
                  </a:lnTo>
                  <a:cubicBezTo>
                    <a:pt x="4197" y="18041"/>
                    <a:pt x="3297" y="19498"/>
                    <a:pt x="2164" y="20722"/>
                  </a:cubicBezTo>
                  <a:cubicBezTo>
                    <a:pt x="1850" y="21036"/>
                    <a:pt x="1490" y="21286"/>
                    <a:pt x="1192" y="21631"/>
                  </a:cubicBezTo>
                  <a:cubicBezTo>
                    <a:pt x="612" y="22305"/>
                    <a:pt x="1" y="23167"/>
                    <a:pt x="267" y="24108"/>
                  </a:cubicBezTo>
                  <a:cubicBezTo>
                    <a:pt x="628" y="24986"/>
                    <a:pt x="1443" y="25550"/>
                    <a:pt x="2305" y="25832"/>
                  </a:cubicBezTo>
                  <a:cubicBezTo>
                    <a:pt x="2838" y="25973"/>
                    <a:pt x="3089" y="26835"/>
                    <a:pt x="2854" y="27321"/>
                  </a:cubicBezTo>
                  <a:cubicBezTo>
                    <a:pt x="2634" y="27666"/>
                    <a:pt x="2211" y="27854"/>
                    <a:pt x="1913" y="28167"/>
                  </a:cubicBezTo>
                  <a:cubicBezTo>
                    <a:pt x="1427" y="28685"/>
                    <a:pt x="1365" y="29531"/>
                    <a:pt x="1678" y="30158"/>
                  </a:cubicBezTo>
                  <a:cubicBezTo>
                    <a:pt x="1897" y="30597"/>
                    <a:pt x="2399" y="30754"/>
                    <a:pt x="2807" y="30926"/>
                  </a:cubicBezTo>
                  <a:cubicBezTo>
                    <a:pt x="3198" y="31099"/>
                    <a:pt x="3606" y="31287"/>
                    <a:pt x="3982" y="31490"/>
                  </a:cubicBezTo>
                  <a:cubicBezTo>
                    <a:pt x="4055" y="31522"/>
                    <a:pt x="4122" y="31560"/>
                    <a:pt x="4181" y="31601"/>
                  </a:cubicBezTo>
                  <a:lnTo>
                    <a:pt x="4181" y="31601"/>
                  </a:lnTo>
                  <a:cubicBezTo>
                    <a:pt x="3980" y="31658"/>
                    <a:pt x="3583" y="31747"/>
                    <a:pt x="3481" y="31773"/>
                  </a:cubicBezTo>
                  <a:cubicBezTo>
                    <a:pt x="3151" y="31882"/>
                    <a:pt x="2760" y="31961"/>
                    <a:pt x="2556" y="32290"/>
                  </a:cubicBezTo>
                  <a:cubicBezTo>
                    <a:pt x="2289" y="32791"/>
                    <a:pt x="2164" y="33403"/>
                    <a:pt x="2368" y="33967"/>
                  </a:cubicBezTo>
                  <a:cubicBezTo>
                    <a:pt x="2603" y="34688"/>
                    <a:pt x="3496" y="34704"/>
                    <a:pt x="4092" y="34939"/>
                  </a:cubicBezTo>
                  <a:cubicBezTo>
                    <a:pt x="4578" y="35111"/>
                    <a:pt x="4405" y="35566"/>
                    <a:pt x="4296" y="35958"/>
                  </a:cubicBezTo>
                  <a:cubicBezTo>
                    <a:pt x="4108" y="36600"/>
                    <a:pt x="4060" y="37274"/>
                    <a:pt x="4029" y="37933"/>
                  </a:cubicBezTo>
                  <a:cubicBezTo>
                    <a:pt x="3857" y="40127"/>
                    <a:pt x="4970" y="41271"/>
                    <a:pt x="7101" y="41538"/>
                  </a:cubicBezTo>
                  <a:cubicBezTo>
                    <a:pt x="7701" y="41623"/>
                    <a:pt x="8300" y="41660"/>
                    <a:pt x="8899" y="41660"/>
                  </a:cubicBezTo>
                  <a:cubicBezTo>
                    <a:pt x="10931" y="41660"/>
                    <a:pt x="12957" y="41235"/>
                    <a:pt x="14954" y="40848"/>
                  </a:cubicBezTo>
                  <a:lnTo>
                    <a:pt x="14954" y="40848"/>
                  </a:lnTo>
                  <a:cubicBezTo>
                    <a:pt x="13214" y="41130"/>
                    <a:pt x="11490" y="41522"/>
                    <a:pt x="9735" y="41553"/>
                  </a:cubicBezTo>
                  <a:cubicBezTo>
                    <a:pt x="9588" y="41553"/>
                    <a:pt x="9437" y="41554"/>
                    <a:pt x="9283" y="41554"/>
                  </a:cubicBezTo>
                  <a:cubicBezTo>
                    <a:pt x="7743" y="41554"/>
                    <a:pt x="5896" y="41502"/>
                    <a:pt x="4813" y="40362"/>
                  </a:cubicBezTo>
                  <a:cubicBezTo>
                    <a:pt x="4233" y="39704"/>
                    <a:pt x="4155" y="38779"/>
                    <a:pt x="4202" y="37933"/>
                  </a:cubicBezTo>
                  <a:cubicBezTo>
                    <a:pt x="4249" y="37290"/>
                    <a:pt x="4296" y="36632"/>
                    <a:pt x="4468" y="36005"/>
                  </a:cubicBezTo>
                  <a:cubicBezTo>
                    <a:pt x="4531" y="35785"/>
                    <a:pt x="4609" y="35597"/>
                    <a:pt x="4609" y="35331"/>
                  </a:cubicBezTo>
                  <a:cubicBezTo>
                    <a:pt x="4499" y="34343"/>
                    <a:pt x="2822" y="34798"/>
                    <a:pt x="2571" y="33889"/>
                  </a:cubicBezTo>
                  <a:cubicBezTo>
                    <a:pt x="2399" y="33418"/>
                    <a:pt x="2524" y="32838"/>
                    <a:pt x="2760" y="32400"/>
                  </a:cubicBezTo>
                  <a:cubicBezTo>
                    <a:pt x="2916" y="32164"/>
                    <a:pt x="3261" y="32086"/>
                    <a:pt x="3543" y="32008"/>
                  </a:cubicBezTo>
                  <a:cubicBezTo>
                    <a:pt x="3716" y="31945"/>
                    <a:pt x="4249" y="31851"/>
                    <a:pt x="4405" y="31757"/>
                  </a:cubicBezTo>
                  <a:cubicBezTo>
                    <a:pt x="4421" y="31741"/>
                    <a:pt x="4468" y="31710"/>
                    <a:pt x="4484" y="31632"/>
                  </a:cubicBezTo>
                  <a:cubicBezTo>
                    <a:pt x="4484" y="31537"/>
                    <a:pt x="4452" y="31522"/>
                    <a:pt x="4405" y="31475"/>
                  </a:cubicBezTo>
                  <a:cubicBezTo>
                    <a:pt x="3935" y="31146"/>
                    <a:pt x="3402" y="30958"/>
                    <a:pt x="2901" y="30722"/>
                  </a:cubicBezTo>
                  <a:cubicBezTo>
                    <a:pt x="2524" y="30550"/>
                    <a:pt x="2086" y="30440"/>
                    <a:pt x="1897" y="30048"/>
                  </a:cubicBezTo>
                  <a:cubicBezTo>
                    <a:pt x="1631" y="29547"/>
                    <a:pt x="1662" y="28763"/>
                    <a:pt x="2086" y="28340"/>
                  </a:cubicBezTo>
                  <a:cubicBezTo>
                    <a:pt x="2399" y="28026"/>
                    <a:pt x="2822" y="27854"/>
                    <a:pt x="3073" y="27431"/>
                  </a:cubicBezTo>
                  <a:cubicBezTo>
                    <a:pt x="3339" y="26882"/>
                    <a:pt x="3151" y="26193"/>
                    <a:pt x="2728" y="25769"/>
                  </a:cubicBezTo>
                  <a:cubicBezTo>
                    <a:pt x="2650" y="25707"/>
                    <a:pt x="2556" y="25644"/>
                    <a:pt x="2462" y="25613"/>
                  </a:cubicBezTo>
                  <a:cubicBezTo>
                    <a:pt x="2039" y="25487"/>
                    <a:pt x="1615" y="25283"/>
                    <a:pt x="1270" y="25001"/>
                  </a:cubicBezTo>
                  <a:cubicBezTo>
                    <a:pt x="957" y="24735"/>
                    <a:pt x="659" y="24390"/>
                    <a:pt x="518" y="24029"/>
                  </a:cubicBezTo>
                  <a:cubicBezTo>
                    <a:pt x="393" y="23653"/>
                    <a:pt x="487" y="23230"/>
                    <a:pt x="659" y="22854"/>
                  </a:cubicBezTo>
                  <a:cubicBezTo>
                    <a:pt x="1020" y="22055"/>
                    <a:pt x="1694" y="21459"/>
                    <a:pt x="2336" y="20895"/>
                  </a:cubicBezTo>
                  <a:cubicBezTo>
                    <a:pt x="3543" y="19594"/>
                    <a:pt x="4452" y="18073"/>
                    <a:pt x="5346" y="16553"/>
                  </a:cubicBezTo>
                  <a:lnTo>
                    <a:pt x="5440" y="16380"/>
                  </a:lnTo>
                  <a:cubicBezTo>
                    <a:pt x="4923" y="16365"/>
                    <a:pt x="4390" y="16302"/>
                    <a:pt x="3904" y="16114"/>
                  </a:cubicBezTo>
                  <a:cubicBezTo>
                    <a:pt x="3594" y="15990"/>
                    <a:pt x="3293" y="15797"/>
                    <a:pt x="3057" y="15551"/>
                  </a:cubicBezTo>
                  <a:lnTo>
                    <a:pt x="3057" y="15551"/>
                  </a:lnTo>
                  <a:cubicBezTo>
                    <a:pt x="3173" y="15598"/>
                    <a:pt x="3291" y="15644"/>
                    <a:pt x="3402" y="15691"/>
                  </a:cubicBezTo>
                  <a:cubicBezTo>
                    <a:pt x="3941" y="15911"/>
                    <a:pt x="4518" y="16055"/>
                    <a:pt x="5104" y="16055"/>
                  </a:cubicBezTo>
                  <a:cubicBezTo>
                    <a:pt x="5268" y="16055"/>
                    <a:pt x="5432" y="16044"/>
                    <a:pt x="5597" y="16020"/>
                  </a:cubicBezTo>
                  <a:cubicBezTo>
                    <a:pt x="5973" y="14625"/>
                    <a:pt x="5408" y="13199"/>
                    <a:pt x="5314" y="11804"/>
                  </a:cubicBezTo>
                  <a:cubicBezTo>
                    <a:pt x="5361" y="10440"/>
                    <a:pt x="5753" y="9076"/>
                    <a:pt x="5973" y="7728"/>
                  </a:cubicBezTo>
                  <a:cubicBezTo>
                    <a:pt x="6098" y="7054"/>
                    <a:pt x="6161" y="6349"/>
                    <a:pt x="6286" y="5675"/>
                  </a:cubicBezTo>
                  <a:cubicBezTo>
                    <a:pt x="6772" y="3653"/>
                    <a:pt x="7760" y="1788"/>
                    <a:pt x="87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429" name="Google Shape;1429;p94"/>
          <p:cNvPicPr preferRelativeResize="0"/>
          <p:nvPr/>
        </p:nvPicPr>
        <p:blipFill>
          <a:blip r:embed="rId4"/>
          <a:stretch>
            <a:fillRect/>
          </a:stretch>
        </p:blipFill>
        <p:spPr>
          <a:xfrm flipH="1">
            <a:off x="712900" y="960176"/>
            <a:ext cx="2260175" cy="1824175"/>
          </a:xfrm>
          <a:prstGeom prst="rect">
            <a:avLst/>
          </a:prstGeom>
          <a:noFill/>
          <a:ln>
            <a:noFill/>
          </a:ln>
        </p:spPr>
      </p:pic>
      <p:pic>
        <p:nvPicPr>
          <p:cNvPr id="1430" name="Google Shape;1430;p94"/>
          <p:cNvPicPr preferRelativeResize="0"/>
          <p:nvPr/>
        </p:nvPicPr>
        <p:blipFill>
          <a:blip r:embed="rId5"/>
          <a:stretch>
            <a:fillRect/>
          </a:stretch>
        </p:blipFill>
        <p:spPr>
          <a:xfrm>
            <a:off x="314062" y="1401258"/>
            <a:ext cx="1167143" cy="942000"/>
          </a:xfrm>
          <a:prstGeom prst="rect">
            <a:avLst/>
          </a:prstGeom>
          <a:noFill/>
          <a:ln>
            <a:noFill/>
          </a:ln>
        </p:spPr>
      </p:pic>
      <p:pic>
        <p:nvPicPr>
          <p:cNvPr id="1431" name="Google Shape;1431;p94"/>
          <p:cNvPicPr preferRelativeResize="0"/>
          <p:nvPr/>
        </p:nvPicPr>
        <p:blipFill>
          <a:blip r:embed="rId6"/>
          <a:stretch>
            <a:fillRect/>
          </a:stretch>
        </p:blipFill>
        <p:spPr>
          <a:xfrm flipH="1">
            <a:off x="485303" y="1938902"/>
            <a:ext cx="2038475" cy="16452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17"/>
                                        </p:tgtEl>
                                        <p:attrNameLst>
                                          <p:attrName>style.visibility</p:attrName>
                                        </p:attrNameLst>
                                      </p:cBhvr>
                                      <p:to>
                                        <p:strVal val="visible"/>
                                      </p:to>
                                    </p:set>
                                    <p:animEffect transition="in" filter="fade">
                                      <p:cBhvr>
                                        <p:cTn id="7" dur="1000"/>
                                        <p:tgtEl>
                                          <p:spTgt spid="1417"/>
                                        </p:tgtEl>
                                      </p:cBhvr>
                                    </p:animEffect>
                                  </p:childTnLst>
                                </p:cTn>
                              </p:par>
                              <p:par>
                                <p:cTn id="8" presetID="10" presetClass="entr" presetSubtype="0" fill="hold" nodeType="withEffect">
                                  <p:stCondLst>
                                    <p:cond delay="0"/>
                                  </p:stCondLst>
                                  <p:childTnLst>
                                    <p:set>
                                      <p:cBhvr>
                                        <p:cTn id="9" dur="1" fill="hold">
                                          <p:stCondLst>
                                            <p:cond delay="0"/>
                                          </p:stCondLst>
                                        </p:cTn>
                                        <p:tgtEl>
                                          <p:spTgt spid="1418"/>
                                        </p:tgtEl>
                                        <p:attrNameLst>
                                          <p:attrName>style.visibility</p:attrName>
                                        </p:attrNameLst>
                                      </p:cBhvr>
                                      <p:to>
                                        <p:strVal val="visible"/>
                                      </p:to>
                                    </p:set>
                                    <p:animEffect transition="in" filter="fade">
                                      <p:cBhvr>
                                        <p:cTn id="10" dur="1000"/>
                                        <p:tgtEl>
                                          <p:spTgt spid="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9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Key accomplishments</a:t>
            </a:r>
            <a:endParaRPr lang="en-GB"/>
          </a:p>
        </p:txBody>
      </p:sp>
      <p:graphicFrame>
        <p:nvGraphicFramePr>
          <p:cNvPr id="1437" name="Google Shape;1437;p95"/>
          <p:cNvGraphicFramePr/>
          <p:nvPr/>
        </p:nvGraphicFramePr>
        <p:xfrm>
          <a:off x="952500" y="1656925"/>
          <a:ext cx="7239000" cy="3000000"/>
        </p:xfrm>
        <a:graphic>
          <a:graphicData uri="http://schemas.openxmlformats.org/drawingml/2006/table">
            <a:tbl>
              <a:tblPr>
                <a:noFill/>
                <a:tableStyleId>{0C839290-7CC0-4DD0-9247-1922C5C7868F}</a:tableStyleId>
              </a:tblPr>
              <a:tblGrid>
                <a:gridCol w="1809750"/>
                <a:gridCol w="1809750"/>
                <a:gridCol w="1809750"/>
                <a:gridCol w="1809750"/>
              </a:tblGrid>
              <a:tr h="745425">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2005</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2010</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2015</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2020</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r>
              <a:tr h="745425">
                <a:tc>
                  <a:txBody>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Jupiter</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745425">
                <a:tc>
                  <a:txBody>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closest planet to the Sun</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Venus is the second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Jupiter is the biggest planet of them all</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actually a very cold place</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1438" name="Google Shape;1438;p9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9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9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9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Key accomplishments</a:t>
            </a:r>
            <a:endParaRPr lang="en-GB"/>
          </a:p>
        </p:txBody>
      </p:sp>
      <p:sp>
        <p:nvSpPr>
          <p:cNvPr id="1446" name="Google Shape;1446;p96"/>
          <p:cNvSpPr txBox="1">
            <a:spLocks noGrp="1"/>
          </p:cNvSpPr>
          <p:nvPr>
            <p:ph type="subTitle" idx="6"/>
          </p:nvPr>
        </p:nvSpPr>
        <p:spPr>
          <a:xfrm>
            <a:off x="2444763" y="2174375"/>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Despite being red, Mars is a cold place</a:t>
            </a:r>
            <a:endParaRPr lang="en-GB"/>
          </a:p>
        </p:txBody>
      </p:sp>
      <p:sp>
        <p:nvSpPr>
          <p:cNvPr id="1447" name="Google Shape;1447;p96"/>
          <p:cNvSpPr txBox="1">
            <a:spLocks noGrp="1"/>
          </p:cNvSpPr>
          <p:nvPr>
            <p:ph type="title" idx="2"/>
          </p:nvPr>
        </p:nvSpPr>
        <p:spPr>
          <a:xfrm>
            <a:off x="2444741" y="358471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1448" name="Google Shape;1448;p96"/>
          <p:cNvSpPr txBox="1">
            <a:spLocks noGrp="1"/>
          </p:cNvSpPr>
          <p:nvPr>
            <p:ph type="subTitle" idx="1"/>
          </p:nvPr>
        </p:nvSpPr>
        <p:spPr>
          <a:xfrm>
            <a:off x="2444752" y="398450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1449" name="Google Shape;1449;p96"/>
          <p:cNvSpPr txBox="1">
            <a:spLocks noGrp="1"/>
          </p:cNvSpPr>
          <p:nvPr>
            <p:ph type="title" idx="3"/>
          </p:nvPr>
        </p:nvSpPr>
        <p:spPr>
          <a:xfrm>
            <a:off x="4860512" y="358471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a:t>
            </a:r>
            <a:endParaRPr lang="en-GB"/>
          </a:p>
        </p:txBody>
      </p:sp>
      <p:sp>
        <p:nvSpPr>
          <p:cNvPr id="1450" name="Google Shape;1450;p96"/>
          <p:cNvSpPr txBox="1">
            <a:spLocks noGrp="1"/>
          </p:cNvSpPr>
          <p:nvPr>
            <p:ph type="subTitle" idx="4"/>
          </p:nvPr>
        </p:nvSpPr>
        <p:spPr>
          <a:xfrm>
            <a:off x="4860525" y="398450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 is far away from Earth</a:t>
            </a:r>
            <a:endParaRPr lang="en-GB"/>
          </a:p>
        </p:txBody>
      </p:sp>
      <p:sp>
        <p:nvSpPr>
          <p:cNvPr id="1451" name="Google Shape;1451;p96"/>
          <p:cNvSpPr txBox="1">
            <a:spLocks noGrp="1"/>
          </p:cNvSpPr>
          <p:nvPr>
            <p:ph type="title" idx="5"/>
          </p:nvPr>
        </p:nvSpPr>
        <p:spPr>
          <a:xfrm>
            <a:off x="2444750" y="1774593"/>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1452" name="Google Shape;1452;p96"/>
          <p:cNvSpPr txBox="1">
            <a:spLocks noGrp="1"/>
          </p:cNvSpPr>
          <p:nvPr>
            <p:ph type="title" idx="7"/>
          </p:nvPr>
        </p:nvSpPr>
        <p:spPr>
          <a:xfrm>
            <a:off x="4860511" y="1774593"/>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a:t>
            </a:r>
            <a:endParaRPr lang="en-GB"/>
          </a:p>
        </p:txBody>
      </p:sp>
      <p:sp>
        <p:nvSpPr>
          <p:cNvPr id="1453" name="Google Shape;1453;p96"/>
          <p:cNvSpPr txBox="1">
            <a:spLocks noGrp="1"/>
          </p:cNvSpPr>
          <p:nvPr>
            <p:ph type="subTitle" idx="8"/>
          </p:nvPr>
        </p:nvSpPr>
        <p:spPr>
          <a:xfrm>
            <a:off x="4860521" y="2174375"/>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 is the biggest planet of them all</a:t>
            </a:r>
            <a:endParaRPr lang="en-GB"/>
          </a:p>
        </p:txBody>
      </p:sp>
      <p:sp>
        <p:nvSpPr>
          <p:cNvPr id="1454" name="Google Shape;1454;p96">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9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9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57" name="Google Shape;1457;p96"/>
          <p:cNvPicPr preferRelativeResize="0"/>
          <p:nvPr/>
        </p:nvPicPr>
        <p:blipFill rotWithShape="1">
          <a:blip r:embed="rId2"/>
          <a:srcRect l="15266" t="3832" r="9641" b="5125"/>
          <a:stretch>
            <a:fillRect/>
          </a:stretch>
        </p:blipFill>
        <p:spPr>
          <a:xfrm>
            <a:off x="3053088" y="2975850"/>
            <a:ext cx="622032" cy="608700"/>
          </a:xfrm>
          <a:prstGeom prst="rect">
            <a:avLst/>
          </a:prstGeom>
          <a:noFill/>
          <a:ln>
            <a:noFill/>
          </a:ln>
        </p:spPr>
      </p:pic>
      <p:pic>
        <p:nvPicPr>
          <p:cNvPr id="1458" name="Google Shape;1458;p96"/>
          <p:cNvPicPr preferRelativeResize="0"/>
          <p:nvPr/>
        </p:nvPicPr>
        <p:blipFill rotWithShape="1">
          <a:blip r:embed="rId2"/>
          <a:srcRect l="15266" t="3832" r="9641" b="5125"/>
          <a:stretch>
            <a:fillRect/>
          </a:stretch>
        </p:blipFill>
        <p:spPr>
          <a:xfrm>
            <a:off x="5468850" y="2975850"/>
            <a:ext cx="622032" cy="608700"/>
          </a:xfrm>
          <a:prstGeom prst="rect">
            <a:avLst/>
          </a:prstGeom>
          <a:noFill/>
          <a:ln>
            <a:noFill/>
          </a:ln>
        </p:spPr>
      </p:pic>
      <p:pic>
        <p:nvPicPr>
          <p:cNvPr id="1459" name="Google Shape;1459;p96"/>
          <p:cNvPicPr preferRelativeResize="0"/>
          <p:nvPr/>
        </p:nvPicPr>
        <p:blipFill rotWithShape="1">
          <a:blip r:embed="rId2"/>
          <a:srcRect l="15266" t="3832" r="9641" b="5125"/>
          <a:stretch>
            <a:fillRect/>
          </a:stretch>
        </p:blipFill>
        <p:spPr>
          <a:xfrm>
            <a:off x="3053088" y="1165900"/>
            <a:ext cx="622032" cy="608700"/>
          </a:xfrm>
          <a:prstGeom prst="rect">
            <a:avLst/>
          </a:prstGeom>
          <a:noFill/>
          <a:ln>
            <a:noFill/>
          </a:ln>
        </p:spPr>
      </p:pic>
      <p:pic>
        <p:nvPicPr>
          <p:cNvPr id="1460" name="Google Shape;1460;p96"/>
          <p:cNvPicPr preferRelativeResize="0"/>
          <p:nvPr/>
        </p:nvPicPr>
        <p:blipFill rotWithShape="1">
          <a:blip r:embed="rId2"/>
          <a:srcRect l="15266" t="3832" r="9641" b="5125"/>
          <a:stretch>
            <a:fillRect/>
          </a:stretch>
        </p:blipFill>
        <p:spPr>
          <a:xfrm>
            <a:off x="5468850" y="1165900"/>
            <a:ext cx="622032" cy="608700"/>
          </a:xfrm>
          <a:prstGeom prst="rect">
            <a:avLst/>
          </a:prstGeom>
          <a:noFill/>
          <a:ln>
            <a:noFill/>
          </a:ln>
        </p:spPr>
      </p:pic>
      <p:grpSp>
        <p:nvGrpSpPr>
          <p:cNvPr id="1461" name="Google Shape;1461;p96"/>
          <p:cNvGrpSpPr/>
          <p:nvPr/>
        </p:nvGrpSpPr>
        <p:grpSpPr>
          <a:xfrm>
            <a:off x="5618588" y="1290475"/>
            <a:ext cx="322525" cy="359550"/>
            <a:chOff x="5048050" y="1657800"/>
            <a:chExt cx="322525" cy="359550"/>
          </a:xfrm>
        </p:grpSpPr>
        <p:sp>
          <p:nvSpPr>
            <p:cNvPr id="1462" name="Google Shape;1462;p96"/>
            <p:cNvSpPr/>
            <p:nvPr/>
          </p:nvSpPr>
          <p:spPr>
            <a:xfrm>
              <a:off x="5048050" y="1657800"/>
              <a:ext cx="322525" cy="359550"/>
            </a:xfrm>
            <a:custGeom>
              <a:avLst/>
              <a:gdLst/>
              <a:ahLst/>
              <a:cxnLst/>
              <a:rect l="l" t="t" r="r" b="b"/>
              <a:pathLst>
                <a:path w="12901" h="14382" extrusionOk="0">
                  <a:moveTo>
                    <a:pt x="6923" y="5228"/>
                  </a:moveTo>
                  <a:cubicBezTo>
                    <a:pt x="6977" y="5228"/>
                    <a:pt x="7012" y="5264"/>
                    <a:pt x="7012" y="5317"/>
                  </a:cubicBezTo>
                  <a:lnTo>
                    <a:pt x="7012" y="6352"/>
                  </a:lnTo>
                  <a:cubicBezTo>
                    <a:pt x="7012" y="6495"/>
                    <a:pt x="7137" y="6620"/>
                    <a:pt x="7298" y="6620"/>
                  </a:cubicBezTo>
                  <a:lnTo>
                    <a:pt x="8315" y="6620"/>
                  </a:lnTo>
                  <a:cubicBezTo>
                    <a:pt x="8368" y="6620"/>
                    <a:pt x="8422" y="6673"/>
                    <a:pt x="8422" y="6727"/>
                  </a:cubicBezTo>
                  <a:lnTo>
                    <a:pt x="8422" y="7655"/>
                  </a:lnTo>
                  <a:cubicBezTo>
                    <a:pt x="8422" y="7708"/>
                    <a:pt x="8368" y="7744"/>
                    <a:pt x="8315" y="7744"/>
                  </a:cubicBezTo>
                  <a:lnTo>
                    <a:pt x="7298" y="7744"/>
                  </a:lnTo>
                  <a:cubicBezTo>
                    <a:pt x="7137" y="7744"/>
                    <a:pt x="7012" y="7869"/>
                    <a:pt x="7012" y="8029"/>
                  </a:cubicBezTo>
                  <a:lnTo>
                    <a:pt x="7012" y="9064"/>
                  </a:lnTo>
                  <a:cubicBezTo>
                    <a:pt x="7012" y="9100"/>
                    <a:pt x="6977" y="9154"/>
                    <a:pt x="6923" y="9154"/>
                  </a:cubicBezTo>
                  <a:lnTo>
                    <a:pt x="5978" y="9154"/>
                  </a:lnTo>
                  <a:cubicBezTo>
                    <a:pt x="5924" y="9154"/>
                    <a:pt x="5888" y="9100"/>
                    <a:pt x="5888" y="9064"/>
                  </a:cubicBezTo>
                  <a:lnTo>
                    <a:pt x="5888" y="8029"/>
                  </a:lnTo>
                  <a:cubicBezTo>
                    <a:pt x="5888" y="7869"/>
                    <a:pt x="5763" y="7744"/>
                    <a:pt x="5603" y="7744"/>
                  </a:cubicBezTo>
                  <a:lnTo>
                    <a:pt x="4586" y="7744"/>
                  </a:lnTo>
                  <a:cubicBezTo>
                    <a:pt x="4532" y="7744"/>
                    <a:pt x="4479" y="7708"/>
                    <a:pt x="4479" y="7655"/>
                  </a:cubicBezTo>
                  <a:lnTo>
                    <a:pt x="4479" y="6727"/>
                  </a:lnTo>
                  <a:cubicBezTo>
                    <a:pt x="4479" y="6673"/>
                    <a:pt x="4532" y="6620"/>
                    <a:pt x="4586" y="6620"/>
                  </a:cubicBezTo>
                  <a:lnTo>
                    <a:pt x="5603" y="6620"/>
                  </a:lnTo>
                  <a:cubicBezTo>
                    <a:pt x="5763" y="6620"/>
                    <a:pt x="5888" y="6495"/>
                    <a:pt x="5888" y="6352"/>
                  </a:cubicBezTo>
                  <a:lnTo>
                    <a:pt x="5888" y="5317"/>
                  </a:lnTo>
                  <a:cubicBezTo>
                    <a:pt x="5888" y="5264"/>
                    <a:pt x="5924" y="5228"/>
                    <a:pt x="5978" y="5228"/>
                  </a:cubicBezTo>
                  <a:close/>
                  <a:moveTo>
                    <a:pt x="7708" y="553"/>
                  </a:moveTo>
                  <a:cubicBezTo>
                    <a:pt x="8226" y="553"/>
                    <a:pt x="8654" y="964"/>
                    <a:pt x="8690" y="1481"/>
                  </a:cubicBezTo>
                  <a:cubicBezTo>
                    <a:pt x="8422" y="1624"/>
                    <a:pt x="8226" y="1838"/>
                    <a:pt x="8065" y="2088"/>
                  </a:cubicBezTo>
                  <a:cubicBezTo>
                    <a:pt x="7994" y="2231"/>
                    <a:pt x="8047" y="2391"/>
                    <a:pt x="8172" y="2480"/>
                  </a:cubicBezTo>
                  <a:cubicBezTo>
                    <a:pt x="8226" y="2498"/>
                    <a:pt x="8261" y="2516"/>
                    <a:pt x="8315" y="2516"/>
                  </a:cubicBezTo>
                  <a:cubicBezTo>
                    <a:pt x="8422" y="2516"/>
                    <a:pt x="8511" y="2463"/>
                    <a:pt x="8565" y="2373"/>
                  </a:cubicBezTo>
                  <a:cubicBezTo>
                    <a:pt x="8690" y="2159"/>
                    <a:pt x="8868" y="1999"/>
                    <a:pt x="9082" y="1892"/>
                  </a:cubicBezTo>
                  <a:cubicBezTo>
                    <a:pt x="9243" y="1820"/>
                    <a:pt x="9403" y="1785"/>
                    <a:pt x="9564" y="1785"/>
                  </a:cubicBezTo>
                  <a:cubicBezTo>
                    <a:pt x="10206" y="1785"/>
                    <a:pt x="10742" y="2320"/>
                    <a:pt x="10742" y="2962"/>
                  </a:cubicBezTo>
                  <a:cubicBezTo>
                    <a:pt x="10742" y="3087"/>
                    <a:pt x="10724" y="3212"/>
                    <a:pt x="10670" y="3337"/>
                  </a:cubicBezTo>
                  <a:cubicBezTo>
                    <a:pt x="10581" y="3604"/>
                    <a:pt x="10403" y="3836"/>
                    <a:pt x="10153" y="3961"/>
                  </a:cubicBezTo>
                  <a:cubicBezTo>
                    <a:pt x="10028" y="4051"/>
                    <a:pt x="9974" y="4211"/>
                    <a:pt x="10046" y="4354"/>
                  </a:cubicBezTo>
                  <a:cubicBezTo>
                    <a:pt x="10099" y="4443"/>
                    <a:pt x="10206" y="4497"/>
                    <a:pt x="10295" y="4497"/>
                  </a:cubicBezTo>
                  <a:cubicBezTo>
                    <a:pt x="10349" y="4497"/>
                    <a:pt x="10385" y="4479"/>
                    <a:pt x="10438" y="4461"/>
                  </a:cubicBezTo>
                  <a:cubicBezTo>
                    <a:pt x="10706" y="4300"/>
                    <a:pt x="10920" y="4086"/>
                    <a:pt x="11063" y="3836"/>
                  </a:cubicBezTo>
                  <a:cubicBezTo>
                    <a:pt x="11491" y="4122"/>
                    <a:pt x="11741" y="4622"/>
                    <a:pt x="11741" y="5157"/>
                  </a:cubicBezTo>
                  <a:cubicBezTo>
                    <a:pt x="11741" y="5549"/>
                    <a:pt x="11598" y="5942"/>
                    <a:pt x="11330" y="6227"/>
                  </a:cubicBezTo>
                  <a:cubicBezTo>
                    <a:pt x="11241" y="6192"/>
                    <a:pt x="11170" y="6174"/>
                    <a:pt x="11081" y="6138"/>
                  </a:cubicBezTo>
                  <a:cubicBezTo>
                    <a:pt x="11057" y="6133"/>
                    <a:pt x="11033" y="6130"/>
                    <a:pt x="11010" y="6130"/>
                  </a:cubicBezTo>
                  <a:cubicBezTo>
                    <a:pt x="10879" y="6130"/>
                    <a:pt x="10769" y="6213"/>
                    <a:pt x="10724" y="6334"/>
                  </a:cubicBezTo>
                  <a:cubicBezTo>
                    <a:pt x="10688" y="6495"/>
                    <a:pt x="10777" y="6638"/>
                    <a:pt x="10938" y="6691"/>
                  </a:cubicBezTo>
                  <a:cubicBezTo>
                    <a:pt x="11045" y="6709"/>
                    <a:pt x="11170" y="6763"/>
                    <a:pt x="11277" y="6816"/>
                  </a:cubicBezTo>
                  <a:cubicBezTo>
                    <a:pt x="11937" y="7137"/>
                    <a:pt x="12347" y="7797"/>
                    <a:pt x="12347" y="8529"/>
                  </a:cubicBezTo>
                  <a:cubicBezTo>
                    <a:pt x="12347" y="9314"/>
                    <a:pt x="11883" y="10010"/>
                    <a:pt x="11152" y="10295"/>
                  </a:cubicBezTo>
                  <a:cubicBezTo>
                    <a:pt x="10920" y="10385"/>
                    <a:pt x="10688" y="10438"/>
                    <a:pt x="10438" y="10438"/>
                  </a:cubicBezTo>
                  <a:cubicBezTo>
                    <a:pt x="10278" y="10438"/>
                    <a:pt x="10099" y="10420"/>
                    <a:pt x="9939" y="10367"/>
                  </a:cubicBezTo>
                  <a:cubicBezTo>
                    <a:pt x="9917" y="10362"/>
                    <a:pt x="9896" y="10359"/>
                    <a:pt x="9874" y="10359"/>
                  </a:cubicBezTo>
                  <a:cubicBezTo>
                    <a:pt x="9751" y="10359"/>
                    <a:pt x="9630" y="10442"/>
                    <a:pt x="9600" y="10563"/>
                  </a:cubicBezTo>
                  <a:cubicBezTo>
                    <a:pt x="9564" y="10724"/>
                    <a:pt x="9653" y="10866"/>
                    <a:pt x="9796" y="10920"/>
                  </a:cubicBezTo>
                  <a:cubicBezTo>
                    <a:pt x="10010" y="10973"/>
                    <a:pt x="10224" y="10991"/>
                    <a:pt x="10438" y="10991"/>
                  </a:cubicBezTo>
                  <a:cubicBezTo>
                    <a:pt x="10634" y="10991"/>
                    <a:pt x="10813" y="10973"/>
                    <a:pt x="11009" y="10938"/>
                  </a:cubicBezTo>
                  <a:lnTo>
                    <a:pt x="11009" y="10938"/>
                  </a:lnTo>
                  <a:cubicBezTo>
                    <a:pt x="10991" y="11705"/>
                    <a:pt x="10438" y="12365"/>
                    <a:pt x="9671" y="12490"/>
                  </a:cubicBezTo>
                  <a:cubicBezTo>
                    <a:pt x="9575" y="12505"/>
                    <a:pt x="9479" y="12514"/>
                    <a:pt x="9384" y="12514"/>
                  </a:cubicBezTo>
                  <a:cubicBezTo>
                    <a:pt x="9250" y="12514"/>
                    <a:pt x="9118" y="12496"/>
                    <a:pt x="8993" y="12454"/>
                  </a:cubicBezTo>
                  <a:cubicBezTo>
                    <a:pt x="8969" y="12449"/>
                    <a:pt x="8945" y="12447"/>
                    <a:pt x="8923" y="12447"/>
                  </a:cubicBezTo>
                  <a:cubicBezTo>
                    <a:pt x="8792" y="12447"/>
                    <a:pt x="8682" y="12529"/>
                    <a:pt x="8636" y="12651"/>
                  </a:cubicBezTo>
                  <a:cubicBezTo>
                    <a:pt x="8600" y="12811"/>
                    <a:pt x="8690" y="12954"/>
                    <a:pt x="8850" y="13008"/>
                  </a:cubicBezTo>
                  <a:cubicBezTo>
                    <a:pt x="8993" y="13043"/>
                    <a:pt x="9154" y="13061"/>
                    <a:pt x="9314" y="13079"/>
                  </a:cubicBezTo>
                  <a:cubicBezTo>
                    <a:pt x="9082" y="13525"/>
                    <a:pt x="8618" y="13810"/>
                    <a:pt x="8101" y="13810"/>
                  </a:cubicBezTo>
                  <a:cubicBezTo>
                    <a:pt x="7334" y="13810"/>
                    <a:pt x="6727" y="13204"/>
                    <a:pt x="6727" y="12454"/>
                  </a:cubicBezTo>
                  <a:lnTo>
                    <a:pt x="6727" y="9707"/>
                  </a:lnTo>
                  <a:lnTo>
                    <a:pt x="6923" y="9707"/>
                  </a:lnTo>
                  <a:cubicBezTo>
                    <a:pt x="7280" y="9707"/>
                    <a:pt x="7566" y="9421"/>
                    <a:pt x="7566" y="9064"/>
                  </a:cubicBezTo>
                  <a:lnTo>
                    <a:pt x="7566" y="8315"/>
                  </a:lnTo>
                  <a:lnTo>
                    <a:pt x="8315" y="8315"/>
                  </a:lnTo>
                  <a:cubicBezTo>
                    <a:pt x="8690" y="8315"/>
                    <a:pt x="8975" y="8012"/>
                    <a:pt x="8975" y="7655"/>
                  </a:cubicBezTo>
                  <a:lnTo>
                    <a:pt x="8975" y="6727"/>
                  </a:lnTo>
                  <a:cubicBezTo>
                    <a:pt x="8975" y="6388"/>
                    <a:pt x="8743" y="6120"/>
                    <a:pt x="8422" y="6067"/>
                  </a:cubicBezTo>
                  <a:lnTo>
                    <a:pt x="7566" y="6067"/>
                  </a:lnTo>
                  <a:lnTo>
                    <a:pt x="7566" y="5317"/>
                  </a:lnTo>
                  <a:cubicBezTo>
                    <a:pt x="7566" y="5300"/>
                    <a:pt x="7566" y="5300"/>
                    <a:pt x="7566" y="5282"/>
                  </a:cubicBezTo>
                  <a:cubicBezTo>
                    <a:pt x="7548" y="4943"/>
                    <a:pt x="7262" y="4657"/>
                    <a:pt x="6923" y="4657"/>
                  </a:cubicBezTo>
                  <a:lnTo>
                    <a:pt x="6727" y="4657"/>
                  </a:lnTo>
                  <a:lnTo>
                    <a:pt x="6727" y="1535"/>
                  </a:lnTo>
                  <a:cubicBezTo>
                    <a:pt x="6727" y="999"/>
                    <a:pt x="7173" y="553"/>
                    <a:pt x="7708" y="553"/>
                  </a:cubicBezTo>
                  <a:close/>
                  <a:moveTo>
                    <a:pt x="5192" y="0"/>
                  </a:moveTo>
                  <a:cubicBezTo>
                    <a:pt x="4443" y="0"/>
                    <a:pt x="3801" y="553"/>
                    <a:pt x="3676" y="1267"/>
                  </a:cubicBezTo>
                  <a:cubicBezTo>
                    <a:pt x="3622" y="1249"/>
                    <a:pt x="3587" y="1249"/>
                    <a:pt x="3533" y="1249"/>
                  </a:cubicBezTo>
                  <a:cubicBezTo>
                    <a:pt x="3521" y="1248"/>
                    <a:pt x="3510" y="1247"/>
                    <a:pt x="3498" y="1247"/>
                  </a:cubicBezTo>
                  <a:cubicBezTo>
                    <a:pt x="3352" y="1247"/>
                    <a:pt x="3228" y="1349"/>
                    <a:pt x="3212" y="1481"/>
                  </a:cubicBezTo>
                  <a:cubicBezTo>
                    <a:pt x="3194" y="1642"/>
                    <a:pt x="3319" y="1785"/>
                    <a:pt x="3462" y="1802"/>
                  </a:cubicBezTo>
                  <a:cubicBezTo>
                    <a:pt x="3587" y="1820"/>
                    <a:pt x="3712" y="1838"/>
                    <a:pt x="3819" y="1892"/>
                  </a:cubicBezTo>
                  <a:cubicBezTo>
                    <a:pt x="4033" y="1999"/>
                    <a:pt x="4211" y="2159"/>
                    <a:pt x="4336" y="2373"/>
                  </a:cubicBezTo>
                  <a:cubicBezTo>
                    <a:pt x="4390" y="2463"/>
                    <a:pt x="4479" y="2516"/>
                    <a:pt x="4586" y="2516"/>
                  </a:cubicBezTo>
                  <a:cubicBezTo>
                    <a:pt x="4622" y="2516"/>
                    <a:pt x="4675" y="2498"/>
                    <a:pt x="4729" y="2480"/>
                  </a:cubicBezTo>
                  <a:cubicBezTo>
                    <a:pt x="4853" y="2391"/>
                    <a:pt x="4907" y="2231"/>
                    <a:pt x="4818" y="2088"/>
                  </a:cubicBezTo>
                  <a:cubicBezTo>
                    <a:pt x="4675" y="1838"/>
                    <a:pt x="4461" y="1624"/>
                    <a:pt x="4211" y="1481"/>
                  </a:cubicBezTo>
                  <a:cubicBezTo>
                    <a:pt x="4247" y="964"/>
                    <a:pt x="4675" y="553"/>
                    <a:pt x="5192" y="553"/>
                  </a:cubicBezTo>
                  <a:cubicBezTo>
                    <a:pt x="5728" y="553"/>
                    <a:pt x="6174" y="999"/>
                    <a:pt x="6174" y="1535"/>
                  </a:cubicBezTo>
                  <a:lnTo>
                    <a:pt x="6174" y="4657"/>
                  </a:lnTo>
                  <a:lnTo>
                    <a:pt x="5978" y="4657"/>
                  </a:lnTo>
                  <a:cubicBezTo>
                    <a:pt x="5639" y="4657"/>
                    <a:pt x="5353" y="4943"/>
                    <a:pt x="5335" y="5282"/>
                  </a:cubicBezTo>
                  <a:cubicBezTo>
                    <a:pt x="5335" y="5300"/>
                    <a:pt x="5335" y="5300"/>
                    <a:pt x="5335" y="5317"/>
                  </a:cubicBezTo>
                  <a:lnTo>
                    <a:pt x="5335" y="6067"/>
                  </a:lnTo>
                  <a:lnTo>
                    <a:pt x="4550" y="6067"/>
                  </a:lnTo>
                  <a:cubicBezTo>
                    <a:pt x="4193" y="6085"/>
                    <a:pt x="3926" y="6370"/>
                    <a:pt x="3926" y="6727"/>
                  </a:cubicBezTo>
                  <a:lnTo>
                    <a:pt x="3926" y="7655"/>
                  </a:lnTo>
                  <a:cubicBezTo>
                    <a:pt x="3926" y="8012"/>
                    <a:pt x="4193" y="8297"/>
                    <a:pt x="4550" y="8315"/>
                  </a:cubicBezTo>
                  <a:lnTo>
                    <a:pt x="5335" y="8315"/>
                  </a:lnTo>
                  <a:lnTo>
                    <a:pt x="5335" y="9064"/>
                  </a:lnTo>
                  <a:cubicBezTo>
                    <a:pt x="5335" y="9421"/>
                    <a:pt x="5621" y="9707"/>
                    <a:pt x="5978" y="9707"/>
                  </a:cubicBezTo>
                  <a:lnTo>
                    <a:pt x="6174" y="9707"/>
                  </a:lnTo>
                  <a:lnTo>
                    <a:pt x="6174" y="12454"/>
                  </a:lnTo>
                  <a:cubicBezTo>
                    <a:pt x="6174" y="13204"/>
                    <a:pt x="5549" y="13810"/>
                    <a:pt x="4800" y="13810"/>
                  </a:cubicBezTo>
                  <a:cubicBezTo>
                    <a:pt x="4283" y="13810"/>
                    <a:pt x="3819" y="13525"/>
                    <a:pt x="3587" y="13079"/>
                  </a:cubicBezTo>
                  <a:cubicBezTo>
                    <a:pt x="3747" y="13061"/>
                    <a:pt x="3908" y="13043"/>
                    <a:pt x="4051" y="13008"/>
                  </a:cubicBezTo>
                  <a:cubicBezTo>
                    <a:pt x="4211" y="12954"/>
                    <a:pt x="4300" y="12811"/>
                    <a:pt x="4247" y="12651"/>
                  </a:cubicBezTo>
                  <a:cubicBezTo>
                    <a:pt x="4216" y="12529"/>
                    <a:pt x="4109" y="12447"/>
                    <a:pt x="3978" y="12447"/>
                  </a:cubicBezTo>
                  <a:cubicBezTo>
                    <a:pt x="3955" y="12447"/>
                    <a:pt x="3932" y="12449"/>
                    <a:pt x="3908" y="12454"/>
                  </a:cubicBezTo>
                  <a:cubicBezTo>
                    <a:pt x="3782" y="12496"/>
                    <a:pt x="3651" y="12514"/>
                    <a:pt x="3517" y="12514"/>
                  </a:cubicBezTo>
                  <a:cubicBezTo>
                    <a:pt x="3422" y="12514"/>
                    <a:pt x="3326" y="12505"/>
                    <a:pt x="3230" y="12490"/>
                  </a:cubicBezTo>
                  <a:cubicBezTo>
                    <a:pt x="2463" y="12365"/>
                    <a:pt x="1909" y="11705"/>
                    <a:pt x="1892" y="10938"/>
                  </a:cubicBezTo>
                  <a:lnTo>
                    <a:pt x="1892" y="10938"/>
                  </a:lnTo>
                  <a:cubicBezTo>
                    <a:pt x="2070" y="10973"/>
                    <a:pt x="2266" y="10991"/>
                    <a:pt x="2463" y="10991"/>
                  </a:cubicBezTo>
                  <a:cubicBezTo>
                    <a:pt x="2677" y="10991"/>
                    <a:pt x="2891" y="10973"/>
                    <a:pt x="3105" y="10920"/>
                  </a:cubicBezTo>
                  <a:cubicBezTo>
                    <a:pt x="3248" y="10866"/>
                    <a:pt x="3337" y="10724"/>
                    <a:pt x="3301" y="10563"/>
                  </a:cubicBezTo>
                  <a:cubicBezTo>
                    <a:pt x="3271" y="10442"/>
                    <a:pt x="3150" y="10359"/>
                    <a:pt x="3027" y="10359"/>
                  </a:cubicBezTo>
                  <a:cubicBezTo>
                    <a:pt x="3005" y="10359"/>
                    <a:pt x="2983" y="10362"/>
                    <a:pt x="2962" y="10367"/>
                  </a:cubicBezTo>
                  <a:cubicBezTo>
                    <a:pt x="2802" y="10420"/>
                    <a:pt x="2623" y="10438"/>
                    <a:pt x="2463" y="10438"/>
                  </a:cubicBezTo>
                  <a:cubicBezTo>
                    <a:pt x="2213" y="10438"/>
                    <a:pt x="1981" y="10385"/>
                    <a:pt x="1749" y="10295"/>
                  </a:cubicBezTo>
                  <a:cubicBezTo>
                    <a:pt x="1017" y="10010"/>
                    <a:pt x="553" y="9314"/>
                    <a:pt x="553" y="8529"/>
                  </a:cubicBezTo>
                  <a:cubicBezTo>
                    <a:pt x="553" y="7797"/>
                    <a:pt x="964" y="7137"/>
                    <a:pt x="1624" y="6816"/>
                  </a:cubicBezTo>
                  <a:cubicBezTo>
                    <a:pt x="1731" y="6763"/>
                    <a:pt x="1856" y="6709"/>
                    <a:pt x="1963" y="6691"/>
                  </a:cubicBezTo>
                  <a:cubicBezTo>
                    <a:pt x="2124" y="6638"/>
                    <a:pt x="2213" y="6495"/>
                    <a:pt x="2159" y="6334"/>
                  </a:cubicBezTo>
                  <a:cubicBezTo>
                    <a:pt x="2129" y="6213"/>
                    <a:pt x="2021" y="6130"/>
                    <a:pt x="1891" y="6130"/>
                  </a:cubicBezTo>
                  <a:cubicBezTo>
                    <a:pt x="1868" y="6130"/>
                    <a:pt x="1844" y="6133"/>
                    <a:pt x="1820" y="6138"/>
                  </a:cubicBezTo>
                  <a:cubicBezTo>
                    <a:pt x="1731" y="6174"/>
                    <a:pt x="1642" y="6192"/>
                    <a:pt x="1570" y="6227"/>
                  </a:cubicBezTo>
                  <a:cubicBezTo>
                    <a:pt x="1303" y="5942"/>
                    <a:pt x="1142" y="5549"/>
                    <a:pt x="1142" y="5157"/>
                  </a:cubicBezTo>
                  <a:cubicBezTo>
                    <a:pt x="1142" y="4622"/>
                    <a:pt x="1410" y="4122"/>
                    <a:pt x="1838" y="3836"/>
                  </a:cubicBezTo>
                  <a:cubicBezTo>
                    <a:pt x="1981" y="4086"/>
                    <a:pt x="2195" y="4300"/>
                    <a:pt x="2463" y="4461"/>
                  </a:cubicBezTo>
                  <a:cubicBezTo>
                    <a:pt x="2516" y="4479"/>
                    <a:pt x="2552" y="4497"/>
                    <a:pt x="2605" y="4497"/>
                  </a:cubicBezTo>
                  <a:cubicBezTo>
                    <a:pt x="2695" y="4497"/>
                    <a:pt x="2802" y="4443"/>
                    <a:pt x="2855" y="4354"/>
                  </a:cubicBezTo>
                  <a:cubicBezTo>
                    <a:pt x="2926" y="4211"/>
                    <a:pt x="2873" y="4051"/>
                    <a:pt x="2748" y="3961"/>
                  </a:cubicBezTo>
                  <a:cubicBezTo>
                    <a:pt x="2498" y="3836"/>
                    <a:pt x="2320" y="3604"/>
                    <a:pt x="2231" y="3337"/>
                  </a:cubicBezTo>
                  <a:cubicBezTo>
                    <a:pt x="2195" y="3265"/>
                    <a:pt x="2177" y="3176"/>
                    <a:pt x="2159" y="3087"/>
                  </a:cubicBezTo>
                  <a:cubicBezTo>
                    <a:pt x="2143" y="2955"/>
                    <a:pt x="2034" y="2853"/>
                    <a:pt x="1891" y="2853"/>
                  </a:cubicBezTo>
                  <a:cubicBezTo>
                    <a:pt x="1879" y="2853"/>
                    <a:pt x="1868" y="2854"/>
                    <a:pt x="1856" y="2855"/>
                  </a:cubicBezTo>
                  <a:cubicBezTo>
                    <a:pt x="1695" y="2873"/>
                    <a:pt x="1588" y="2998"/>
                    <a:pt x="1606" y="3158"/>
                  </a:cubicBezTo>
                  <a:cubicBezTo>
                    <a:pt x="1624" y="3212"/>
                    <a:pt x="1624" y="3248"/>
                    <a:pt x="1624" y="3301"/>
                  </a:cubicBezTo>
                  <a:cubicBezTo>
                    <a:pt x="999" y="3694"/>
                    <a:pt x="589" y="4390"/>
                    <a:pt x="589" y="5157"/>
                  </a:cubicBezTo>
                  <a:cubicBezTo>
                    <a:pt x="589" y="5639"/>
                    <a:pt x="750" y="6120"/>
                    <a:pt x="1053" y="6495"/>
                  </a:cubicBezTo>
                  <a:cubicBezTo>
                    <a:pt x="393" y="6959"/>
                    <a:pt x="0" y="7708"/>
                    <a:pt x="0" y="8529"/>
                  </a:cubicBezTo>
                  <a:cubicBezTo>
                    <a:pt x="0" y="9475"/>
                    <a:pt x="518" y="10313"/>
                    <a:pt x="1338" y="10724"/>
                  </a:cubicBezTo>
                  <a:cubicBezTo>
                    <a:pt x="1338" y="10795"/>
                    <a:pt x="1321" y="10849"/>
                    <a:pt x="1321" y="10902"/>
                  </a:cubicBezTo>
                  <a:cubicBezTo>
                    <a:pt x="1321" y="11420"/>
                    <a:pt x="1517" y="11919"/>
                    <a:pt x="1856" y="12312"/>
                  </a:cubicBezTo>
                  <a:cubicBezTo>
                    <a:pt x="2141" y="12651"/>
                    <a:pt x="2534" y="12900"/>
                    <a:pt x="2962" y="13008"/>
                  </a:cubicBezTo>
                  <a:cubicBezTo>
                    <a:pt x="3212" y="13810"/>
                    <a:pt x="3961" y="14381"/>
                    <a:pt x="4800" y="14381"/>
                  </a:cubicBezTo>
                  <a:cubicBezTo>
                    <a:pt x="5496" y="14381"/>
                    <a:pt x="6102" y="14007"/>
                    <a:pt x="6441" y="13454"/>
                  </a:cubicBezTo>
                  <a:cubicBezTo>
                    <a:pt x="6780" y="14007"/>
                    <a:pt x="7405" y="14381"/>
                    <a:pt x="8101" y="14381"/>
                  </a:cubicBezTo>
                  <a:cubicBezTo>
                    <a:pt x="8939" y="14381"/>
                    <a:pt x="9689" y="13810"/>
                    <a:pt x="9939" y="13008"/>
                  </a:cubicBezTo>
                  <a:cubicBezTo>
                    <a:pt x="10367" y="12900"/>
                    <a:pt x="10759" y="12651"/>
                    <a:pt x="11045" y="12312"/>
                  </a:cubicBezTo>
                  <a:cubicBezTo>
                    <a:pt x="11384" y="11919"/>
                    <a:pt x="11562" y="11420"/>
                    <a:pt x="11562" y="10902"/>
                  </a:cubicBezTo>
                  <a:cubicBezTo>
                    <a:pt x="11562" y="10849"/>
                    <a:pt x="11562" y="10795"/>
                    <a:pt x="11562" y="10724"/>
                  </a:cubicBezTo>
                  <a:cubicBezTo>
                    <a:pt x="12383" y="10313"/>
                    <a:pt x="12901" y="9475"/>
                    <a:pt x="12901" y="8529"/>
                  </a:cubicBezTo>
                  <a:cubicBezTo>
                    <a:pt x="12901" y="7708"/>
                    <a:pt x="12508" y="6959"/>
                    <a:pt x="11848" y="6495"/>
                  </a:cubicBezTo>
                  <a:cubicBezTo>
                    <a:pt x="12151" y="6120"/>
                    <a:pt x="12312" y="5639"/>
                    <a:pt x="12312" y="5157"/>
                  </a:cubicBezTo>
                  <a:cubicBezTo>
                    <a:pt x="12312" y="4390"/>
                    <a:pt x="11901" y="3694"/>
                    <a:pt x="11259" y="3301"/>
                  </a:cubicBezTo>
                  <a:cubicBezTo>
                    <a:pt x="11295" y="3176"/>
                    <a:pt x="11295" y="3069"/>
                    <a:pt x="11295" y="2962"/>
                  </a:cubicBezTo>
                  <a:cubicBezTo>
                    <a:pt x="11295" y="1999"/>
                    <a:pt x="10527" y="1231"/>
                    <a:pt x="9564" y="1231"/>
                  </a:cubicBezTo>
                  <a:cubicBezTo>
                    <a:pt x="9457" y="1231"/>
                    <a:pt x="9332" y="1249"/>
                    <a:pt x="9225" y="1267"/>
                  </a:cubicBezTo>
                  <a:cubicBezTo>
                    <a:pt x="9100" y="553"/>
                    <a:pt x="8458" y="0"/>
                    <a:pt x="7708" y="0"/>
                  </a:cubicBezTo>
                  <a:cubicBezTo>
                    <a:pt x="7191" y="0"/>
                    <a:pt x="6727" y="250"/>
                    <a:pt x="6441" y="660"/>
                  </a:cubicBezTo>
                  <a:cubicBezTo>
                    <a:pt x="6174" y="250"/>
                    <a:pt x="5710" y="0"/>
                    <a:pt x="5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96"/>
            <p:cNvSpPr/>
            <p:nvPr/>
          </p:nvSpPr>
          <p:spPr>
            <a:xfrm>
              <a:off x="5104250" y="1794825"/>
              <a:ext cx="36150" cy="56150"/>
            </a:xfrm>
            <a:custGeom>
              <a:avLst/>
              <a:gdLst/>
              <a:ahLst/>
              <a:cxnLst/>
              <a:rect l="l" t="t" r="r" b="b"/>
              <a:pathLst>
                <a:path w="1446" h="2246" extrusionOk="0">
                  <a:moveTo>
                    <a:pt x="994" y="1"/>
                  </a:moveTo>
                  <a:cubicBezTo>
                    <a:pt x="948" y="1"/>
                    <a:pt x="901" y="11"/>
                    <a:pt x="857" y="33"/>
                  </a:cubicBezTo>
                  <a:cubicBezTo>
                    <a:pt x="732" y="122"/>
                    <a:pt x="678" y="282"/>
                    <a:pt x="768" y="425"/>
                  </a:cubicBezTo>
                  <a:cubicBezTo>
                    <a:pt x="839" y="550"/>
                    <a:pt x="875" y="711"/>
                    <a:pt x="875" y="853"/>
                  </a:cubicBezTo>
                  <a:cubicBezTo>
                    <a:pt x="875" y="1246"/>
                    <a:pt x="607" y="1585"/>
                    <a:pt x="232" y="1692"/>
                  </a:cubicBezTo>
                  <a:cubicBezTo>
                    <a:pt x="90" y="1728"/>
                    <a:pt x="0" y="1888"/>
                    <a:pt x="36" y="2031"/>
                  </a:cubicBezTo>
                  <a:cubicBezTo>
                    <a:pt x="72" y="2156"/>
                    <a:pt x="179" y="2245"/>
                    <a:pt x="304" y="2245"/>
                  </a:cubicBezTo>
                  <a:lnTo>
                    <a:pt x="375" y="2245"/>
                  </a:lnTo>
                  <a:cubicBezTo>
                    <a:pt x="1000" y="2067"/>
                    <a:pt x="1446" y="1496"/>
                    <a:pt x="1446" y="853"/>
                  </a:cubicBezTo>
                  <a:cubicBezTo>
                    <a:pt x="1446" y="604"/>
                    <a:pt x="1374" y="354"/>
                    <a:pt x="1249" y="140"/>
                  </a:cubicBezTo>
                  <a:cubicBezTo>
                    <a:pt x="1200" y="53"/>
                    <a:pt x="1099" y="1"/>
                    <a:pt x="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96"/>
            <p:cNvSpPr/>
            <p:nvPr/>
          </p:nvSpPr>
          <p:spPr>
            <a:xfrm>
              <a:off x="5129675" y="1885725"/>
              <a:ext cx="42400" cy="50450"/>
            </a:xfrm>
            <a:custGeom>
              <a:avLst/>
              <a:gdLst/>
              <a:ahLst/>
              <a:cxnLst/>
              <a:rect l="l" t="t" r="r" b="b"/>
              <a:pathLst>
                <a:path w="1696" h="2018" extrusionOk="0">
                  <a:moveTo>
                    <a:pt x="268" y="1"/>
                  </a:moveTo>
                  <a:cubicBezTo>
                    <a:pt x="125" y="1"/>
                    <a:pt x="0" y="126"/>
                    <a:pt x="0" y="286"/>
                  </a:cubicBezTo>
                  <a:cubicBezTo>
                    <a:pt x="0" y="447"/>
                    <a:pt x="125" y="572"/>
                    <a:pt x="268" y="572"/>
                  </a:cubicBezTo>
                  <a:cubicBezTo>
                    <a:pt x="750" y="572"/>
                    <a:pt x="1142" y="947"/>
                    <a:pt x="1142" y="1428"/>
                  </a:cubicBezTo>
                  <a:cubicBezTo>
                    <a:pt x="1142" y="1517"/>
                    <a:pt x="1125" y="1589"/>
                    <a:pt x="1107" y="1660"/>
                  </a:cubicBezTo>
                  <a:cubicBezTo>
                    <a:pt x="1071" y="1803"/>
                    <a:pt x="1160" y="1964"/>
                    <a:pt x="1303" y="1999"/>
                  </a:cubicBezTo>
                  <a:cubicBezTo>
                    <a:pt x="1339" y="2017"/>
                    <a:pt x="1357" y="2017"/>
                    <a:pt x="1374" y="2017"/>
                  </a:cubicBezTo>
                  <a:cubicBezTo>
                    <a:pt x="1499" y="2017"/>
                    <a:pt x="1624" y="1928"/>
                    <a:pt x="1660" y="1803"/>
                  </a:cubicBezTo>
                  <a:cubicBezTo>
                    <a:pt x="1678" y="1678"/>
                    <a:pt x="1696" y="1553"/>
                    <a:pt x="1696" y="1428"/>
                  </a:cubicBezTo>
                  <a:cubicBezTo>
                    <a:pt x="1696" y="643"/>
                    <a:pt x="1053"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96"/>
            <p:cNvSpPr/>
            <p:nvPr/>
          </p:nvSpPr>
          <p:spPr>
            <a:xfrm>
              <a:off x="5135925" y="1738750"/>
              <a:ext cx="56225" cy="22550"/>
            </a:xfrm>
            <a:custGeom>
              <a:avLst/>
              <a:gdLst/>
              <a:ahLst/>
              <a:cxnLst/>
              <a:rect l="l" t="t" r="r" b="b"/>
              <a:pathLst>
                <a:path w="2249" h="902" extrusionOk="0">
                  <a:moveTo>
                    <a:pt x="306" y="1"/>
                  </a:moveTo>
                  <a:cubicBezTo>
                    <a:pt x="232" y="1"/>
                    <a:pt x="161" y="27"/>
                    <a:pt x="107" y="81"/>
                  </a:cubicBezTo>
                  <a:cubicBezTo>
                    <a:pt x="0" y="188"/>
                    <a:pt x="0" y="366"/>
                    <a:pt x="107" y="474"/>
                  </a:cubicBezTo>
                  <a:cubicBezTo>
                    <a:pt x="375" y="759"/>
                    <a:pt x="750" y="902"/>
                    <a:pt x="1124" y="902"/>
                  </a:cubicBezTo>
                  <a:cubicBezTo>
                    <a:pt x="1499" y="902"/>
                    <a:pt x="1856" y="759"/>
                    <a:pt x="2141" y="474"/>
                  </a:cubicBezTo>
                  <a:cubicBezTo>
                    <a:pt x="2248" y="366"/>
                    <a:pt x="2248" y="188"/>
                    <a:pt x="2141" y="81"/>
                  </a:cubicBezTo>
                  <a:cubicBezTo>
                    <a:pt x="2079" y="27"/>
                    <a:pt x="2003" y="1"/>
                    <a:pt x="1930" y="1"/>
                  </a:cubicBezTo>
                  <a:cubicBezTo>
                    <a:pt x="1856" y="1"/>
                    <a:pt x="1785" y="27"/>
                    <a:pt x="1731" y="81"/>
                  </a:cubicBezTo>
                  <a:cubicBezTo>
                    <a:pt x="1570" y="242"/>
                    <a:pt x="1356" y="331"/>
                    <a:pt x="1124" y="331"/>
                  </a:cubicBezTo>
                  <a:cubicBezTo>
                    <a:pt x="892" y="331"/>
                    <a:pt x="678" y="242"/>
                    <a:pt x="518" y="81"/>
                  </a:cubicBezTo>
                  <a:cubicBezTo>
                    <a:pt x="455" y="27"/>
                    <a:pt x="379"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96"/>
            <p:cNvSpPr/>
            <p:nvPr/>
          </p:nvSpPr>
          <p:spPr>
            <a:xfrm>
              <a:off x="5278225" y="1794825"/>
              <a:ext cx="36150" cy="56150"/>
            </a:xfrm>
            <a:custGeom>
              <a:avLst/>
              <a:gdLst/>
              <a:ahLst/>
              <a:cxnLst/>
              <a:rect l="l" t="t" r="r" b="b"/>
              <a:pathLst>
                <a:path w="1446" h="2246" extrusionOk="0">
                  <a:moveTo>
                    <a:pt x="446" y="1"/>
                  </a:moveTo>
                  <a:cubicBezTo>
                    <a:pt x="347" y="1"/>
                    <a:pt x="246" y="53"/>
                    <a:pt x="196" y="140"/>
                  </a:cubicBezTo>
                  <a:cubicBezTo>
                    <a:pt x="71" y="354"/>
                    <a:pt x="0" y="604"/>
                    <a:pt x="0" y="853"/>
                  </a:cubicBezTo>
                  <a:cubicBezTo>
                    <a:pt x="0" y="1496"/>
                    <a:pt x="446" y="2067"/>
                    <a:pt x="1071" y="2245"/>
                  </a:cubicBezTo>
                  <a:lnTo>
                    <a:pt x="1142" y="2245"/>
                  </a:lnTo>
                  <a:cubicBezTo>
                    <a:pt x="1267" y="2245"/>
                    <a:pt x="1374" y="2156"/>
                    <a:pt x="1410" y="2031"/>
                  </a:cubicBezTo>
                  <a:cubicBezTo>
                    <a:pt x="1445" y="1888"/>
                    <a:pt x="1356" y="1728"/>
                    <a:pt x="1213" y="1692"/>
                  </a:cubicBezTo>
                  <a:cubicBezTo>
                    <a:pt x="839" y="1585"/>
                    <a:pt x="571" y="1246"/>
                    <a:pt x="571" y="853"/>
                  </a:cubicBezTo>
                  <a:cubicBezTo>
                    <a:pt x="571" y="711"/>
                    <a:pt x="607" y="550"/>
                    <a:pt x="678" y="425"/>
                  </a:cubicBezTo>
                  <a:cubicBezTo>
                    <a:pt x="767" y="282"/>
                    <a:pt x="714" y="122"/>
                    <a:pt x="571" y="33"/>
                  </a:cubicBezTo>
                  <a:cubicBezTo>
                    <a:pt x="533" y="11"/>
                    <a:pt x="490"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96"/>
            <p:cNvSpPr/>
            <p:nvPr/>
          </p:nvSpPr>
          <p:spPr>
            <a:xfrm>
              <a:off x="5246550" y="1885725"/>
              <a:ext cx="42400" cy="50450"/>
            </a:xfrm>
            <a:custGeom>
              <a:avLst/>
              <a:gdLst/>
              <a:ahLst/>
              <a:cxnLst/>
              <a:rect l="l" t="t" r="r" b="b"/>
              <a:pathLst>
                <a:path w="1696" h="2018" extrusionOk="0">
                  <a:moveTo>
                    <a:pt x="1428" y="1"/>
                  </a:moveTo>
                  <a:cubicBezTo>
                    <a:pt x="625" y="1"/>
                    <a:pt x="0" y="643"/>
                    <a:pt x="0" y="1428"/>
                  </a:cubicBezTo>
                  <a:cubicBezTo>
                    <a:pt x="0" y="1553"/>
                    <a:pt x="0" y="1678"/>
                    <a:pt x="36" y="1803"/>
                  </a:cubicBezTo>
                  <a:cubicBezTo>
                    <a:pt x="72" y="1928"/>
                    <a:pt x="197" y="2017"/>
                    <a:pt x="304" y="2017"/>
                  </a:cubicBezTo>
                  <a:cubicBezTo>
                    <a:pt x="339" y="2017"/>
                    <a:pt x="357" y="2017"/>
                    <a:pt x="393" y="1999"/>
                  </a:cubicBezTo>
                  <a:cubicBezTo>
                    <a:pt x="536" y="1964"/>
                    <a:pt x="625" y="1803"/>
                    <a:pt x="589" y="1660"/>
                  </a:cubicBezTo>
                  <a:cubicBezTo>
                    <a:pt x="571" y="1589"/>
                    <a:pt x="553" y="1517"/>
                    <a:pt x="553" y="1428"/>
                  </a:cubicBezTo>
                  <a:cubicBezTo>
                    <a:pt x="553" y="947"/>
                    <a:pt x="946" y="572"/>
                    <a:pt x="1428" y="572"/>
                  </a:cubicBezTo>
                  <a:cubicBezTo>
                    <a:pt x="1570" y="572"/>
                    <a:pt x="1695" y="447"/>
                    <a:pt x="1695" y="286"/>
                  </a:cubicBezTo>
                  <a:cubicBezTo>
                    <a:pt x="1695" y="126"/>
                    <a:pt x="1570" y="1"/>
                    <a:pt x="1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96"/>
            <p:cNvSpPr/>
            <p:nvPr/>
          </p:nvSpPr>
          <p:spPr>
            <a:xfrm>
              <a:off x="5226475" y="1738750"/>
              <a:ext cx="56225" cy="22550"/>
            </a:xfrm>
            <a:custGeom>
              <a:avLst/>
              <a:gdLst/>
              <a:ahLst/>
              <a:cxnLst/>
              <a:rect l="l" t="t" r="r" b="b"/>
              <a:pathLst>
                <a:path w="2249" h="902" extrusionOk="0">
                  <a:moveTo>
                    <a:pt x="306" y="1"/>
                  </a:moveTo>
                  <a:cubicBezTo>
                    <a:pt x="232" y="1"/>
                    <a:pt x="161" y="27"/>
                    <a:pt x="107" y="81"/>
                  </a:cubicBezTo>
                  <a:cubicBezTo>
                    <a:pt x="0" y="188"/>
                    <a:pt x="0" y="366"/>
                    <a:pt x="107" y="474"/>
                  </a:cubicBezTo>
                  <a:cubicBezTo>
                    <a:pt x="375" y="759"/>
                    <a:pt x="750" y="902"/>
                    <a:pt x="1124" y="902"/>
                  </a:cubicBezTo>
                  <a:cubicBezTo>
                    <a:pt x="1499" y="902"/>
                    <a:pt x="1856" y="759"/>
                    <a:pt x="2141" y="474"/>
                  </a:cubicBezTo>
                  <a:cubicBezTo>
                    <a:pt x="2249" y="366"/>
                    <a:pt x="2249" y="188"/>
                    <a:pt x="2141" y="81"/>
                  </a:cubicBezTo>
                  <a:cubicBezTo>
                    <a:pt x="2079" y="27"/>
                    <a:pt x="2003" y="1"/>
                    <a:pt x="1930" y="1"/>
                  </a:cubicBezTo>
                  <a:cubicBezTo>
                    <a:pt x="1856" y="1"/>
                    <a:pt x="1785" y="27"/>
                    <a:pt x="1731" y="81"/>
                  </a:cubicBezTo>
                  <a:cubicBezTo>
                    <a:pt x="1570" y="242"/>
                    <a:pt x="1356" y="331"/>
                    <a:pt x="1124" y="331"/>
                  </a:cubicBezTo>
                  <a:cubicBezTo>
                    <a:pt x="892" y="331"/>
                    <a:pt x="678" y="242"/>
                    <a:pt x="518" y="81"/>
                  </a:cubicBezTo>
                  <a:cubicBezTo>
                    <a:pt x="455" y="27"/>
                    <a:pt x="379"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96"/>
            <p:cNvSpPr/>
            <p:nvPr/>
          </p:nvSpPr>
          <p:spPr>
            <a:xfrm>
              <a:off x="5098450" y="1699275"/>
              <a:ext cx="14300" cy="13850"/>
            </a:xfrm>
            <a:custGeom>
              <a:avLst/>
              <a:gdLst/>
              <a:ahLst/>
              <a:cxnLst/>
              <a:rect l="l" t="t" r="r" b="b"/>
              <a:pathLst>
                <a:path w="572" h="554" extrusionOk="0">
                  <a:moveTo>
                    <a:pt x="286" y="1"/>
                  </a:moveTo>
                  <a:cubicBezTo>
                    <a:pt x="125" y="1"/>
                    <a:pt x="0" y="126"/>
                    <a:pt x="0" y="268"/>
                  </a:cubicBezTo>
                  <a:cubicBezTo>
                    <a:pt x="0" y="429"/>
                    <a:pt x="125" y="554"/>
                    <a:pt x="286" y="554"/>
                  </a:cubicBezTo>
                  <a:cubicBezTo>
                    <a:pt x="447" y="554"/>
                    <a:pt x="571" y="429"/>
                    <a:pt x="571" y="268"/>
                  </a:cubicBezTo>
                  <a:cubicBezTo>
                    <a:pt x="571" y="126"/>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0" name="Google Shape;1470;p96"/>
          <p:cNvGrpSpPr/>
          <p:nvPr/>
        </p:nvGrpSpPr>
        <p:grpSpPr>
          <a:xfrm>
            <a:off x="3202638" y="1290700"/>
            <a:ext cx="322975" cy="359100"/>
            <a:chOff x="3358800" y="2258200"/>
            <a:chExt cx="322975" cy="359100"/>
          </a:xfrm>
        </p:grpSpPr>
        <p:sp>
          <p:nvSpPr>
            <p:cNvPr id="1471" name="Google Shape;1471;p96"/>
            <p:cNvSpPr/>
            <p:nvPr/>
          </p:nvSpPr>
          <p:spPr>
            <a:xfrm>
              <a:off x="3409650" y="2299225"/>
              <a:ext cx="14300" cy="14300"/>
            </a:xfrm>
            <a:custGeom>
              <a:avLst/>
              <a:gdLst/>
              <a:ahLst/>
              <a:cxnLst/>
              <a:rect l="l" t="t" r="r" b="b"/>
              <a:pathLst>
                <a:path w="572" h="572" extrusionOk="0">
                  <a:moveTo>
                    <a:pt x="286" y="1"/>
                  </a:moveTo>
                  <a:cubicBezTo>
                    <a:pt x="125" y="1"/>
                    <a:pt x="0" y="144"/>
                    <a:pt x="0" y="286"/>
                  </a:cubicBezTo>
                  <a:cubicBezTo>
                    <a:pt x="0" y="447"/>
                    <a:pt x="125" y="572"/>
                    <a:pt x="286" y="572"/>
                  </a:cubicBezTo>
                  <a:cubicBezTo>
                    <a:pt x="446" y="572"/>
                    <a:pt x="571" y="447"/>
                    <a:pt x="571" y="286"/>
                  </a:cubicBezTo>
                  <a:cubicBezTo>
                    <a:pt x="571" y="144"/>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96"/>
            <p:cNvSpPr/>
            <p:nvPr/>
          </p:nvSpPr>
          <p:spPr>
            <a:xfrm>
              <a:off x="3358800" y="2258200"/>
              <a:ext cx="322975" cy="359100"/>
            </a:xfrm>
            <a:custGeom>
              <a:avLst/>
              <a:gdLst/>
              <a:ahLst/>
              <a:cxnLst/>
              <a:rect l="l" t="t" r="r" b="b"/>
              <a:pathLst>
                <a:path w="12919" h="14364" extrusionOk="0">
                  <a:moveTo>
                    <a:pt x="7262" y="5103"/>
                  </a:moveTo>
                  <a:cubicBezTo>
                    <a:pt x="7369" y="5603"/>
                    <a:pt x="7780" y="6013"/>
                    <a:pt x="8279" y="6120"/>
                  </a:cubicBezTo>
                  <a:cubicBezTo>
                    <a:pt x="8243" y="7369"/>
                    <a:pt x="7869" y="8833"/>
                    <a:pt x="6459" y="9261"/>
                  </a:cubicBezTo>
                  <a:cubicBezTo>
                    <a:pt x="5050" y="8833"/>
                    <a:pt x="4693" y="7369"/>
                    <a:pt x="4639" y="6120"/>
                  </a:cubicBezTo>
                  <a:cubicBezTo>
                    <a:pt x="5157" y="6013"/>
                    <a:pt x="5549" y="5603"/>
                    <a:pt x="5656" y="5103"/>
                  </a:cubicBezTo>
                  <a:close/>
                  <a:moveTo>
                    <a:pt x="7726" y="554"/>
                  </a:moveTo>
                  <a:cubicBezTo>
                    <a:pt x="8243" y="554"/>
                    <a:pt x="8672" y="964"/>
                    <a:pt x="8690" y="1464"/>
                  </a:cubicBezTo>
                  <a:cubicBezTo>
                    <a:pt x="8440" y="1624"/>
                    <a:pt x="8243" y="1838"/>
                    <a:pt x="8083" y="2088"/>
                  </a:cubicBezTo>
                  <a:cubicBezTo>
                    <a:pt x="8012" y="2231"/>
                    <a:pt x="8065" y="2391"/>
                    <a:pt x="8190" y="2481"/>
                  </a:cubicBezTo>
                  <a:cubicBezTo>
                    <a:pt x="8243" y="2498"/>
                    <a:pt x="8279" y="2516"/>
                    <a:pt x="8333" y="2516"/>
                  </a:cubicBezTo>
                  <a:cubicBezTo>
                    <a:pt x="8422" y="2516"/>
                    <a:pt x="8529" y="2463"/>
                    <a:pt x="8582" y="2374"/>
                  </a:cubicBezTo>
                  <a:cubicBezTo>
                    <a:pt x="8690" y="2159"/>
                    <a:pt x="8886" y="1999"/>
                    <a:pt x="9100" y="1892"/>
                  </a:cubicBezTo>
                  <a:cubicBezTo>
                    <a:pt x="9261" y="1820"/>
                    <a:pt x="9421" y="1785"/>
                    <a:pt x="9582" y="1785"/>
                  </a:cubicBezTo>
                  <a:cubicBezTo>
                    <a:pt x="10224" y="1785"/>
                    <a:pt x="10759" y="2320"/>
                    <a:pt x="10759" y="2962"/>
                  </a:cubicBezTo>
                  <a:cubicBezTo>
                    <a:pt x="10759" y="3087"/>
                    <a:pt x="10741" y="3212"/>
                    <a:pt x="10688" y="3337"/>
                  </a:cubicBezTo>
                  <a:cubicBezTo>
                    <a:pt x="10599" y="3605"/>
                    <a:pt x="10420" y="3819"/>
                    <a:pt x="10170" y="3962"/>
                  </a:cubicBezTo>
                  <a:cubicBezTo>
                    <a:pt x="10028" y="4051"/>
                    <a:pt x="9992" y="4211"/>
                    <a:pt x="10063" y="4354"/>
                  </a:cubicBezTo>
                  <a:cubicBezTo>
                    <a:pt x="10117" y="4443"/>
                    <a:pt x="10206" y="4497"/>
                    <a:pt x="10313" y="4497"/>
                  </a:cubicBezTo>
                  <a:cubicBezTo>
                    <a:pt x="10367" y="4497"/>
                    <a:pt x="10402" y="4479"/>
                    <a:pt x="10456" y="4461"/>
                  </a:cubicBezTo>
                  <a:cubicBezTo>
                    <a:pt x="10706" y="4301"/>
                    <a:pt x="10920" y="4086"/>
                    <a:pt x="11080" y="3837"/>
                  </a:cubicBezTo>
                  <a:cubicBezTo>
                    <a:pt x="11509" y="4122"/>
                    <a:pt x="11758" y="4622"/>
                    <a:pt x="11758" y="5139"/>
                  </a:cubicBezTo>
                  <a:cubicBezTo>
                    <a:pt x="11758" y="5549"/>
                    <a:pt x="11616" y="5924"/>
                    <a:pt x="11348" y="6228"/>
                  </a:cubicBezTo>
                  <a:cubicBezTo>
                    <a:pt x="11259" y="6192"/>
                    <a:pt x="11170" y="6156"/>
                    <a:pt x="11098" y="6138"/>
                  </a:cubicBezTo>
                  <a:cubicBezTo>
                    <a:pt x="11074" y="6133"/>
                    <a:pt x="11051" y="6130"/>
                    <a:pt x="11028" y="6130"/>
                  </a:cubicBezTo>
                  <a:cubicBezTo>
                    <a:pt x="10897" y="6130"/>
                    <a:pt x="10787" y="6213"/>
                    <a:pt x="10741" y="6335"/>
                  </a:cubicBezTo>
                  <a:cubicBezTo>
                    <a:pt x="10706" y="6495"/>
                    <a:pt x="10795" y="6638"/>
                    <a:pt x="10938" y="6674"/>
                  </a:cubicBezTo>
                  <a:cubicBezTo>
                    <a:pt x="11063" y="6709"/>
                    <a:pt x="11170" y="6763"/>
                    <a:pt x="11295" y="6816"/>
                  </a:cubicBezTo>
                  <a:cubicBezTo>
                    <a:pt x="11955" y="7137"/>
                    <a:pt x="12365" y="7798"/>
                    <a:pt x="12365" y="8529"/>
                  </a:cubicBezTo>
                  <a:cubicBezTo>
                    <a:pt x="12365" y="9296"/>
                    <a:pt x="11901" y="9992"/>
                    <a:pt x="11170" y="10296"/>
                  </a:cubicBezTo>
                  <a:cubicBezTo>
                    <a:pt x="10938" y="10385"/>
                    <a:pt x="10706" y="10438"/>
                    <a:pt x="10456" y="10438"/>
                  </a:cubicBezTo>
                  <a:cubicBezTo>
                    <a:pt x="10278" y="10438"/>
                    <a:pt x="10117" y="10421"/>
                    <a:pt x="9956" y="10367"/>
                  </a:cubicBezTo>
                  <a:cubicBezTo>
                    <a:pt x="9935" y="10362"/>
                    <a:pt x="9913" y="10359"/>
                    <a:pt x="9892" y="10359"/>
                  </a:cubicBezTo>
                  <a:cubicBezTo>
                    <a:pt x="9768" y="10359"/>
                    <a:pt x="9648" y="10442"/>
                    <a:pt x="9617" y="10563"/>
                  </a:cubicBezTo>
                  <a:cubicBezTo>
                    <a:pt x="9582" y="10724"/>
                    <a:pt x="9671" y="10867"/>
                    <a:pt x="9814" y="10920"/>
                  </a:cubicBezTo>
                  <a:cubicBezTo>
                    <a:pt x="10028" y="10974"/>
                    <a:pt x="10242" y="10991"/>
                    <a:pt x="10456" y="10991"/>
                  </a:cubicBezTo>
                  <a:cubicBezTo>
                    <a:pt x="10652" y="10991"/>
                    <a:pt x="10831" y="10974"/>
                    <a:pt x="11027" y="10920"/>
                  </a:cubicBezTo>
                  <a:lnTo>
                    <a:pt x="11027" y="10920"/>
                  </a:lnTo>
                  <a:cubicBezTo>
                    <a:pt x="11009" y="11705"/>
                    <a:pt x="10456" y="12365"/>
                    <a:pt x="9689" y="12490"/>
                  </a:cubicBezTo>
                  <a:lnTo>
                    <a:pt x="9671" y="12490"/>
                  </a:lnTo>
                  <a:cubicBezTo>
                    <a:pt x="9595" y="12503"/>
                    <a:pt x="9517" y="12509"/>
                    <a:pt x="9438" y="12509"/>
                  </a:cubicBezTo>
                  <a:cubicBezTo>
                    <a:pt x="9295" y="12509"/>
                    <a:pt x="9149" y="12489"/>
                    <a:pt x="9011" y="12455"/>
                  </a:cubicBezTo>
                  <a:cubicBezTo>
                    <a:pt x="8987" y="12449"/>
                    <a:pt x="8963" y="12447"/>
                    <a:pt x="8940" y="12447"/>
                  </a:cubicBezTo>
                  <a:cubicBezTo>
                    <a:pt x="8810" y="12447"/>
                    <a:pt x="8699" y="12529"/>
                    <a:pt x="8654" y="12651"/>
                  </a:cubicBezTo>
                  <a:cubicBezTo>
                    <a:pt x="8618" y="12811"/>
                    <a:pt x="8707" y="12954"/>
                    <a:pt x="8850" y="13008"/>
                  </a:cubicBezTo>
                  <a:cubicBezTo>
                    <a:pt x="9011" y="13043"/>
                    <a:pt x="9171" y="13061"/>
                    <a:pt x="9314" y="13079"/>
                  </a:cubicBezTo>
                  <a:cubicBezTo>
                    <a:pt x="9100" y="13507"/>
                    <a:pt x="8636" y="13811"/>
                    <a:pt x="8119" y="13811"/>
                  </a:cubicBezTo>
                  <a:cubicBezTo>
                    <a:pt x="7351" y="13811"/>
                    <a:pt x="6745" y="13204"/>
                    <a:pt x="6745" y="12437"/>
                  </a:cubicBezTo>
                  <a:lnTo>
                    <a:pt x="6745" y="9760"/>
                  </a:lnTo>
                  <a:cubicBezTo>
                    <a:pt x="7494" y="9511"/>
                    <a:pt x="8047" y="8993"/>
                    <a:pt x="8404" y="8226"/>
                  </a:cubicBezTo>
                  <a:cubicBezTo>
                    <a:pt x="8707" y="7584"/>
                    <a:pt x="8850" y="6798"/>
                    <a:pt x="8850" y="5871"/>
                  </a:cubicBezTo>
                  <a:cubicBezTo>
                    <a:pt x="8850" y="5710"/>
                    <a:pt x="8725" y="5585"/>
                    <a:pt x="8565" y="5585"/>
                  </a:cubicBezTo>
                  <a:cubicBezTo>
                    <a:pt x="8136" y="5585"/>
                    <a:pt x="7797" y="5246"/>
                    <a:pt x="7797" y="4818"/>
                  </a:cubicBezTo>
                  <a:cubicBezTo>
                    <a:pt x="7797" y="4657"/>
                    <a:pt x="7673" y="4532"/>
                    <a:pt x="7512" y="4532"/>
                  </a:cubicBezTo>
                  <a:lnTo>
                    <a:pt x="6745" y="4532"/>
                  </a:lnTo>
                  <a:lnTo>
                    <a:pt x="6745" y="1535"/>
                  </a:lnTo>
                  <a:cubicBezTo>
                    <a:pt x="6745" y="1000"/>
                    <a:pt x="7191" y="554"/>
                    <a:pt x="7726" y="554"/>
                  </a:cubicBezTo>
                  <a:close/>
                  <a:moveTo>
                    <a:pt x="5210" y="0"/>
                  </a:moveTo>
                  <a:cubicBezTo>
                    <a:pt x="4461" y="0"/>
                    <a:pt x="3818" y="536"/>
                    <a:pt x="3694" y="1267"/>
                  </a:cubicBezTo>
                  <a:cubicBezTo>
                    <a:pt x="3640" y="1249"/>
                    <a:pt x="3587" y="1249"/>
                    <a:pt x="3551" y="1232"/>
                  </a:cubicBezTo>
                  <a:cubicBezTo>
                    <a:pt x="3541" y="1230"/>
                    <a:pt x="3530" y="1230"/>
                    <a:pt x="3520" y="1230"/>
                  </a:cubicBezTo>
                  <a:cubicBezTo>
                    <a:pt x="3372" y="1230"/>
                    <a:pt x="3246" y="1348"/>
                    <a:pt x="3230" y="1481"/>
                  </a:cubicBezTo>
                  <a:cubicBezTo>
                    <a:pt x="3212" y="1642"/>
                    <a:pt x="3319" y="1785"/>
                    <a:pt x="3479" y="1803"/>
                  </a:cubicBezTo>
                  <a:cubicBezTo>
                    <a:pt x="3604" y="1803"/>
                    <a:pt x="3711" y="1838"/>
                    <a:pt x="3836" y="1892"/>
                  </a:cubicBezTo>
                  <a:cubicBezTo>
                    <a:pt x="4050" y="1999"/>
                    <a:pt x="4229" y="2159"/>
                    <a:pt x="4354" y="2374"/>
                  </a:cubicBezTo>
                  <a:cubicBezTo>
                    <a:pt x="4407" y="2463"/>
                    <a:pt x="4497" y="2516"/>
                    <a:pt x="4604" y="2516"/>
                  </a:cubicBezTo>
                  <a:cubicBezTo>
                    <a:pt x="4639" y="2516"/>
                    <a:pt x="4693" y="2498"/>
                    <a:pt x="4746" y="2481"/>
                  </a:cubicBezTo>
                  <a:cubicBezTo>
                    <a:pt x="4871" y="2391"/>
                    <a:pt x="4925" y="2231"/>
                    <a:pt x="4836" y="2088"/>
                  </a:cubicBezTo>
                  <a:cubicBezTo>
                    <a:pt x="4693" y="1838"/>
                    <a:pt x="4479" y="1624"/>
                    <a:pt x="4229" y="1464"/>
                  </a:cubicBezTo>
                  <a:cubicBezTo>
                    <a:pt x="4265" y="964"/>
                    <a:pt x="4693" y="554"/>
                    <a:pt x="5210" y="554"/>
                  </a:cubicBezTo>
                  <a:cubicBezTo>
                    <a:pt x="5746" y="554"/>
                    <a:pt x="6192" y="1000"/>
                    <a:pt x="6192" y="1535"/>
                  </a:cubicBezTo>
                  <a:lnTo>
                    <a:pt x="6192" y="4532"/>
                  </a:lnTo>
                  <a:lnTo>
                    <a:pt x="5406" y="4532"/>
                  </a:lnTo>
                  <a:cubicBezTo>
                    <a:pt x="5264" y="4532"/>
                    <a:pt x="5139" y="4657"/>
                    <a:pt x="5139" y="4818"/>
                  </a:cubicBezTo>
                  <a:cubicBezTo>
                    <a:pt x="5139" y="5246"/>
                    <a:pt x="4782" y="5585"/>
                    <a:pt x="4354" y="5585"/>
                  </a:cubicBezTo>
                  <a:cubicBezTo>
                    <a:pt x="4211" y="5585"/>
                    <a:pt x="4086" y="5710"/>
                    <a:pt x="4086" y="5871"/>
                  </a:cubicBezTo>
                  <a:cubicBezTo>
                    <a:pt x="4086" y="6798"/>
                    <a:pt x="4229" y="7584"/>
                    <a:pt x="4532" y="8226"/>
                  </a:cubicBezTo>
                  <a:cubicBezTo>
                    <a:pt x="4889" y="8993"/>
                    <a:pt x="5442" y="9511"/>
                    <a:pt x="6192" y="9760"/>
                  </a:cubicBezTo>
                  <a:lnTo>
                    <a:pt x="6192" y="12437"/>
                  </a:lnTo>
                  <a:cubicBezTo>
                    <a:pt x="6192" y="13204"/>
                    <a:pt x="5567" y="13811"/>
                    <a:pt x="4818" y="13811"/>
                  </a:cubicBezTo>
                  <a:cubicBezTo>
                    <a:pt x="4300" y="13811"/>
                    <a:pt x="3836" y="13507"/>
                    <a:pt x="3604" y="13079"/>
                  </a:cubicBezTo>
                  <a:cubicBezTo>
                    <a:pt x="3765" y="13061"/>
                    <a:pt x="3926" y="13043"/>
                    <a:pt x="4068" y="13008"/>
                  </a:cubicBezTo>
                  <a:cubicBezTo>
                    <a:pt x="4229" y="12954"/>
                    <a:pt x="4318" y="12811"/>
                    <a:pt x="4265" y="12651"/>
                  </a:cubicBezTo>
                  <a:cubicBezTo>
                    <a:pt x="4234" y="12529"/>
                    <a:pt x="4126" y="12447"/>
                    <a:pt x="3996" y="12447"/>
                  </a:cubicBezTo>
                  <a:cubicBezTo>
                    <a:pt x="3973" y="12447"/>
                    <a:pt x="3950" y="12449"/>
                    <a:pt x="3926" y="12455"/>
                  </a:cubicBezTo>
                  <a:cubicBezTo>
                    <a:pt x="3787" y="12489"/>
                    <a:pt x="3642" y="12509"/>
                    <a:pt x="3493" y="12509"/>
                  </a:cubicBezTo>
                  <a:cubicBezTo>
                    <a:pt x="3412" y="12509"/>
                    <a:pt x="3330" y="12503"/>
                    <a:pt x="3248" y="12490"/>
                  </a:cubicBezTo>
                  <a:cubicBezTo>
                    <a:pt x="2480" y="12365"/>
                    <a:pt x="1909" y="11705"/>
                    <a:pt x="1909" y="10920"/>
                  </a:cubicBezTo>
                  <a:lnTo>
                    <a:pt x="1909" y="10920"/>
                  </a:lnTo>
                  <a:cubicBezTo>
                    <a:pt x="2088" y="10974"/>
                    <a:pt x="2284" y="10991"/>
                    <a:pt x="2480" y="10991"/>
                  </a:cubicBezTo>
                  <a:cubicBezTo>
                    <a:pt x="2694" y="10991"/>
                    <a:pt x="2909" y="10974"/>
                    <a:pt x="3123" y="10902"/>
                  </a:cubicBezTo>
                  <a:cubicBezTo>
                    <a:pt x="3265" y="10867"/>
                    <a:pt x="3355" y="10724"/>
                    <a:pt x="3319" y="10563"/>
                  </a:cubicBezTo>
                  <a:cubicBezTo>
                    <a:pt x="3289" y="10442"/>
                    <a:pt x="3168" y="10359"/>
                    <a:pt x="3045" y="10359"/>
                  </a:cubicBezTo>
                  <a:cubicBezTo>
                    <a:pt x="3023" y="10359"/>
                    <a:pt x="3001" y="10362"/>
                    <a:pt x="2980" y="10367"/>
                  </a:cubicBezTo>
                  <a:cubicBezTo>
                    <a:pt x="2819" y="10421"/>
                    <a:pt x="2641" y="10438"/>
                    <a:pt x="2480" y="10438"/>
                  </a:cubicBezTo>
                  <a:cubicBezTo>
                    <a:pt x="2231" y="10438"/>
                    <a:pt x="1999" y="10385"/>
                    <a:pt x="1767" y="10296"/>
                  </a:cubicBezTo>
                  <a:cubicBezTo>
                    <a:pt x="1035" y="9992"/>
                    <a:pt x="571" y="9296"/>
                    <a:pt x="571" y="8529"/>
                  </a:cubicBezTo>
                  <a:cubicBezTo>
                    <a:pt x="571" y="7798"/>
                    <a:pt x="982" y="7137"/>
                    <a:pt x="1642" y="6816"/>
                  </a:cubicBezTo>
                  <a:cubicBezTo>
                    <a:pt x="1749" y="6763"/>
                    <a:pt x="1874" y="6709"/>
                    <a:pt x="1981" y="6674"/>
                  </a:cubicBezTo>
                  <a:cubicBezTo>
                    <a:pt x="2141" y="6638"/>
                    <a:pt x="2231" y="6495"/>
                    <a:pt x="2177" y="6335"/>
                  </a:cubicBezTo>
                  <a:cubicBezTo>
                    <a:pt x="2147" y="6213"/>
                    <a:pt x="2026" y="6130"/>
                    <a:pt x="1903" y="6130"/>
                  </a:cubicBezTo>
                  <a:cubicBezTo>
                    <a:pt x="1881" y="6130"/>
                    <a:pt x="1859" y="6133"/>
                    <a:pt x="1838" y="6138"/>
                  </a:cubicBezTo>
                  <a:cubicBezTo>
                    <a:pt x="1749" y="6156"/>
                    <a:pt x="1660" y="6192"/>
                    <a:pt x="1588" y="6228"/>
                  </a:cubicBezTo>
                  <a:cubicBezTo>
                    <a:pt x="1321" y="5924"/>
                    <a:pt x="1160" y="5549"/>
                    <a:pt x="1160" y="5139"/>
                  </a:cubicBezTo>
                  <a:cubicBezTo>
                    <a:pt x="1160" y="4622"/>
                    <a:pt x="1428" y="4122"/>
                    <a:pt x="1856" y="3837"/>
                  </a:cubicBezTo>
                  <a:cubicBezTo>
                    <a:pt x="1999" y="4086"/>
                    <a:pt x="2213" y="4301"/>
                    <a:pt x="2480" y="4461"/>
                  </a:cubicBezTo>
                  <a:cubicBezTo>
                    <a:pt x="2516" y="4479"/>
                    <a:pt x="2570" y="4497"/>
                    <a:pt x="2623" y="4497"/>
                  </a:cubicBezTo>
                  <a:cubicBezTo>
                    <a:pt x="2712" y="4497"/>
                    <a:pt x="2801" y="4443"/>
                    <a:pt x="2855" y="4354"/>
                  </a:cubicBezTo>
                  <a:cubicBezTo>
                    <a:pt x="2944" y="4211"/>
                    <a:pt x="2891" y="4051"/>
                    <a:pt x="2766" y="3962"/>
                  </a:cubicBezTo>
                  <a:cubicBezTo>
                    <a:pt x="2516" y="3819"/>
                    <a:pt x="2338" y="3605"/>
                    <a:pt x="2248" y="3337"/>
                  </a:cubicBezTo>
                  <a:cubicBezTo>
                    <a:pt x="2213" y="3266"/>
                    <a:pt x="2195" y="3176"/>
                    <a:pt x="2177" y="3087"/>
                  </a:cubicBezTo>
                  <a:cubicBezTo>
                    <a:pt x="2160" y="2954"/>
                    <a:pt x="2050" y="2836"/>
                    <a:pt x="1904" y="2836"/>
                  </a:cubicBezTo>
                  <a:cubicBezTo>
                    <a:pt x="1894" y="2836"/>
                    <a:pt x="1884" y="2836"/>
                    <a:pt x="1874" y="2837"/>
                  </a:cubicBezTo>
                  <a:cubicBezTo>
                    <a:pt x="1713" y="2855"/>
                    <a:pt x="1606" y="2998"/>
                    <a:pt x="1624" y="3159"/>
                  </a:cubicBezTo>
                  <a:cubicBezTo>
                    <a:pt x="1624" y="3194"/>
                    <a:pt x="1642" y="3248"/>
                    <a:pt x="1642" y="3283"/>
                  </a:cubicBezTo>
                  <a:cubicBezTo>
                    <a:pt x="999" y="3676"/>
                    <a:pt x="607" y="4390"/>
                    <a:pt x="607" y="5139"/>
                  </a:cubicBezTo>
                  <a:cubicBezTo>
                    <a:pt x="607" y="5639"/>
                    <a:pt x="767" y="6120"/>
                    <a:pt x="1071" y="6495"/>
                  </a:cubicBezTo>
                  <a:cubicBezTo>
                    <a:pt x="411" y="6941"/>
                    <a:pt x="0" y="7691"/>
                    <a:pt x="0" y="8529"/>
                  </a:cubicBezTo>
                  <a:cubicBezTo>
                    <a:pt x="0" y="9457"/>
                    <a:pt x="535" y="10296"/>
                    <a:pt x="1356" y="10724"/>
                  </a:cubicBezTo>
                  <a:cubicBezTo>
                    <a:pt x="1338" y="10777"/>
                    <a:pt x="1338" y="10849"/>
                    <a:pt x="1338" y="10902"/>
                  </a:cubicBezTo>
                  <a:cubicBezTo>
                    <a:pt x="1338" y="11420"/>
                    <a:pt x="1535" y="11919"/>
                    <a:pt x="1874" y="12312"/>
                  </a:cubicBezTo>
                  <a:cubicBezTo>
                    <a:pt x="2159" y="12651"/>
                    <a:pt x="2552" y="12901"/>
                    <a:pt x="2980" y="13008"/>
                  </a:cubicBezTo>
                  <a:cubicBezTo>
                    <a:pt x="3230" y="13811"/>
                    <a:pt x="3961" y="14364"/>
                    <a:pt x="4818" y="14364"/>
                  </a:cubicBezTo>
                  <a:cubicBezTo>
                    <a:pt x="5514" y="14364"/>
                    <a:pt x="6120" y="14007"/>
                    <a:pt x="6459" y="13436"/>
                  </a:cubicBezTo>
                  <a:cubicBezTo>
                    <a:pt x="6798" y="14007"/>
                    <a:pt x="7423" y="14364"/>
                    <a:pt x="8119" y="14364"/>
                  </a:cubicBezTo>
                  <a:cubicBezTo>
                    <a:pt x="8957" y="14364"/>
                    <a:pt x="9707" y="13811"/>
                    <a:pt x="9956" y="13008"/>
                  </a:cubicBezTo>
                  <a:cubicBezTo>
                    <a:pt x="10385" y="12901"/>
                    <a:pt x="10777" y="12651"/>
                    <a:pt x="11063" y="12312"/>
                  </a:cubicBezTo>
                  <a:cubicBezTo>
                    <a:pt x="11402" y="11919"/>
                    <a:pt x="11580" y="11420"/>
                    <a:pt x="11580" y="10902"/>
                  </a:cubicBezTo>
                  <a:cubicBezTo>
                    <a:pt x="11580" y="10849"/>
                    <a:pt x="11580" y="10777"/>
                    <a:pt x="11580" y="10724"/>
                  </a:cubicBezTo>
                  <a:cubicBezTo>
                    <a:pt x="12401" y="10296"/>
                    <a:pt x="12918" y="9457"/>
                    <a:pt x="12918" y="8529"/>
                  </a:cubicBezTo>
                  <a:cubicBezTo>
                    <a:pt x="12918" y="7691"/>
                    <a:pt x="12526" y="6941"/>
                    <a:pt x="11866" y="6495"/>
                  </a:cubicBezTo>
                  <a:cubicBezTo>
                    <a:pt x="12151" y="6120"/>
                    <a:pt x="12329" y="5639"/>
                    <a:pt x="12329" y="5139"/>
                  </a:cubicBezTo>
                  <a:cubicBezTo>
                    <a:pt x="12329" y="4390"/>
                    <a:pt x="11919" y="3676"/>
                    <a:pt x="11277" y="3283"/>
                  </a:cubicBezTo>
                  <a:cubicBezTo>
                    <a:pt x="11312" y="3176"/>
                    <a:pt x="11312" y="3069"/>
                    <a:pt x="11312" y="2962"/>
                  </a:cubicBezTo>
                  <a:cubicBezTo>
                    <a:pt x="11312" y="1999"/>
                    <a:pt x="10545" y="1232"/>
                    <a:pt x="9582" y="1232"/>
                  </a:cubicBezTo>
                  <a:cubicBezTo>
                    <a:pt x="9475" y="1232"/>
                    <a:pt x="9350" y="1232"/>
                    <a:pt x="9243" y="1267"/>
                  </a:cubicBezTo>
                  <a:cubicBezTo>
                    <a:pt x="9100" y="536"/>
                    <a:pt x="8475" y="0"/>
                    <a:pt x="7726" y="0"/>
                  </a:cubicBezTo>
                  <a:cubicBezTo>
                    <a:pt x="7209" y="0"/>
                    <a:pt x="6745" y="250"/>
                    <a:pt x="6459" y="643"/>
                  </a:cubicBezTo>
                  <a:cubicBezTo>
                    <a:pt x="6192" y="250"/>
                    <a:pt x="5728" y="0"/>
                    <a:pt x="5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96"/>
            <p:cNvSpPr/>
            <p:nvPr/>
          </p:nvSpPr>
          <p:spPr>
            <a:xfrm>
              <a:off x="3415450" y="2395150"/>
              <a:ext cx="36150" cy="56225"/>
            </a:xfrm>
            <a:custGeom>
              <a:avLst/>
              <a:gdLst/>
              <a:ahLst/>
              <a:cxnLst/>
              <a:rect l="l" t="t" r="r" b="b"/>
              <a:pathLst>
                <a:path w="1446" h="2249" extrusionOk="0">
                  <a:moveTo>
                    <a:pt x="1002" y="0"/>
                  </a:moveTo>
                  <a:cubicBezTo>
                    <a:pt x="954" y="0"/>
                    <a:pt x="904" y="12"/>
                    <a:pt x="857" y="36"/>
                  </a:cubicBezTo>
                  <a:cubicBezTo>
                    <a:pt x="732" y="125"/>
                    <a:pt x="678" y="286"/>
                    <a:pt x="767" y="428"/>
                  </a:cubicBezTo>
                  <a:cubicBezTo>
                    <a:pt x="839" y="553"/>
                    <a:pt x="874" y="714"/>
                    <a:pt x="874" y="857"/>
                  </a:cubicBezTo>
                  <a:cubicBezTo>
                    <a:pt x="874" y="1249"/>
                    <a:pt x="607" y="1588"/>
                    <a:pt x="232" y="1695"/>
                  </a:cubicBezTo>
                  <a:cubicBezTo>
                    <a:pt x="89" y="1731"/>
                    <a:pt x="0" y="1891"/>
                    <a:pt x="36" y="2034"/>
                  </a:cubicBezTo>
                  <a:cubicBezTo>
                    <a:pt x="72" y="2159"/>
                    <a:pt x="179" y="2248"/>
                    <a:pt x="304" y="2248"/>
                  </a:cubicBezTo>
                  <a:cubicBezTo>
                    <a:pt x="321" y="2248"/>
                    <a:pt x="357" y="2248"/>
                    <a:pt x="375" y="2230"/>
                  </a:cubicBezTo>
                  <a:cubicBezTo>
                    <a:pt x="999" y="2070"/>
                    <a:pt x="1445" y="1499"/>
                    <a:pt x="1445" y="857"/>
                  </a:cubicBezTo>
                  <a:cubicBezTo>
                    <a:pt x="1445" y="607"/>
                    <a:pt x="1374" y="357"/>
                    <a:pt x="1249" y="143"/>
                  </a:cubicBezTo>
                  <a:cubicBezTo>
                    <a:pt x="1190" y="48"/>
                    <a:pt x="1099"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96"/>
            <p:cNvSpPr/>
            <p:nvPr/>
          </p:nvSpPr>
          <p:spPr>
            <a:xfrm>
              <a:off x="3440425" y="2486150"/>
              <a:ext cx="42850" cy="50425"/>
            </a:xfrm>
            <a:custGeom>
              <a:avLst/>
              <a:gdLst/>
              <a:ahLst/>
              <a:cxnLst/>
              <a:rect l="l" t="t" r="r" b="b"/>
              <a:pathLst>
                <a:path w="1714" h="2017" extrusionOk="0">
                  <a:moveTo>
                    <a:pt x="286" y="0"/>
                  </a:moveTo>
                  <a:cubicBezTo>
                    <a:pt x="125" y="0"/>
                    <a:pt x="0" y="125"/>
                    <a:pt x="0" y="286"/>
                  </a:cubicBezTo>
                  <a:cubicBezTo>
                    <a:pt x="0" y="428"/>
                    <a:pt x="125" y="553"/>
                    <a:pt x="286" y="553"/>
                  </a:cubicBezTo>
                  <a:cubicBezTo>
                    <a:pt x="768" y="553"/>
                    <a:pt x="1160" y="946"/>
                    <a:pt x="1160" y="1427"/>
                  </a:cubicBezTo>
                  <a:cubicBezTo>
                    <a:pt x="1160" y="1499"/>
                    <a:pt x="1142" y="1588"/>
                    <a:pt x="1124" y="1659"/>
                  </a:cubicBezTo>
                  <a:cubicBezTo>
                    <a:pt x="1089" y="1802"/>
                    <a:pt x="1178" y="1963"/>
                    <a:pt x="1321" y="1998"/>
                  </a:cubicBezTo>
                  <a:cubicBezTo>
                    <a:pt x="1356" y="1998"/>
                    <a:pt x="1374" y="2016"/>
                    <a:pt x="1392" y="2016"/>
                  </a:cubicBezTo>
                  <a:cubicBezTo>
                    <a:pt x="1517" y="2016"/>
                    <a:pt x="1642" y="1927"/>
                    <a:pt x="1660" y="1802"/>
                  </a:cubicBezTo>
                  <a:cubicBezTo>
                    <a:pt x="1695" y="1677"/>
                    <a:pt x="1713" y="1552"/>
                    <a:pt x="1713" y="1427"/>
                  </a:cubicBezTo>
                  <a:cubicBezTo>
                    <a:pt x="1713" y="642"/>
                    <a:pt x="107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96"/>
            <p:cNvSpPr/>
            <p:nvPr/>
          </p:nvSpPr>
          <p:spPr>
            <a:xfrm>
              <a:off x="3447125" y="2339150"/>
              <a:ext cx="56225" cy="22550"/>
            </a:xfrm>
            <a:custGeom>
              <a:avLst/>
              <a:gdLst/>
              <a:ahLst/>
              <a:cxnLst/>
              <a:rect l="l" t="t" r="r" b="b"/>
              <a:pathLst>
                <a:path w="2249" h="902" extrusionOk="0">
                  <a:moveTo>
                    <a:pt x="303" y="1"/>
                  </a:moveTo>
                  <a:cubicBezTo>
                    <a:pt x="232" y="1"/>
                    <a:pt x="161" y="28"/>
                    <a:pt x="107" y="81"/>
                  </a:cubicBezTo>
                  <a:cubicBezTo>
                    <a:pt x="0" y="188"/>
                    <a:pt x="0" y="367"/>
                    <a:pt x="107" y="474"/>
                  </a:cubicBezTo>
                  <a:cubicBezTo>
                    <a:pt x="375" y="741"/>
                    <a:pt x="732" y="902"/>
                    <a:pt x="1124" y="902"/>
                  </a:cubicBezTo>
                  <a:cubicBezTo>
                    <a:pt x="1499" y="902"/>
                    <a:pt x="1856" y="741"/>
                    <a:pt x="2123" y="474"/>
                  </a:cubicBezTo>
                  <a:cubicBezTo>
                    <a:pt x="2248" y="367"/>
                    <a:pt x="2248" y="188"/>
                    <a:pt x="2123" y="81"/>
                  </a:cubicBezTo>
                  <a:cubicBezTo>
                    <a:pt x="2070" y="28"/>
                    <a:pt x="1998" y="1"/>
                    <a:pt x="1927" y="1"/>
                  </a:cubicBezTo>
                  <a:cubicBezTo>
                    <a:pt x="1856" y="1"/>
                    <a:pt x="1784" y="28"/>
                    <a:pt x="1731" y="81"/>
                  </a:cubicBezTo>
                  <a:cubicBezTo>
                    <a:pt x="1570" y="242"/>
                    <a:pt x="1356" y="331"/>
                    <a:pt x="1124" y="331"/>
                  </a:cubicBezTo>
                  <a:cubicBezTo>
                    <a:pt x="892" y="331"/>
                    <a:pt x="678" y="242"/>
                    <a:pt x="500" y="81"/>
                  </a:cubicBezTo>
                  <a:cubicBezTo>
                    <a:pt x="446" y="28"/>
                    <a:pt x="375"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96"/>
            <p:cNvSpPr/>
            <p:nvPr/>
          </p:nvSpPr>
          <p:spPr>
            <a:xfrm>
              <a:off x="3589400" y="2395150"/>
              <a:ext cx="36175" cy="56225"/>
            </a:xfrm>
            <a:custGeom>
              <a:avLst/>
              <a:gdLst/>
              <a:ahLst/>
              <a:cxnLst/>
              <a:rect l="l" t="t" r="r" b="b"/>
              <a:pathLst>
                <a:path w="1447" h="2249" extrusionOk="0">
                  <a:moveTo>
                    <a:pt x="435" y="0"/>
                  </a:moveTo>
                  <a:cubicBezTo>
                    <a:pt x="340" y="0"/>
                    <a:pt x="245" y="48"/>
                    <a:pt x="197" y="143"/>
                  </a:cubicBezTo>
                  <a:cubicBezTo>
                    <a:pt x="72" y="357"/>
                    <a:pt x="1" y="607"/>
                    <a:pt x="1" y="857"/>
                  </a:cubicBezTo>
                  <a:cubicBezTo>
                    <a:pt x="1" y="1499"/>
                    <a:pt x="447" y="2070"/>
                    <a:pt x="1071" y="2230"/>
                  </a:cubicBezTo>
                  <a:cubicBezTo>
                    <a:pt x="1089" y="2248"/>
                    <a:pt x="1107" y="2248"/>
                    <a:pt x="1143" y="2248"/>
                  </a:cubicBezTo>
                  <a:cubicBezTo>
                    <a:pt x="1268" y="2248"/>
                    <a:pt x="1375" y="2159"/>
                    <a:pt x="1410" y="2034"/>
                  </a:cubicBezTo>
                  <a:cubicBezTo>
                    <a:pt x="1446" y="1891"/>
                    <a:pt x="1357" y="1731"/>
                    <a:pt x="1214" y="1695"/>
                  </a:cubicBezTo>
                  <a:cubicBezTo>
                    <a:pt x="822" y="1588"/>
                    <a:pt x="572" y="1249"/>
                    <a:pt x="572" y="857"/>
                  </a:cubicBezTo>
                  <a:cubicBezTo>
                    <a:pt x="572" y="714"/>
                    <a:pt x="607" y="553"/>
                    <a:pt x="679" y="428"/>
                  </a:cubicBezTo>
                  <a:cubicBezTo>
                    <a:pt x="750" y="286"/>
                    <a:pt x="715" y="125"/>
                    <a:pt x="572" y="36"/>
                  </a:cubicBezTo>
                  <a:cubicBezTo>
                    <a:pt x="530" y="12"/>
                    <a:pt x="483"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96"/>
            <p:cNvSpPr/>
            <p:nvPr/>
          </p:nvSpPr>
          <p:spPr>
            <a:xfrm>
              <a:off x="3557300" y="2486150"/>
              <a:ext cx="42850" cy="50425"/>
            </a:xfrm>
            <a:custGeom>
              <a:avLst/>
              <a:gdLst/>
              <a:ahLst/>
              <a:cxnLst/>
              <a:rect l="l" t="t" r="r" b="b"/>
              <a:pathLst>
                <a:path w="1714" h="2017" extrusionOk="0">
                  <a:moveTo>
                    <a:pt x="1445" y="0"/>
                  </a:moveTo>
                  <a:cubicBezTo>
                    <a:pt x="642" y="0"/>
                    <a:pt x="0" y="642"/>
                    <a:pt x="0" y="1427"/>
                  </a:cubicBezTo>
                  <a:cubicBezTo>
                    <a:pt x="0" y="1552"/>
                    <a:pt x="18" y="1677"/>
                    <a:pt x="54" y="1802"/>
                  </a:cubicBezTo>
                  <a:cubicBezTo>
                    <a:pt x="89" y="1927"/>
                    <a:pt x="196" y="2016"/>
                    <a:pt x="321" y="2016"/>
                  </a:cubicBezTo>
                  <a:cubicBezTo>
                    <a:pt x="357" y="2016"/>
                    <a:pt x="375" y="1998"/>
                    <a:pt x="393" y="1998"/>
                  </a:cubicBezTo>
                  <a:cubicBezTo>
                    <a:pt x="553" y="1963"/>
                    <a:pt x="642" y="1802"/>
                    <a:pt x="607" y="1659"/>
                  </a:cubicBezTo>
                  <a:cubicBezTo>
                    <a:pt x="571" y="1588"/>
                    <a:pt x="571" y="1499"/>
                    <a:pt x="571" y="1427"/>
                  </a:cubicBezTo>
                  <a:cubicBezTo>
                    <a:pt x="571" y="946"/>
                    <a:pt x="964" y="571"/>
                    <a:pt x="1445" y="571"/>
                  </a:cubicBezTo>
                  <a:cubicBezTo>
                    <a:pt x="1588" y="571"/>
                    <a:pt x="1713" y="428"/>
                    <a:pt x="1713" y="286"/>
                  </a:cubicBezTo>
                  <a:cubicBezTo>
                    <a:pt x="1713" y="125"/>
                    <a:pt x="1588"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96"/>
            <p:cNvSpPr/>
            <p:nvPr/>
          </p:nvSpPr>
          <p:spPr>
            <a:xfrm>
              <a:off x="3537675" y="2339150"/>
              <a:ext cx="56225" cy="22550"/>
            </a:xfrm>
            <a:custGeom>
              <a:avLst/>
              <a:gdLst/>
              <a:ahLst/>
              <a:cxnLst/>
              <a:rect l="l" t="t" r="r" b="b"/>
              <a:pathLst>
                <a:path w="2249" h="902" extrusionOk="0">
                  <a:moveTo>
                    <a:pt x="303" y="1"/>
                  </a:moveTo>
                  <a:cubicBezTo>
                    <a:pt x="232" y="1"/>
                    <a:pt x="161" y="28"/>
                    <a:pt x="107" y="81"/>
                  </a:cubicBezTo>
                  <a:cubicBezTo>
                    <a:pt x="0" y="188"/>
                    <a:pt x="0" y="367"/>
                    <a:pt x="107" y="474"/>
                  </a:cubicBezTo>
                  <a:cubicBezTo>
                    <a:pt x="375" y="741"/>
                    <a:pt x="732" y="902"/>
                    <a:pt x="1124" y="902"/>
                  </a:cubicBezTo>
                  <a:cubicBezTo>
                    <a:pt x="1499" y="902"/>
                    <a:pt x="1856" y="741"/>
                    <a:pt x="2123" y="474"/>
                  </a:cubicBezTo>
                  <a:cubicBezTo>
                    <a:pt x="2248" y="367"/>
                    <a:pt x="2248" y="188"/>
                    <a:pt x="2123" y="81"/>
                  </a:cubicBezTo>
                  <a:cubicBezTo>
                    <a:pt x="2070" y="28"/>
                    <a:pt x="1998" y="1"/>
                    <a:pt x="1927" y="1"/>
                  </a:cubicBezTo>
                  <a:cubicBezTo>
                    <a:pt x="1856" y="1"/>
                    <a:pt x="1784" y="28"/>
                    <a:pt x="1731" y="81"/>
                  </a:cubicBezTo>
                  <a:cubicBezTo>
                    <a:pt x="1570" y="242"/>
                    <a:pt x="1356" y="331"/>
                    <a:pt x="1124" y="331"/>
                  </a:cubicBezTo>
                  <a:cubicBezTo>
                    <a:pt x="892" y="331"/>
                    <a:pt x="678" y="242"/>
                    <a:pt x="500" y="81"/>
                  </a:cubicBezTo>
                  <a:cubicBezTo>
                    <a:pt x="446" y="28"/>
                    <a:pt x="375"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96"/>
            <p:cNvSpPr/>
            <p:nvPr/>
          </p:nvSpPr>
          <p:spPr>
            <a:xfrm>
              <a:off x="3495725" y="2419450"/>
              <a:ext cx="49100" cy="36375"/>
            </a:xfrm>
            <a:custGeom>
              <a:avLst/>
              <a:gdLst/>
              <a:ahLst/>
              <a:cxnLst/>
              <a:rect l="l" t="t" r="r" b="b"/>
              <a:pathLst>
                <a:path w="1964" h="1455" extrusionOk="0">
                  <a:moveTo>
                    <a:pt x="1660" y="1"/>
                  </a:moveTo>
                  <a:cubicBezTo>
                    <a:pt x="1589" y="1"/>
                    <a:pt x="1517" y="27"/>
                    <a:pt x="1464" y="81"/>
                  </a:cubicBezTo>
                  <a:lnTo>
                    <a:pt x="768" y="777"/>
                  </a:lnTo>
                  <a:lnTo>
                    <a:pt x="518" y="527"/>
                  </a:lnTo>
                  <a:cubicBezTo>
                    <a:pt x="465" y="473"/>
                    <a:pt x="393" y="447"/>
                    <a:pt x="320" y="447"/>
                  </a:cubicBezTo>
                  <a:cubicBezTo>
                    <a:pt x="246" y="447"/>
                    <a:pt x="170" y="473"/>
                    <a:pt x="108" y="527"/>
                  </a:cubicBezTo>
                  <a:cubicBezTo>
                    <a:pt x="1" y="652"/>
                    <a:pt x="1" y="830"/>
                    <a:pt x="108" y="937"/>
                  </a:cubicBezTo>
                  <a:lnTo>
                    <a:pt x="572" y="1383"/>
                  </a:lnTo>
                  <a:cubicBezTo>
                    <a:pt x="625" y="1437"/>
                    <a:pt x="697" y="1455"/>
                    <a:pt x="768" y="1455"/>
                  </a:cubicBezTo>
                  <a:cubicBezTo>
                    <a:pt x="839" y="1455"/>
                    <a:pt x="911" y="1437"/>
                    <a:pt x="964" y="1383"/>
                  </a:cubicBezTo>
                  <a:lnTo>
                    <a:pt x="1856" y="491"/>
                  </a:lnTo>
                  <a:cubicBezTo>
                    <a:pt x="1964" y="366"/>
                    <a:pt x="1964" y="188"/>
                    <a:pt x="1856" y="81"/>
                  </a:cubicBezTo>
                  <a:cubicBezTo>
                    <a:pt x="1803" y="27"/>
                    <a:pt x="1732"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0" name="Google Shape;1480;p96"/>
          <p:cNvGrpSpPr/>
          <p:nvPr/>
        </p:nvGrpSpPr>
        <p:grpSpPr>
          <a:xfrm>
            <a:off x="3202613" y="3100650"/>
            <a:ext cx="322975" cy="359100"/>
            <a:chOff x="2794075" y="2258200"/>
            <a:chExt cx="322975" cy="359100"/>
          </a:xfrm>
        </p:grpSpPr>
        <p:sp>
          <p:nvSpPr>
            <p:cNvPr id="1481" name="Google Shape;1481;p96"/>
            <p:cNvSpPr/>
            <p:nvPr/>
          </p:nvSpPr>
          <p:spPr>
            <a:xfrm>
              <a:off x="2794075" y="2258200"/>
              <a:ext cx="322975" cy="359100"/>
            </a:xfrm>
            <a:custGeom>
              <a:avLst/>
              <a:gdLst/>
              <a:ahLst/>
              <a:cxnLst/>
              <a:rect l="l" t="t" r="r" b="b"/>
              <a:pathLst>
                <a:path w="12919" h="14364" extrusionOk="0">
                  <a:moveTo>
                    <a:pt x="6459" y="5210"/>
                  </a:moveTo>
                  <a:cubicBezTo>
                    <a:pt x="6923" y="5210"/>
                    <a:pt x="7298" y="5603"/>
                    <a:pt x="7298" y="6067"/>
                  </a:cubicBezTo>
                  <a:cubicBezTo>
                    <a:pt x="7298" y="6531"/>
                    <a:pt x="6923" y="6906"/>
                    <a:pt x="6459" y="6906"/>
                  </a:cubicBezTo>
                  <a:cubicBezTo>
                    <a:pt x="5674" y="6906"/>
                    <a:pt x="5050" y="7530"/>
                    <a:pt x="5050" y="8297"/>
                  </a:cubicBezTo>
                  <a:cubicBezTo>
                    <a:pt x="5050" y="8404"/>
                    <a:pt x="5068" y="8494"/>
                    <a:pt x="5086" y="8583"/>
                  </a:cubicBezTo>
                  <a:cubicBezTo>
                    <a:pt x="4711" y="8226"/>
                    <a:pt x="4497" y="7726"/>
                    <a:pt x="4497" y="7191"/>
                  </a:cubicBezTo>
                  <a:cubicBezTo>
                    <a:pt x="4497" y="6103"/>
                    <a:pt x="5371" y="5210"/>
                    <a:pt x="6459" y="5210"/>
                  </a:cubicBezTo>
                  <a:close/>
                  <a:moveTo>
                    <a:pt x="7833" y="5781"/>
                  </a:moveTo>
                  <a:lnTo>
                    <a:pt x="7833" y="5781"/>
                  </a:lnTo>
                  <a:cubicBezTo>
                    <a:pt x="8190" y="6138"/>
                    <a:pt x="8422" y="6638"/>
                    <a:pt x="8422" y="7191"/>
                  </a:cubicBezTo>
                  <a:cubicBezTo>
                    <a:pt x="8422" y="8262"/>
                    <a:pt x="7530" y="9154"/>
                    <a:pt x="6459" y="9154"/>
                  </a:cubicBezTo>
                  <a:cubicBezTo>
                    <a:pt x="5996" y="9154"/>
                    <a:pt x="5603" y="8779"/>
                    <a:pt x="5603" y="8297"/>
                  </a:cubicBezTo>
                  <a:cubicBezTo>
                    <a:pt x="5603" y="7833"/>
                    <a:pt x="5996" y="7459"/>
                    <a:pt x="6459" y="7459"/>
                  </a:cubicBezTo>
                  <a:cubicBezTo>
                    <a:pt x="7227" y="7459"/>
                    <a:pt x="7851" y="6834"/>
                    <a:pt x="7851" y="6067"/>
                  </a:cubicBezTo>
                  <a:cubicBezTo>
                    <a:pt x="7851" y="5960"/>
                    <a:pt x="7851" y="5871"/>
                    <a:pt x="7833" y="5781"/>
                  </a:cubicBezTo>
                  <a:close/>
                  <a:moveTo>
                    <a:pt x="7708" y="554"/>
                  </a:moveTo>
                  <a:cubicBezTo>
                    <a:pt x="8226" y="554"/>
                    <a:pt x="8654" y="964"/>
                    <a:pt x="8690" y="1481"/>
                  </a:cubicBezTo>
                  <a:cubicBezTo>
                    <a:pt x="8440" y="1624"/>
                    <a:pt x="8226" y="1838"/>
                    <a:pt x="8083" y="2088"/>
                  </a:cubicBezTo>
                  <a:cubicBezTo>
                    <a:pt x="7994" y="2231"/>
                    <a:pt x="8047" y="2391"/>
                    <a:pt x="8172" y="2481"/>
                  </a:cubicBezTo>
                  <a:cubicBezTo>
                    <a:pt x="8226" y="2498"/>
                    <a:pt x="8279" y="2516"/>
                    <a:pt x="8315" y="2516"/>
                  </a:cubicBezTo>
                  <a:cubicBezTo>
                    <a:pt x="8422" y="2516"/>
                    <a:pt x="8511" y="2463"/>
                    <a:pt x="8565" y="2374"/>
                  </a:cubicBezTo>
                  <a:cubicBezTo>
                    <a:pt x="8690" y="2159"/>
                    <a:pt x="8868" y="1999"/>
                    <a:pt x="9082" y="1892"/>
                  </a:cubicBezTo>
                  <a:cubicBezTo>
                    <a:pt x="9243" y="1820"/>
                    <a:pt x="9403" y="1785"/>
                    <a:pt x="9582" y="1785"/>
                  </a:cubicBezTo>
                  <a:cubicBezTo>
                    <a:pt x="10224" y="1785"/>
                    <a:pt x="10742" y="2320"/>
                    <a:pt x="10742" y="2962"/>
                  </a:cubicBezTo>
                  <a:cubicBezTo>
                    <a:pt x="10742" y="3087"/>
                    <a:pt x="10724" y="3212"/>
                    <a:pt x="10670" y="3337"/>
                  </a:cubicBezTo>
                  <a:cubicBezTo>
                    <a:pt x="10581" y="3605"/>
                    <a:pt x="10403" y="3819"/>
                    <a:pt x="10153" y="3962"/>
                  </a:cubicBezTo>
                  <a:cubicBezTo>
                    <a:pt x="10028" y="4051"/>
                    <a:pt x="9974" y="4211"/>
                    <a:pt x="10064" y="4354"/>
                  </a:cubicBezTo>
                  <a:cubicBezTo>
                    <a:pt x="10099" y="4443"/>
                    <a:pt x="10206" y="4497"/>
                    <a:pt x="10296" y="4497"/>
                  </a:cubicBezTo>
                  <a:cubicBezTo>
                    <a:pt x="10349" y="4497"/>
                    <a:pt x="10403" y="4479"/>
                    <a:pt x="10438" y="4461"/>
                  </a:cubicBezTo>
                  <a:cubicBezTo>
                    <a:pt x="10706" y="4301"/>
                    <a:pt x="10920" y="4086"/>
                    <a:pt x="11063" y="3837"/>
                  </a:cubicBezTo>
                  <a:cubicBezTo>
                    <a:pt x="11491" y="4122"/>
                    <a:pt x="11759" y="4622"/>
                    <a:pt x="11759" y="5139"/>
                  </a:cubicBezTo>
                  <a:cubicBezTo>
                    <a:pt x="11759" y="5549"/>
                    <a:pt x="11598" y="5924"/>
                    <a:pt x="11330" y="6228"/>
                  </a:cubicBezTo>
                  <a:cubicBezTo>
                    <a:pt x="11259" y="6192"/>
                    <a:pt x="11170" y="6156"/>
                    <a:pt x="11081" y="6138"/>
                  </a:cubicBezTo>
                  <a:cubicBezTo>
                    <a:pt x="11059" y="6133"/>
                    <a:pt x="11038" y="6130"/>
                    <a:pt x="11016" y="6130"/>
                  </a:cubicBezTo>
                  <a:cubicBezTo>
                    <a:pt x="10893" y="6130"/>
                    <a:pt x="10772" y="6213"/>
                    <a:pt x="10742" y="6335"/>
                  </a:cubicBezTo>
                  <a:cubicBezTo>
                    <a:pt x="10688" y="6495"/>
                    <a:pt x="10777" y="6638"/>
                    <a:pt x="10938" y="6674"/>
                  </a:cubicBezTo>
                  <a:cubicBezTo>
                    <a:pt x="11045" y="6709"/>
                    <a:pt x="11170" y="6763"/>
                    <a:pt x="11277" y="6816"/>
                  </a:cubicBezTo>
                  <a:cubicBezTo>
                    <a:pt x="11937" y="7137"/>
                    <a:pt x="12347" y="7798"/>
                    <a:pt x="12347" y="8529"/>
                  </a:cubicBezTo>
                  <a:cubicBezTo>
                    <a:pt x="12347" y="9296"/>
                    <a:pt x="11884" y="9992"/>
                    <a:pt x="11170" y="10296"/>
                  </a:cubicBezTo>
                  <a:lnTo>
                    <a:pt x="11152" y="10296"/>
                  </a:lnTo>
                  <a:cubicBezTo>
                    <a:pt x="10920" y="10385"/>
                    <a:pt x="10688" y="10438"/>
                    <a:pt x="10438" y="10438"/>
                  </a:cubicBezTo>
                  <a:cubicBezTo>
                    <a:pt x="10278" y="10438"/>
                    <a:pt x="10099" y="10421"/>
                    <a:pt x="9939" y="10367"/>
                  </a:cubicBezTo>
                  <a:cubicBezTo>
                    <a:pt x="9917" y="10362"/>
                    <a:pt x="9896" y="10359"/>
                    <a:pt x="9874" y="10359"/>
                  </a:cubicBezTo>
                  <a:cubicBezTo>
                    <a:pt x="9751" y="10359"/>
                    <a:pt x="9630" y="10442"/>
                    <a:pt x="9600" y="10563"/>
                  </a:cubicBezTo>
                  <a:cubicBezTo>
                    <a:pt x="9564" y="10724"/>
                    <a:pt x="9653" y="10867"/>
                    <a:pt x="9796" y="10920"/>
                  </a:cubicBezTo>
                  <a:cubicBezTo>
                    <a:pt x="10010" y="10974"/>
                    <a:pt x="10224" y="10991"/>
                    <a:pt x="10438" y="10991"/>
                  </a:cubicBezTo>
                  <a:cubicBezTo>
                    <a:pt x="10635" y="10991"/>
                    <a:pt x="10831" y="10974"/>
                    <a:pt x="11009" y="10920"/>
                  </a:cubicBezTo>
                  <a:lnTo>
                    <a:pt x="11009" y="10920"/>
                  </a:lnTo>
                  <a:cubicBezTo>
                    <a:pt x="11009" y="11705"/>
                    <a:pt x="10438" y="12365"/>
                    <a:pt x="9671" y="12490"/>
                  </a:cubicBezTo>
                  <a:cubicBezTo>
                    <a:pt x="9589" y="12503"/>
                    <a:pt x="9507" y="12509"/>
                    <a:pt x="9425" y="12509"/>
                  </a:cubicBezTo>
                  <a:cubicBezTo>
                    <a:pt x="9277" y="12509"/>
                    <a:pt x="9131" y="12489"/>
                    <a:pt x="8993" y="12455"/>
                  </a:cubicBezTo>
                  <a:cubicBezTo>
                    <a:pt x="8969" y="12449"/>
                    <a:pt x="8946" y="12447"/>
                    <a:pt x="8923" y="12447"/>
                  </a:cubicBezTo>
                  <a:cubicBezTo>
                    <a:pt x="8792" y="12447"/>
                    <a:pt x="8684" y="12529"/>
                    <a:pt x="8654" y="12651"/>
                  </a:cubicBezTo>
                  <a:cubicBezTo>
                    <a:pt x="8601" y="12811"/>
                    <a:pt x="8690" y="12954"/>
                    <a:pt x="8850" y="13008"/>
                  </a:cubicBezTo>
                  <a:cubicBezTo>
                    <a:pt x="8993" y="13043"/>
                    <a:pt x="9154" y="13061"/>
                    <a:pt x="9314" y="13079"/>
                  </a:cubicBezTo>
                  <a:cubicBezTo>
                    <a:pt x="9082" y="13507"/>
                    <a:pt x="8618" y="13811"/>
                    <a:pt x="8101" y="13811"/>
                  </a:cubicBezTo>
                  <a:cubicBezTo>
                    <a:pt x="7352" y="13811"/>
                    <a:pt x="6727" y="13204"/>
                    <a:pt x="6727" y="12437"/>
                  </a:cubicBezTo>
                  <a:lnTo>
                    <a:pt x="6727" y="9689"/>
                  </a:lnTo>
                  <a:cubicBezTo>
                    <a:pt x="7994" y="9546"/>
                    <a:pt x="8975" y="8476"/>
                    <a:pt x="8975" y="7191"/>
                  </a:cubicBezTo>
                  <a:cubicBezTo>
                    <a:pt x="8975" y="5889"/>
                    <a:pt x="7994" y="4818"/>
                    <a:pt x="6727" y="4675"/>
                  </a:cubicBezTo>
                  <a:lnTo>
                    <a:pt x="6727" y="1535"/>
                  </a:lnTo>
                  <a:cubicBezTo>
                    <a:pt x="6727" y="1000"/>
                    <a:pt x="7173" y="554"/>
                    <a:pt x="7708" y="554"/>
                  </a:cubicBezTo>
                  <a:close/>
                  <a:moveTo>
                    <a:pt x="5193" y="0"/>
                  </a:moveTo>
                  <a:cubicBezTo>
                    <a:pt x="4443" y="0"/>
                    <a:pt x="3819" y="536"/>
                    <a:pt x="3676" y="1267"/>
                  </a:cubicBezTo>
                  <a:cubicBezTo>
                    <a:pt x="3640" y="1249"/>
                    <a:pt x="3587" y="1249"/>
                    <a:pt x="3533" y="1232"/>
                  </a:cubicBezTo>
                  <a:cubicBezTo>
                    <a:pt x="3523" y="1230"/>
                    <a:pt x="3513" y="1230"/>
                    <a:pt x="3503" y="1230"/>
                  </a:cubicBezTo>
                  <a:cubicBezTo>
                    <a:pt x="3357" y="1230"/>
                    <a:pt x="3247" y="1348"/>
                    <a:pt x="3230" y="1481"/>
                  </a:cubicBezTo>
                  <a:cubicBezTo>
                    <a:pt x="3212" y="1642"/>
                    <a:pt x="3319" y="1785"/>
                    <a:pt x="3462" y="1803"/>
                  </a:cubicBezTo>
                  <a:cubicBezTo>
                    <a:pt x="3587" y="1803"/>
                    <a:pt x="3712" y="1838"/>
                    <a:pt x="3819" y="1892"/>
                  </a:cubicBezTo>
                  <a:cubicBezTo>
                    <a:pt x="4033" y="1999"/>
                    <a:pt x="4229" y="2159"/>
                    <a:pt x="4336" y="2374"/>
                  </a:cubicBezTo>
                  <a:cubicBezTo>
                    <a:pt x="4390" y="2463"/>
                    <a:pt x="4497" y="2516"/>
                    <a:pt x="4586" y="2516"/>
                  </a:cubicBezTo>
                  <a:cubicBezTo>
                    <a:pt x="4639" y="2516"/>
                    <a:pt x="4675" y="2498"/>
                    <a:pt x="4729" y="2481"/>
                  </a:cubicBezTo>
                  <a:cubicBezTo>
                    <a:pt x="4854" y="2391"/>
                    <a:pt x="4907" y="2231"/>
                    <a:pt x="4836" y="2088"/>
                  </a:cubicBezTo>
                  <a:cubicBezTo>
                    <a:pt x="4675" y="1838"/>
                    <a:pt x="4479" y="1624"/>
                    <a:pt x="4229" y="1481"/>
                  </a:cubicBezTo>
                  <a:cubicBezTo>
                    <a:pt x="4247" y="964"/>
                    <a:pt x="4675" y="554"/>
                    <a:pt x="5193" y="554"/>
                  </a:cubicBezTo>
                  <a:cubicBezTo>
                    <a:pt x="5728" y="554"/>
                    <a:pt x="6174" y="1000"/>
                    <a:pt x="6174" y="1535"/>
                  </a:cubicBezTo>
                  <a:lnTo>
                    <a:pt x="6174" y="4675"/>
                  </a:lnTo>
                  <a:cubicBezTo>
                    <a:pt x="4907" y="4818"/>
                    <a:pt x="3926" y="5889"/>
                    <a:pt x="3926" y="7191"/>
                  </a:cubicBezTo>
                  <a:cubicBezTo>
                    <a:pt x="3926" y="8476"/>
                    <a:pt x="4907" y="9546"/>
                    <a:pt x="6174" y="9689"/>
                  </a:cubicBezTo>
                  <a:lnTo>
                    <a:pt x="6174" y="12437"/>
                  </a:lnTo>
                  <a:cubicBezTo>
                    <a:pt x="6174" y="13204"/>
                    <a:pt x="5567" y="13811"/>
                    <a:pt x="4800" y="13811"/>
                  </a:cubicBezTo>
                  <a:cubicBezTo>
                    <a:pt x="4283" y="13811"/>
                    <a:pt x="3819" y="13507"/>
                    <a:pt x="3605" y="13079"/>
                  </a:cubicBezTo>
                  <a:cubicBezTo>
                    <a:pt x="3747" y="13061"/>
                    <a:pt x="3908" y="13043"/>
                    <a:pt x="4068" y="13008"/>
                  </a:cubicBezTo>
                  <a:cubicBezTo>
                    <a:pt x="4211" y="12954"/>
                    <a:pt x="4300" y="12811"/>
                    <a:pt x="4265" y="12651"/>
                  </a:cubicBezTo>
                  <a:cubicBezTo>
                    <a:pt x="4219" y="12529"/>
                    <a:pt x="4109" y="12447"/>
                    <a:pt x="3978" y="12447"/>
                  </a:cubicBezTo>
                  <a:cubicBezTo>
                    <a:pt x="3955" y="12447"/>
                    <a:pt x="3932" y="12449"/>
                    <a:pt x="3908" y="12455"/>
                  </a:cubicBezTo>
                  <a:cubicBezTo>
                    <a:pt x="3770" y="12489"/>
                    <a:pt x="3624" y="12509"/>
                    <a:pt x="3480" y="12509"/>
                  </a:cubicBezTo>
                  <a:cubicBezTo>
                    <a:pt x="3402" y="12509"/>
                    <a:pt x="3324" y="12503"/>
                    <a:pt x="3248" y="12490"/>
                  </a:cubicBezTo>
                  <a:lnTo>
                    <a:pt x="3230" y="12490"/>
                  </a:lnTo>
                  <a:cubicBezTo>
                    <a:pt x="2463" y="12365"/>
                    <a:pt x="1910" y="11705"/>
                    <a:pt x="1892" y="10920"/>
                  </a:cubicBezTo>
                  <a:lnTo>
                    <a:pt x="1892" y="10920"/>
                  </a:lnTo>
                  <a:cubicBezTo>
                    <a:pt x="2088" y="10974"/>
                    <a:pt x="2266" y="10991"/>
                    <a:pt x="2463" y="10991"/>
                  </a:cubicBezTo>
                  <a:cubicBezTo>
                    <a:pt x="2677" y="10991"/>
                    <a:pt x="2891" y="10974"/>
                    <a:pt x="3105" y="10920"/>
                  </a:cubicBezTo>
                  <a:cubicBezTo>
                    <a:pt x="3248" y="10867"/>
                    <a:pt x="3337" y="10724"/>
                    <a:pt x="3301" y="10563"/>
                  </a:cubicBezTo>
                  <a:cubicBezTo>
                    <a:pt x="3271" y="10442"/>
                    <a:pt x="3150" y="10359"/>
                    <a:pt x="3027" y="10359"/>
                  </a:cubicBezTo>
                  <a:cubicBezTo>
                    <a:pt x="3005" y="10359"/>
                    <a:pt x="2984" y="10362"/>
                    <a:pt x="2962" y="10367"/>
                  </a:cubicBezTo>
                  <a:cubicBezTo>
                    <a:pt x="2802" y="10421"/>
                    <a:pt x="2641" y="10438"/>
                    <a:pt x="2463" y="10438"/>
                  </a:cubicBezTo>
                  <a:cubicBezTo>
                    <a:pt x="2213" y="10438"/>
                    <a:pt x="1981" y="10385"/>
                    <a:pt x="1749" y="10296"/>
                  </a:cubicBezTo>
                  <a:cubicBezTo>
                    <a:pt x="1017" y="9992"/>
                    <a:pt x="553" y="9296"/>
                    <a:pt x="553" y="8529"/>
                  </a:cubicBezTo>
                  <a:cubicBezTo>
                    <a:pt x="553" y="7798"/>
                    <a:pt x="964" y="7137"/>
                    <a:pt x="1624" y="6816"/>
                  </a:cubicBezTo>
                  <a:cubicBezTo>
                    <a:pt x="1749" y="6763"/>
                    <a:pt x="1856" y="6709"/>
                    <a:pt x="1981" y="6674"/>
                  </a:cubicBezTo>
                  <a:cubicBezTo>
                    <a:pt x="2124" y="6638"/>
                    <a:pt x="2213" y="6495"/>
                    <a:pt x="2177" y="6335"/>
                  </a:cubicBezTo>
                  <a:cubicBezTo>
                    <a:pt x="2132" y="6213"/>
                    <a:pt x="2022" y="6130"/>
                    <a:pt x="1891" y="6130"/>
                  </a:cubicBezTo>
                  <a:cubicBezTo>
                    <a:pt x="1868" y="6130"/>
                    <a:pt x="1844" y="6133"/>
                    <a:pt x="1820" y="6138"/>
                  </a:cubicBezTo>
                  <a:cubicBezTo>
                    <a:pt x="1749" y="6156"/>
                    <a:pt x="1660" y="6192"/>
                    <a:pt x="1571" y="6228"/>
                  </a:cubicBezTo>
                  <a:cubicBezTo>
                    <a:pt x="1303" y="5924"/>
                    <a:pt x="1160" y="5549"/>
                    <a:pt x="1160" y="5139"/>
                  </a:cubicBezTo>
                  <a:cubicBezTo>
                    <a:pt x="1160" y="4622"/>
                    <a:pt x="1410" y="4122"/>
                    <a:pt x="1838" y="3837"/>
                  </a:cubicBezTo>
                  <a:cubicBezTo>
                    <a:pt x="1999" y="4086"/>
                    <a:pt x="2213" y="4301"/>
                    <a:pt x="2463" y="4461"/>
                  </a:cubicBezTo>
                  <a:cubicBezTo>
                    <a:pt x="2516" y="4479"/>
                    <a:pt x="2552" y="4497"/>
                    <a:pt x="2605" y="4497"/>
                  </a:cubicBezTo>
                  <a:cubicBezTo>
                    <a:pt x="2712" y="4497"/>
                    <a:pt x="2802" y="4443"/>
                    <a:pt x="2855" y="4354"/>
                  </a:cubicBezTo>
                  <a:cubicBezTo>
                    <a:pt x="2927" y="4211"/>
                    <a:pt x="2891" y="4051"/>
                    <a:pt x="2748" y="3962"/>
                  </a:cubicBezTo>
                  <a:cubicBezTo>
                    <a:pt x="2498" y="3819"/>
                    <a:pt x="2320" y="3605"/>
                    <a:pt x="2231" y="3337"/>
                  </a:cubicBezTo>
                  <a:cubicBezTo>
                    <a:pt x="2195" y="3266"/>
                    <a:pt x="2177" y="3176"/>
                    <a:pt x="2177" y="3087"/>
                  </a:cubicBezTo>
                  <a:cubicBezTo>
                    <a:pt x="2160" y="2954"/>
                    <a:pt x="2034" y="2836"/>
                    <a:pt x="1887" y="2836"/>
                  </a:cubicBezTo>
                  <a:cubicBezTo>
                    <a:pt x="1877" y="2836"/>
                    <a:pt x="1866" y="2836"/>
                    <a:pt x="1856" y="2837"/>
                  </a:cubicBezTo>
                  <a:cubicBezTo>
                    <a:pt x="1713" y="2873"/>
                    <a:pt x="1588" y="2998"/>
                    <a:pt x="1606" y="3159"/>
                  </a:cubicBezTo>
                  <a:cubicBezTo>
                    <a:pt x="1624" y="3194"/>
                    <a:pt x="1624" y="3248"/>
                    <a:pt x="1642" y="3283"/>
                  </a:cubicBezTo>
                  <a:cubicBezTo>
                    <a:pt x="1000" y="3676"/>
                    <a:pt x="589" y="4390"/>
                    <a:pt x="589" y="5139"/>
                  </a:cubicBezTo>
                  <a:cubicBezTo>
                    <a:pt x="589" y="5639"/>
                    <a:pt x="768" y="6120"/>
                    <a:pt x="1053" y="6495"/>
                  </a:cubicBezTo>
                  <a:cubicBezTo>
                    <a:pt x="393" y="6941"/>
                    <a:pt x="0" y="7691"/>
                    <a:pt x="0" y="8529"/>
                  </a:cubicBezTo>
                  <a:cubicBezTo>
                    <a:pt x="0" y="9457"/>
                    <a:pt x="518" y="10296"/>
                    <a:pt x="1339" y="10724"/>
                  </a:cubicBezTo>
                  <a:cubicBezTo>
                    <a:pt x="1339" y="10777"/>
                    <a:pt x="1339" y="10849"/>
                    <a:pt x="1339" y="10902"/>
                  </a:cubicBezTo>
                  <a:cubicBezTo>
                    <a:pt x="1339" y="11420"/>
                    <a:pt x="1517" y="11919"/>
                    <a:pt x="1856" y="12312"/>
                  </a:cubicBezTo>
                  <a:cubicBezTo>
                    <a:pt x="2141" y="12651"/>
                    <a:pt x="2534" y="12901"/>
                    <a:pt x="2962" y="13008"/>
                  </a:cubicBezTo>
                  <a:cubicBezTo>
                    <a:pt x="3212" y="13811"/>
                    <a:pt x="3961" y="14364"/>
                    <a:pt x="4800" y="14364"/>
                  </a:cubicBezTo>
                  <a:cubicBezTo>
                    <a:pt x="5496" y="14364"/>
                    <a:pt x="6120" y="14007"/>
                    <a:pt x="6459" y="13436"/>
                  </a:cubicBezTo>
                  <a:cubicBezTo>
                    <a:pt x="6798" y="14007"/>
                    <a:pt x="7405" y="14364"/>
                    <a:pt x="8101" y="14364"/>
                  </a:cubicBezTo>
                  <a:cubicBezTo>
                    <a:pt x="8957" y="14364"/>
                    <a:pt x="9689" y="13811"/>
                    <a:pt x="9939" y="13008"/>
                  </a:cubicBezTo>
                  <a:cubicBezTo>
                    <a:pt x="10367" y="12901"/>
                    <a:pt x="10759" y="12651"/>
                    <a:pt x="11045" y="12312"/>
                  </a:cubicBezTo>
                  <a:cubicBezTo>
                    <a:pt x="11384" y="11919"/>
                    <a:pt x="11580" y="11420"/>
                    <a:pt x="11580" y="10902"/>
                  </a:cubicBezTo>
                  <a:cubicBezTo>
                    <a:pt x="11580" y="10849"/>
                    <a:pt x="11562" y="10777"/>
                    <a:pt x="11562" y="10724"/>
                  </a:cubicBezTo>
                  <a:cubicBezTo>
                    <a:pt x="12383" y="10296"/>
                    <a:pt x="12918" y="9457"/>
                    <a:pt x="12918" y="8529"/>
                  </a:cubicBezTo>
                  <a:cubicBezTo>
                    <a:pt x="12918" y="7691"/>
                    <a:pt x="12508" y="6941"/>
                    <a:pt x="11848" y="6495"/>
                  </a:cubicBezTo>
                  <a:cubicBezTo>
                    <a:pt x="12151" y="6120"/>
                    <a:pt x="12312" y="5639"/>
                    <a:pt x="12312" y="5139"/>
                  </a:cubicBezTo>
                  <a:cubicBezTo>
                    <a:pt x="12312" y="4390"/>
                    <a:pt x="11919" y="3676"/>
                    <a:pt x="11277" y="3283"/>
                  </a:cubicBezTo>
                  <a:cubicBezTo>
                    <a:pt x="11295" y="3176"/>
                    <a:pt x="11313" y="3069"/>
                    <a:pt x="11313" y="2962"/>
                  </a:cubicBezTo>
                  <a:cubicBezTo>
                    <a:pt x="11313" y="1999"/>
                    <a:pt x="10528" y="1232"/>
                    <a:pt x="9582" y="1232"/>
                  </a:cubicBezTo>
                  <a:cubicBezTo>
                    <a:pt x="9457" y="1232"/>
                    <a:pt x="9332" y="1232"/>
                    <a:pt x="9225" y="1267"/>
                  </a:cubicBezTo>
                  <a:cubicBezTo>
                    <a:pt x="9100" y="536"/>
                    <a:pt x="8458" y="0"/>
                    <a:pt x="7708" y="0"/>
                  </a:cubicBezTo>
                  <a:cubicBezTo>
                    <a:pt x="7191" y="0"/>
                    <a:pt x="6727" y="250"/>
                    <a:pt x="6459" y="643"/>
                  </a:cubicBezTo>
                  <a:cubicBezTo>
                    <a:pt x="6174" y="250"/>
                    <a:pt x="5710" y="0"/>
                    <a:pt x="5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96"/>
            <p:cNvSpPr/>
            <p:nvPr/>
          </p:nvSpPr>
          <p:spPr>
            <a:xfrm>
              <a:off x="2850275" y="2395150"/>
              <a:ext cx="36150" cy="56225"/>
            </a:xfrm>
            <a:custGeom>
              <a:avLst/>
              <a:gdLst/>
              <a:ahLst/>
              <a:cxnLst/>
              <a:rect l="l" t="t" r="r" b="b"/>
              <a:pathLst>
                <a:path w="1446" h="2249" extrusionOk="0">
                  <a:moveTo>
                    <a:pt x="1012" y="0"/>
                  </a:moveTo>
                  <a:cubicBezTo>
                    <a:pt x="964" y="0"/>
                    <a:pt x="916" y="12"/>
                    <a:pt x="875" y="36"/>
                  </a:cubicBezTo>
                  <a:cubicBezTo>
                    <a:pt x="732" y="125"/>
                    <a:pt x="696" y="286"/>
                    <a:pt x="768" y="428"/>
                  </a:cubicBezTo>
                  <a:cubicBezTo>
                    <a:pt x="839" y="553"/>
                    <a:pt x="875" y="714"/>
                    <a:pt x="875" y="857"/>
                  </a:cubicBezTo>
                  <a:cubicBezTo>
                    <a:pt x="875" y="1249"/>
                    <a:pt x="625" y="1588"/>
                    <a:pt x="233" y="1695"/>
                  </a:cubicBezTo>
                  <a:cubicBezTo>
                    <a:pt x="90" y="1731"/>
                    <a:pt x="1" y="1891"/>
                    <a:pt x="36" y="2034"/>
                  </a:cubicBezTo>
                  <a:cubicBezTo>
                    <a:pt x="72" y="2159"/>
                    <a:pt x="179" y="2248"/>
                    <a:pt x="304" y="2248"/>
                  </a:cubicBezTo>
                  <a:cubicBezTo>
                    <a:pt x="340" y="2248"/>
                    <a:pt x="357" y="2248"/>
                    <a:pt x="375" y="2230"/>
                  </a:cubicBezTo>
                  <a:cubicBezTo>
                    <a:pt x="1000" y="2070"/>
                    <a:pt x="1446" y="1499"/>
                    <a:pt x="1446" y="857"/>
                  </a:cubicBezTo>
                  <a:cubicBezTo>
                    <a:pt x="1446" y="607"/>
                    <a:pt x="1374" y="357"/>
                    <a:pt x="1250" y="143"/>
                  </a:cubicBezTo>
                  <a:cubicBezTo>
                    <a:pt x="1202" y="48"/>
                    <a:pt x="1107"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96"/>
            <p:cNvSpPr/>
            <p:nvPr/>
          </p:nvSpPr>
          <p:spPr>
            <a:xfrm>
              <a:off x="2875700" y="2486150"/>
              <a:ext cx="42850" cy="50425"/>
            </a:xfrm>
            <a:custGeom>
              <a:avLst/>
              <a:gdLst/>
              <a:ahLst/>
              <a:cxnLst/>
              <a:rect l="l" t="t" r="r" b="b"/>
              <a:pathLst>
                <a:path w="1714" h="2017" extrusionOk="0">
                  <a:moveTo>
                    <a:pt x="268" y="0"/>
                  </a:moveTo>
                  <a:cubicBezTo>
                    <a:pt x="125" y="0"/>
                    <a:pt x="1" y="125"/>
                    <a:pt x="1" y="286"/>
                  </a:cubicBezTo>
                  <a:cubicBezTo>
                    <a:pt x="1" y="428"/>
                    <a:pt x="125" y="553"/>
                    <a:pt x="268" y="553"/>
                  </a:cubicBezTo>
                  <a:cubicBezTo>
                    <a:pt x="750" y="553"/>
                    <a:pt x="1143" y="946"/>
                    <a:pt x="1143" y="1427"/>
                  </a:cubicBezTo>
                  <a:cubicBezTo>
                    <a:pt x="1143" y="1499"/>
                    <a:pt x="1143" y="1588"/>
                    <a:pt x="1107" y="1659"/>
                  </a:cubicBezTo>
                  <a:cubicBezTo>
                    <a:pt x="1071" y="1802"/>
                    <a:pt x="1160" y="1963"/>
                    <a:pt x="1321" y="1998"/>
                  </a:cubicBezTo>
                  <a:cubicBezTo>
                    <a:pt x="1339" y="1998"/>
                    <a:pt x="1357" y="2016"/>
                    <a:pt x="1392" y="2016"/>
                  </a:cubicBezTo>
                  <a:cubicBezTo>
                    <a:pt x="1517" y="2016"/>
                    <a:pt x="1624" y="1927"/>
                    <a:pt x="1660" y="1802"/>
                  </a:cubicBezTo>
                  <a:cubicBezTo>
                    <a:pt x="1696" y="1677"/>
                    <a:pt x="1713" y="1552"/>
                    <a:pt x="1713" y="1427"/>
                  </a:cubicBezTo>
                  <a:cubicBezTo>
                    <a:pt x="1713" y="642"/>
                    <a:pt x="1071"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96"/>
            <p:cNvSpPr/>
            <p:nvPr/>
          </p:nvSpPr>
          <p:spPr>
            <a:xfrm>
              <a:off x="2881950" y="2339150"/>
              <a:ext cx="56225" cy="22550"/>
            </a:xfrm>
            <a:custGeom>
              <a:avLst/>
              <a:gdLst/>
              <a:ahLst/>
              <a:cxnLst/>
              <a:rect l="l" t="t" r="r" b="b"/>
              <a:pathLst>
                <a:path w="2249" h="902" extrusionOk="0">
                  <a:moveTo>
                    <a:pt x="322" y="1"/>
                  </a:moveTo>
                  <a:cubicBezTo>
                    <a:pt x="250" y="1"/>
                    <a:pt x="179" y="28"/>
                    <a:pt x="125" y="81"/>
                  </a:cubicBezTo>
                  <a:cubicBezTo>
                    <a:pt x="0" y="188"/>
                    <a:pt x="0" y="367"/>
                    <a:pt x="125" y="474"/>
                  </a:cubicBezTo>
                  <a:cubicBezTo>
                    <a:pt x="393" y="741"/>
                    <a:pt x="750" y="902"/>
                    <a:pt x="1124" y="902"/>
                  </a:cubicBezTo>
                  <a:cubicBezTo>
                    <a:pt x="1517" y="902"/>
                    <a:pt x="1874" y="741"/>
                    <a:pt x="2141" y="474"/>
                  </a:cubicBezTo>
                  <a:cubicBezTo>
                    <a:pt x="2249" y="367"/>
                    <a:pt x="2249" y="188"/>
                    <a:pt x="2141" y="81"/>
                  </a:cubicBezTo>
                  <a:cubicBezTo>
                    <a:pt x="2088" y="28"/>
                    <a:pt x="2017" y="1"/>
                    <a:pt x="1945" y="1"/>
                  </a:cubicBezTo>
                  <a:cubicBezTo>
                    <a:pt x="1874" y="1"/>
                    <a:pt x="1802" y="28"/>
                    <a:pt x="1749" y="81"/>
                  </a:cubicBezTo>
                  <a:cubicBezTo>
                    <a:pt x="1571" y="242"/>
                    <a:pt x="1356" y="331"/>
                    <a:pt x="1124" y="331"/>
                  </a:cubicBezTo>
                  <a:cubicBezTo>
                    <a:pt x="893" y="331"/>
                    <a:pt x="678" y="242"/>
                    <a:pt x="518" y="81"/>
                  </a:cubicBezTo>
                  <a:cubicBezTo>
                    <a:pt x="464"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96"/>
            <p:cNvSpPr/>
            <p:nvPr/>
          </p:nvSpPr>
          <p:spPr>
            <a:xfrm>
              <a:off x="3024250" y="2395150"/>
              <a:ext cx="36150" cy="56225"/>
            </a:xfrm>
            <a:custGeom>
              <a:avLst/>
              <a:gdLst/>
              <a:ahLst/>
              <a:cxnLst/>
              <a:rect l="l" t="t" r="r" b="b"/>
              <a:pathLst>
                <a:path w="1446" h="2249" extrusionOk="0">
                  <a:moveTo>
                    <a:pt x="444" y="0"/>
                  </a:moveTo>
                  <a:cubicBezTo>
                    <a:pt x="347" y="0"/>
                    <a:pt x="256" y="48"/>
                    <a:pt x="196" y="143"/>
                  </a:cubicBezTo>
                  <a:cubicBezTo>
                    <a:pt x="72" y="357"/>
                    <a:pt x="0" y="607"/>
                    <a:pt x="0" y="857"/>
                  </a:cubicBezTo>
                  <a:cubicBezTo>
                    <a:pt x="0" y="1499"/>
                    <a:pt x="446" y="2070"/>
                    <a:pt x="1071" y="2230"/>
                  </a:cubicBezTo>
                  <a:cubicBezTo>
                    <a:pt x="1089" y="2248"/>
                    <a:pt x="1124" y="2248"/>
                    <a:pt x="1142" y="2248"/>
                  </a:cubicBezTo>
                  <a:cubicBezTo>
                    <a:pt x="1267" y="2248"/>
                    <a:pt x="1374" y="2159"/>
                    <a:pt x="1410" y="2034"/>
                  </a:cubicBezTo>
                  <a:cubicBezTo>
                    <a:pt x="1445" y="1891"/>
                    <a:pt x="1356" y="1731"/>
                    <a:pt x="1213" y="1695"/>
                  </a:cubicBezTo>
                  <a:cubicBezTo>
                    <a:pt x="839" y="1588"/>
                    <a:pt x="571" y="1249"/>
                    <a:pt x="571" y="857"/>
                  </a:cubicBezTo>
                  <a:cubicBezTo>
                    <a:pt x="571" y="714"/>
                    <a:pt x="607" y="553"/>
                    <a:pt x="678" y="428"/>
                  </a:cubicBezTo>
                  <a:cubicBezTo>
                    <a:pt x="767" y="286"/>
                    <a:pt x="714" y="125"/>
                    <a:pt x="589" y="36"/>
                  </a:cubicBezTo>
                  <a:cubicBezTo>
                    <a:pt x="541" y="12"/>
                    <a:pt x="49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96"/>
            <p:cNvSpPr/>
            <p:nvPr/>
          </p:nvSpPr>
          <p:spPr>
            <a:xfrm>
              <a:off x="2992575" y="2486150"/>
              <a:ext cx="42850" cy="50425"/>
            </a:xfrm>
            <a:custGeom>
              <a:avLst/>
              <a:gdLst/>
              <a:ahLst/>
              <a:cxnLst/>
              <a:rect l="l" t="t" r="r" b="b"/>
              <a:pathLst>
                <a:path w="1714" h="2017" extrusionOk="0">
                  <a:moveTo>
                    <a:pt x="1428" y="0"/>
                  </a:moveTo>
                  <a:cubicBezTo>
                    <a:pt x="643" y="0"/>
                    <a:pt x="0" y="642"/>
                    <a:pt x="0" y="1427"/>
                  </a:cubicBezTo>
                  <a:cubicBezTo>
                    <a:pt x="0" y="1552"/>
                    <a:pt x="18" y="1677"/>
                    <a:pt x="36" y="1802"/>
                  </a:cubicBezTo>
                  <a:cubicBezTo>
                    <a:pt x="72" y="1927"/>
                    <a:pt x="197" y="2016"/>
                    <a:pt x="322" y="2016"/>
                  </a:cubicBezTo>
                  <a:cubicBezTo>
                    <a:pt x="339" y="2016"/>
                    <a:pt x="357" y="1998"/>
                    <a:pt x="393" y="1998"/>
                  </a:cubicBezTo>
                  <a:cubicBezTo>
                    <a:pt x="536" y="1963"/>
                    <a:pt x="625" y="1802"/>
                    <a:pt x="589" y="1659"/>
                  </a:cubicBezTo>
                  <a:cubicBezTo>
                    <a:pt x="571" y="1588"/>
                    <a:pt x="553" y="1499"/>
                    <a:pt x="553" y="1427"/>
                  </a:cubicBezTo>
                  <a:cubicBezTo>
                    <a:pt x="553" y="946"/>
                    <a:pt x="946" y="571"/>
                    <a:pt x="1428" y="571"/>
                  </a:cubicBezTo>
                  <a:cubicBezTo>
                    <a:pt x="1588" y="571"/>
                    <a:pt x="1713" y="428"/>
                    <a:pt x="1713" y="286"/>
                  </a:cubicBezTo>
                  <a:cubicBezTo>
                    <a:pt x="1713" y="125"/>
                    <a:pt x="1588" y="0"/>
                    <a:pt x="1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96"/>
            <p:cNvSpPr/>
            <p:nvPr/>
          </p:nvSpPr>
          <p:spPr>
            <a:xfrm>
              <a:off x="2972500" y="2339150"/>
              <a:ext cx="56225" cy="22550"/>
            </a:xfrm>
            <a:custGeom>
              <a:avLst/>
              <a:gdLst/>
              <a:ahLst/>
              <a:cxnLst/>
              <a:rect l="l" t="t" r="r" b="b"/>
              <a:pathLst>
                <a:path w="2249" h="902" extrusionOk="0">
                  <a:moveTo>
                    <a:pt x="322" y="1"/>
                  </a:moveTo>
                  <a:cubicBezTo>
                    <a:pt x="250" y="1"/>
                    <a:pt x="179" y="28"/>
                    <a:pt x="125" y="81"/>
                  </a:cubicBezTo>
                  <a:cubicBezTo>
                    <a:pt x="0" y="188"/>
                    <a:pt x="0" y="367"/>
                    <a:pt x="125" y="474"/>
                  </a:cubicBezTo>
                  <a:cubicBezTo>
                    <a:pt x="393" y="741"/>
                    <a:pt x="750" y="902"/>
                    <a:pt x="1125" y="902"/>
                  </a:cubicBezTo>
                  <a:cubicBezTo>
                    <a:pt x="1517" y="902"/>
                    <a:pt x="1874" y="741"/>
                    <a:pt x="2142" y="474"/>
                  </a:cubicBezTo>
                  <a:cubicBezTo>
                    <a:pt x="2249" y="367"/>
                    <a:pt x="2249" y="188"/>
                    <a:pt x="2142" y="81"/>
                  </a:cubicBezTo>
                  <a:cubicBezTo>
                    <a:pt x="2088" y="28"/>
                    <a:pt x="2017" y="1"/>
                    <a:pt x="1945" y="1"/>
                  </a:cubicBezTo>
                  <a:cubicBezTo>
                    <a:pt x="1874" y="1"/>
                    <a:pt x="1803" y="28"/>
                    <a:pt x="1749" y="81"/>
                  </a:cubicBezTo>
                  <a:cubicBezTo>
                    <a:pt x="1571" y="242"/>
                    <a:pt x="1356" y="331"/>
                    <a:pt x="1125" y="331"/>
                  </a:cubicBezTo>
                  <a:cubicBezTo>
                    <a:pt x="893" y="331"/>
                    <a:pt x="678" y="242"/>
                    <a:pt x="518" y="81"/>
                  </a:cubicBezTo>
                  <a:cubicBezTo>
                    <a:pt x="464"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96"/>
            <p:cNvSpPr/>
            <p:nvPr/>
          </p:nvSpPr>
          <p:spPr>
            <a:xfrm>
              <a:off x="2844925" y="2299225"/>
              <a:ext cx="13850" cy="14300"/>
            </a:xfrm>
            <a:custGeom>
              <a:avLst/>
              <a:gdLst/>
              <a:ahLst/>
              <a:cxnLst/>
              <a:rect l="l" t="t" r="r" b="b"/>
              <a:pathLst>
                <a:path w="554" h="572" extrusionOk="0">
                  <a:moveTo>
                    <a:pt x="268" y="1"/>
                  </a:moveTo>
                  <a:cubicBezTo>
                    <a:pt x="125" y="1"/>
                    <a:pt x="0" y="144"/>
                    <a:pt x="0" y="286"/>
                  </a:cubicBezTo>
                  <a:cubicBezTo>
                    <a:pt x="0" y="447"/>
                    <a:pt x="125" y="572"/>
                    <a:pt x="268" y="572"/>
                  </a:cubicBezTo>
                  <a:cubicBezTo>
                    <a:pt x="429" y="572"/>
                    <a:pt x="554" y="447"/>
                    <a:pt x="554" y="286"/>
                  </a:cubicBezTo>
                  <a:cubicBezTo>
                    <a:pt x="554" y="144"/>
                    <a:pt x="429"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96"/>
            <p:cNvSpPr/>
            <p:nvPr/>
          </p:nvSpPr>
          <p:spPr>
            <a:xfrm>
              <a:off x="2948400" y="2402725"/>
              <a:ext cx="13875" cy="13850"/>
            </a:xfrm>
            <a:custGeom>
              <a:avLst/>
              <a:gdLst/>
              <a:ahLst/>
              <a:cxnLst/>
              <a:rect l="l" t="t" r="r" b="b"/>
              <a:pathLst>
                <a:path w="555" h="554" extrusionOk="0">
                  <a:moveTo>
                    <a:pt x="286" y="0"/>
                  </a:moveTo>
                  <a:cubicBezTo>
                    <a:pt x="126" y="0"/>
                    <a:pt x="1" y="125"/>
                    <a:pt x="1" y="286"/>
                  </a:cubicBezTo>
                  <a:cubicBezTo>
                    <a:pt x="1" y="429"/>
                    <a:pt x="126" y="554"/>
                    <a:pt x="286" y="554"/>
                  </a:cubicBezTo>
                  <a:cubicBezTo>
                    <a:pt x="429" y="554"/>
                    <a:pt x="554" y="429"/>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96"/>
            <p:cNvSpPr/>
            <p:nvPr/>
          </p:nvSpPr>
          <p:spPr>
            <a:xfrm>
              <a:off x="2948400" y="2458925"/>
              <a:ext cx="13875" cy="13850"/>
            </a:xfrm>
            <a:custGeom>
              <a:avLst/>
              <a:gdLst/>
              <a:ahLst/>
              <a:cxnLst/>
              <a:rect l="l" t="t" r="r" b="b"/>
              <a:pathLst>
                <a:path w="555" h="554" extrusionOk="0">
                  <a:moveTo>
                    <a:pt x="286" y="1"/>
                  </a:moveTo>
                  <a:cubicBezTo>
                    <a:pt x="126" y="1"/>
                    <a:pt x="1" y="126"/>
                    <a:pt x="1" y="268"/>
                  </a:cubicBezTo>
                  <a:cubicBezTo>
                    <a:pt x="1" y="429"/>
                    <a:pt x="126" y="554"/>
                    <a:pt x="286" y="554"/>
                  </a:cubicBezTo>
                  <a:cubicBezTo>
                    <a:pt x="429" y="554"/>
                    <a:pt x="554" y="429"/>
                    <a:pt x="554" y="268"/>
                  </a:cubicBezTo>
                  <a:cubicBezTo>
                    <a:pt x="554" y="126"/>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1" name="Google Shape;1491;p96"/>
          <p:cNvGrpSpPr/>
          <p:nvPr/>
        </p:nvGrpSpPr>
        <p:grpSpPr>
          <a:xfrm>
            <a:off x="5618388" y="3100650"/>
            <a:ext cx="322975" cy="359100"/>
            <a:chOff x="531175" y="3947000"/>
            <a:chExt cx="322975" cy="359100"/>
          </a:xfrm>
        </p:grpSpPr>
        <p:sp>
          <p:nvSpPr>
            <p:cNvPr id="1492" name="Google Shape;1492;p96"/>
            <p:cNvSpPr/>
            <p:nvPr/>
          </p:nvSpPr>
          <p:spPr>
            <a:xfrm>
              <a:off x="531175" y="3947000"/>
              <a:ext cx="322975" cy="359100"/>
            </a:xfrm>
            <a:custGeom>
              <a:avLst/>
              <a:gdLst/>
              <a:ahLst/>
              <a:cxnLst/>
              <a:rect l="l" t="t" r="r" b="b"/>
              <a:pathLst>
                <a:path w="12919" h="14364" extrusionOk="0">
                  <a:moveTo>
                    <a:pt x="2320" y="7887"/>
                  </a:moveTo>
                  <a:lnTo>
                    <a:pt x="2320" y="9225"/>
                  </a:lnTo>
                  <a:cubicBezTo>
                    <a:pt x="2320" y="9386"/>
                    <a:pt x="2445" y="9511"/>
                    <a:pt x="2588" y="9511"/>
                  </a:cubicBezTo>
                  <a:lnTo>
                    <a:pt x="4301" y="9511"/>
                  </a:lnTo>
                  <a:lnTo>
                    <a:pt x="4301" y="11580"/>
                  </a:lnTo>
                  <a:cubicBezTo>
                    <a:pt x="4301" y="11723"/>
                    <a:pt x="4443" y="11848"/>
                    <a:pt x="4586" y="11848"/>
                  </a:cubicBezTo>
                  <a:cubicBezTo>
                    <a:pt x="4747" y="11848"/>
                    <a:pt x="4872" y="11723"/>
                    <a:pt x="4872" y="11580"/>
                  </a:cubicBezTo>
                  <a:lnTo>
                    <a:pt x="4872" y="10974"/>
                  </a:lnTo>
                  <a:lnTo>
                    <a:pt x="6174" y="10974"/>
                  </a:lnTo>
                  <a:lnTo>
                    <a:pt x="6174" y="12437"/>
                  </a:lnTo>
                  <a:cubicBezTo>
                    <a:pt x="6174" y="13204"/>
                    <a:pt x="5568" y="13811"/>
                    <a:pt x="4818" y="13811"/>
                  </a:cubicBezTo>
                  <a:cubicBezTo>
                    <a:pt x="4301" y="13811"/>
                    <a:pt x="3837" y="13507"/>
                    <a:pt x="3605" y="13079"/>
                  </a:cubicBezTo>
                  <a:cubicBezTo>
                    <a:pt x="3765" y="13061"/>
                    <a:pt x="3908" y="13044"/>
                    <a:pt x="4069" y="13008"/>
                  </a:cubicBezTo>
                  <a:cubicBezTo>
                    <a:pt x="4211" y="12954"/>
                    <a:pt x="4301" y="12812"/>
                    <a:pt x="4265" y="12651"/>
                  </a:cubicBezTo>
                  <a:cubicBezTo>
                    <a:pt x="4235" y="12530"/>
                    <a:pt x="4114" y="12447"/>
                    <a:pt x="3991" y="12447"/>
                  </a:cubicBezTo>
                  <a:cubicBezTo>
                    <a:pt x="3969" y="12447"/>
                    <a:pt x="3947" y="12449"/>
                    <a:pt x="3926" y="12455"/>
                  </a:cubicBezTo>
                  <a:cubicBezTo>
                    <a:pt x="3776" y="12489"/>
                    <a:pt x="3626" y="12509"/>
                    <a:pt x="3481" y="12509"/>
                  </a:cubicBezTo>
                  <a:cubicBezTo>
                    <a:pt x="3402" y="12509"/>
                    <a:pt x="3324" y="12503"/>
                    <a:pt x="3248" y="12490"/>
                  </a:cubicBezTo>
                  <a:cubicBezTo>
                    <a:pt x="2463" y="12366"/>
                    <a:pt x="1910" y="11705"/>
                    <a:pt x="1892" y="10920"/>
                  </a:cubicBezTo>
                  <a:lnTo>
                    <a:pt x="1892" y="10920"/>
                  </a:lnTo>
                  <a:cubicBezTo>
                    <a:pt x="2088" y="10974"/>
                    <a:pt x="2284" y="10992"/>
                    <a:pt x="2463" y="10992"/>
                  </a:cubicBezTo>
                  <a:cubicBezTo>
                    <a:pt x="2695" y="10992"/>
                    <a:pt x="2909" y="10974"/>
                    <a:pt x="3105" y="10920"/>
                  </a:cubicBezTo>
                  <a:cubicBezTo>
                    <a:pt x="3266" y="10867"/>
                    <a:pt x="3355" y="10724"/>
                    <a:pt x="3302" y="10563"/>
                  </a:cubicBezTo>
                  <a:cubicBezTo>
                    <a:pt x="3271" y="10442"/>
                    <a:pt x="3163" y="10359"/>
                    <a:pt x="3033" y="10359"/>
                  </a:cubicBezTo>
                  <a:cubicBezTo>
                    <a:pt x="3010" y="10359"/>
                    <a:pt x="2986" y="10362"/>
                    <a:pt x="2962" y="10367"/>
                  </a:cubicBezTo>
                  <a:cubicBezTo>
                    <a:pt x="2802" y="10421"/>
                    <a:pt x="2641" y="10439"/>
                    <a:pt x="2463" y="10439"/>
                  </a:cubicBezTo>
                  <a:cubicBezTo>
                    <a:pt x="2231" y="10439"/>
                    <a:pt x="1981" y="10385"/>
                    <a:pt x="1749" y="10296"/>
                  </a:cubicBezTo>
                  <a:cubicBezTo>
                    <a:pt x="1035" y="9992"/>
                    <a:pt x="554" y="9297"/>
                    <a:pt x="554" y="8529"/>
                  </a:cubicBezTo>
                  <a:cubicBezTo>
                    <a:pt x="554" y="8297"/>
                    <a:pt x="607" y="8083"/>
                    <a:pt x="679" y="7887"/>
                  </a:cubicBezTo>
                  <a:close/>
                  <a:moveTo>
                    <a:pt x="5193" y="1"/>
                  </a:moveTo>
                  <a:cubicBezTo>
                    <a:pt x="4443" y="1"/>
                    <a:pt x="3819" y="536"/>
                    <a:pt x="3694" y="1267"/>
                  </a:cubicBezTo>
                  <a:cubicBezTo>
                    <a:pt x="3641" y="1250"/>
                    <a:pt x="3587" y="1250"/>
                    <a:pt x="3533" y="1232"/>
                  </a:cubicBezTo>
                  <a:cubicBezTo>
                    <a:pt x="3524" y="1231"/>
                    <a:pt x="3515" y="1230"/>
                    <a:pt x="3506" y="1230"/>
                  </a:cubicBezTo>
                  <a:cubicBezTo>
                    <a:pt x="3373" y="1230"/>
                    <a:pt x="3247" y="1348"/>
                    <a:pt x="3230" y="1482"/>
                  </a:cubicBezTo>
                  <a:cubicBezTo>
                    <a:pt x="3212" y="1642"/>
                    <a:pt x="3319" y="1785"/>
                    <a:pt x="3480" y="1803"/>
                  </a:cubicBezTo>
                  <a:cubicBezTo>
                    <a:pt x="3587" y="1803"/>
                    <a:pt x="3712" y="1838"/>
                    <a:pt x="3819" y="1892"/>
                  </a:cubicBezTo>
                  <a:cubicBezTo>
                    <a:pt x="4051" y="1999"/>
                    <a:pt x="4229" y="2160"/>
                    <a:pt x="4354" y="2374"/>
                  </a:cubicBezTo>
                  <a:cubicBezTo>
                    <a:pt x="4408" y="2463"/>
                    <a:pt x="4497" y="2516"/>
                    <a:pt x="4586" y="2516"/>
                  </a:cubicBezTo>
                  <a:cubicBezTo>
                    <a:pt x="4640" y="2516"/>
                    <a:pt x="4693" y="2499"/>
                    <a:pt x="4729" y="2481"/>
                  </a:cubicBezTo>
                  <a:cubicBezTo>
                    <a:pt x="4872" y="2392"/>
                    <a:pt x="4907" y="2231"/>
                    <a:pt x="4836" y="2088"/>
                  </a:cubicBezTo>
                  <a:cubicBezTo>
                    <a:pt x="4693" y="1838"/>
                    <a:pt x="4479" y="1624"/>
                    <a:pt x="4229" y="1482"/>
                  </a:cubicBezTo>
                  <a:cubicBezTo>
                    <a:pt x="4265" y="964"/>
                    <a:pt x="4675" y="554"/>
                    <a:pt x="5193" y="554"/>
                  </a:cubicBezTo>
                  <a:cubicBezTo>
                    <a:pt x="5746" y="554"/>
                    <a:pt x="6174" y="1000"/>
                    <a:pt x="6174" y="1535"/>
                  </a:cubicBezTo>
                  <a:lnTo>
                    <a:pt x="6174" y="2338"/>
                  </a:lnTo>
                  <a:cubicBezTo>
                    <a:pt x="6174" y="2499"/>
                    <a:pt x="6299" y="2623"/>
                    <a:pt x="6460" y="2623"/>
                  </a:cubicBezTo>
                  <a:cubicBezTo>
                    <a:pt x="6620" y="2623"/>
                    <a:pt x="6745" y="2499"/>
                    <a:pt x="6745" y="2338"/>
                  </a:cubicBezTo>
                  <a:lnTo>
                    <a:pt x="6745" y="1535"/>
                  </a:lnTo>
                  <a:cubicBezTo>
                    <a:pt x="6745" y="1000"/>
                    <a:pt x="7173" y="554"/>
                    <a:pt x="7709" y="554"/>
                  </a:cubicBezTo>
                  <a:cubicBezTo>
                    <a:pt x="8226" y="554"/>
                    <a:pt x="8654" y="964"/>
                    <a:pt x="8690" y="1482"/>
                  </a:cubicBezTo>
                  <a:cubicBezTo>
                    <a:pt x="8440" y="1624"/>
                    <a:pt x="8226" y="1838"/>
                    <a:pt x="8083" y="2088"/>
                  </a:cubicBezTo>
                  <a:cubicBezTo>
                    <a:pt x="8065" y="2142"/>
                    <a:pt x="8048" y="2177"/>
                    <a:pt x="8048" y="2231"/>
                  </a:cubicBezTo>
                  <a:lnTo>
                    <a:pt x="8048" y="3462"/>
                  </a:lnTo>
                  <a:lnTo>
                    <a:pt x="4586" y="3462"/>
                  </a:lnTo>
                  <a:cubicBezTo>
                    <a:pt x="4443" y="3462"/>
                    <a:pt x="4301" y="3587"/>
                    <a:pt x="4301" y="3748"/>
                  </a:cubicBezTo>
                  <a:lnTo>
                    <a:pt x="4301" y="4711"/>
                  </a:lnTo>
                  <a:lnTo>
                    <a:pt x="3926" y="4711"/>
                  </a:lnTo>
                  <a:cubicBezTo>
                    <a:pt x="3783" y="4711"/>
                    <a:pt x="3658" y="4836"/>
                    <a:pt x="3658" y="4997"/>
                  </a:cubicBezTo>
                  <a:cubicBezTo>
                    <a:pt x="3658" y="5157"/>
                    <a:pt x="3783" y="5282"/>
                    <a:pt x="3926" y="5282"/>
                  </a:cubicBezTo>
                  <a:lnTo>
                    <a:pt x="4586" y="5282"/>
                  </a:lnTo>
                  <a:cubicBezTo>
                    <a:pt x="4747" y="5282"/>
                    <a:pt x="4872" y="5157"/>
                    <a:pt x="4872" y="4997"/>
                  </a:cubicBezTo>
                  <a:lnTo>
                    <a:pt x="4872" y="4015"/>
                  </a:lnTo>
                  <a:lnTo>
                    <a:pt x="6834" y="4015"/>
                  </a:lnTo>
                  <a:lnTo>
                    <a:pt x="6834" y="6138"/>
                  </a:lnTo>
                  <a:lnTo>
                    <a:pt x="6174" y="6138"/>
                  </a:lnTo>
                  <a:cubicBezTo>
                    <a:pt x="6014" y="6138"/>
                    <a:pt x="5889" y="6263"/>
                    <a:pt x="5889" y="6406"/>
                  </a:cubicBezTo>
                  <a:cubicBezTo>
                    <a:pt x="5889" y="6567"/>
                    <a:pt x="6014" y="6692"/>
                    <a:pt x="6174" y="6692"/>
                  </a:cubicBezTo>
                  <a:lnTo>
                    <a:pt x="7762" y="6692"/>
                  </a:lnTo>
                  <a:lnTo>
                    <a:pt x="7762" y="7762"/>
                  </a:lnTo>
                  <a:cubicBezTo>
                    <a:pt x="7762" y="7905"/>
                    <a:pt x="7887" y="8030"/>
                    <a:pt x="8048" y="8030"/>
                  </a:cubicBezTo>
                  <a:cubicBezTo>
                    <a:pt x="8190" y="8030"/>
                    <a:pt x="8333" y="7905"/>
                    <a:pt x="8333" y="7762"/>
                  </a:cubicBezTo>
                  <a:lnTo>
                    <a:pt x="8333" y="6424"/>
                  </a:lnTo>
                  <a:cubicBezTo>
                    <a:pt x="8333" y="6263"/>
                    <a:pt x="8190" y="6138"/>
                    <a:pt x="8048" y="6138"/>
                  </a:cubicBezTo>
                  <a:lnTo>
                    <a:pt x="7387" y="6138"/>
                  </a:lnTo>
                  <a:lnTo>
                    <a:pt x="7387" y="4015"/>
                  </a:lnTo>
                  <a:lnTo>
                    <a:pt x="8333" y="4015"/>
                  </a:lnTo>
                  <a:cubicBezTo>
                    <a:pt x="8476" y="4015"/>
                    <a:pt x="8601" y="3890"/>
                    <a:pt x="8601" y="3748"/>
                  </a:cubicBezTo>
                  <a:lnTo>
                    <a:pt x="8601" y="2320"/>
                  </a:lnTo>
                  <a:cubicBezTo>
                    <a:pt x="8726" y="2124"/>
                    <a:pt x="8886" y="1981"/>
                    <a:pt x="9083" y="1892"/>
                  </a:cubicBezTo>
                  <a:lnTo>
                    <a:pt x="9100" y="1892"/>
                  </a:lnTo>
                  <a:cubicBezTo>
                    <a:pt x="9243" y="1821"/>
                    <a:pt x="9404" y="1785"/>
                    <a:pt x="9582" y="1785"/>
                  </a:cubicBezTo>
                  <a:cubicBezTo>
                    <a:pt x="10224" y="1785"/>
                    <a:pt x="10742" y="2320"/>
                    <a:pt x="10742" y="2962"/>
                  </a:cubicBezTo>
                  <a:cubicBezTo>
                    <a:pt x="10742" y="3087"/>
                    <a:pt x="10724" y="3212"/>
                    <a:pt x="10688" y="3337"/>
                  </a:cubicBezTo>
                  <a:cubicBezTo>
                    <a:pt x="10581" y="3605"/>
                    <a:pt x="10403" y="3837"/>
                    <a:pt x="10171" y="3962"/>
                  </a:cubicBezTo>
                  <a:cubicBezTo>
                    <a:pt x="10028" y="4051"/>
                    <a:pt x="9975" y="4211"/>
                    <a:pt x="10064" y="4354"/>
                  </a:cubicBezTo>
                  <a:cubicBezTo>
                    <a:pt x="10117" y="4443"/>
                    <a:pt x="10207" y="4497"/>
                    <a:pt x="10296" y="4497"/>
                  </a:cubicBezTo>
                  <a:cubicBezTo>
                    <a:pt x="10349" y="4497"/>
                    <a:pt x="10403" y="4479"/>
                    <a:pt x="10439" y="4461"/>
                  </a:cubicBezTo>
                  <a:cubicBezTo>
                    <a:pt x="10706" y="4301"/>
                    <a:pt x="10920" y="4087"/>
                    <a:pt x="11063" y="3837"/>
                  </a:cubicBezTo>
                  <a:cubicBezTo>
                    <a:pt x="11491" y="4122"/>
                    <a:pt x="11759" y="4622"/>
                    <a:pt x="11759" y="5139"/>
                  </a:cubicBezTo>
                  <a:cubicBezTo>
                    <a:pt x="11759" y="5550"/>
                    <a:pt x="11616" y="5924"/>
                    <a:pt x="11349" y="6228"/>
                  </a:cubicBezTo>
                  <a:cubicBezTo>
                    <a:pt x="11259" y="6192"/>
                    <a:pt x="11170" y="6156"/>
                    <a:pt x="11081" y="6138"/>
                  </a:cubicBezTo>
                  <a:lnTo>
                    <a:pt x="9957" y="6138"/>
                  </a:lnTo>
                  <a:lnTo>
                    <a:pt x="9957" y="5353"/>
                  </a:lnTo>
                  <a:cubicBezTo>
                    <a:pt x="9957" y="5193"/>
                    <a:pt x="9814" y="5068"/>
                    <a:pt x="9671" y="5068"/>
                  </a:cubicBezTo>
                  <a:cubicBezTo>
                    <a:pt x="9511" y="5068"/>
                    <a:pt x="9386" y="5193"/>
                    <a:pt x="9386" y="5353"/>
                  </a:cubicBezTo>
                  <a:lnTo>
                    <a:pt x="9386" y="6406"/>
                  </a:lnTo>
                  <a:cubicBezTo>
                    <a:pt x="9386" y="6567"/>
                    <a:pt x="9511" y="6692"/>
                    <a:pt x="9671" y="6692"/>
                  </a:cubicBezTo>
                  <a:lnTo>
                    <a:pt x="10974" y="6692"/>
                  </a:lnTo>
                  <a:cubicBezTo>
                    <a:pt x="11081" y="6727"/>
                    <a:pt x="11188" y="6763"/>
                    <a:pt x="11277" y="6817"/>
                  </a:cubicBezTo>
                  <a:cubicBezTo>
                    <a:pt x="11937" y="7138"/>
                    <a:pt x="12348" y="7798"/>
                    <a:pt x="12348" y="8529"/>
                  </a:cubicBezTo>
                  <a:cubicBezTo>
                    <a:pt x="12348" y="8672"/>
                    <a:pt x="12330" y="8815"/>
                    <a:pt x="12312" y="8940"/>
                  </a:cubicBezTo>
                  <a:lnTo>
                    <a:pt x="9957" y="8940"/>
                  </a:lnTo>
                  <a:lnTo>
                    <a:pt x="9957" y="7762"/>
                  </a:lnTo>
                  <a:cubicBezTo>
                    <a:pt x="9957" y="7602"/>
                    <a:pt x="9814" y="7477"/>
                    <a:pt x="9671" y="7477"/>
                  </a:cubicBezTo>
                  <a:cubicBezTo>
                    <a:pt x="9511" y="7477"/>
                    <a:pt x="9386" y="7602"/>
                    <a:pt x="9386" y="7762"/>
                  </a:cubicBezTo>
                  <a:lnTo>
                    <a:pt x="9386" y="8940"/>
                  </a:lnTo>
                  <a:lnTo>
                    <a:pt x="6745" y="8940"/>
                  </a:lnTo>
                  <a:lnTo>
                    <a:pt x="6745" y="7762"/>
                  </a:lnTo>
                  <a:cubicBezTo>
                    <a:pt x="6745" y="7602"/>
                    <a:pt x="6620" y="7477"/>
                    <a:pt x="6460" y="7477"/>
                  </a:cubicBezTo>
                  <a:lnTo>
                    <a:pt x="4872" y="7477"/>
                  </a:lnTo>
                  <a:lnTo>
                    <a:pt x="4872" y="6620"/>
                  </a:lnTo>
                  <a:cubicBezTo>
                    <a:pt x="4872" y="6477"/>
                    <a:pt x="4747" y="6353"/>
                    <a:pt x="4586" y="6353"/>
                  </a:cubicBezTo>
                  <a:cubicBezTo>
                    <a:pt x="4443" y="6353"/>
                    <a:pt x="4301" y="6477"/>
                    <a:pt x="4301" y="6620"/>
                  </a:cubicBezTo>
                  <a:lnTo>
                    <a:pt x="4301" y="7762"/>
                  </a:lnTo>
                  <a:cubicBezTo>
                    <a:pt x="4301" y="7905"/>
                    <a:pt x="4443" y="8030"/>
                    <a:pt x="4586" y="8030"/>
                  </a:cubicBezTo>
                  <a:lnTo>
                    <a:pt x="6174" y="8030"/>
                  </a:lnTo>
                  <a:lnTo>
                    <a:pt x="6174" y="9225"/>
                  </a:lnTo>
                  <a:cubicBezTo>
                    <a:pt x="6174" y="9386"/>
                    <a:pt x="6299" y="9511"/>
                    <a:pt x="6460" y="9511"/>
                  </a:cubicBezTo>
                  <a:lnTo>
                    <a:pt x="7726" y="9511"/>
                  </a:lnTo>
                  <a:lnTo>
                    <a:pt x="7726" y="11580"/>
                  </a:lnTo>
                  <a:cubicBezTo>
                    <a:pt x="7726" y="11723"/>
                    <a:pt x="7851" y="11848"/>
                    <a:pt x="8012" y="11848"/>
                  </a:cubicBezTo>
                  <a:cubicBezTo>
                    <a:pt x="8173" y="11848"/>
                    <a:pt x="8297" y="11723"/>
                    <a:pt x="8297" y="11580"/>
                  </a:cubicBezTo>
                  <a:lnTo>
                    <a:pt x="8297" y="9511"/>
                  </a:lnTo>
                  <a:lnTo>
                    <a:pt x="12080" y="9511"/>
                  </a:lnTo>
                  <a:cubicBezTo>
                    <a:pt x="11884" y="9850"/>
                    <a:pt x="11563" y="10135"/>
                    <a:pt x="11170" y="10296"/>
                  </a:cubicBezTo>
                  <a:lnTo>
                    <a:pt x="11152" y="10296"/>
                  </a:lnTo>
                  <a:cubicBezTo>
                    <a:pt x="10938" y="10385"/>
                    <a:pt x="10688" y="10439"/>
                    <a:pt x="10439" y="10439"/>
                  </a:cubicBezTo>
                  <a:cubicBezTo>
                    <a:pt x="10278" y="10439"/>
                    <a:pt x="10117" y="10421"/>
                    <a:pt x="9957" y="10367"/>
                  </a:cubicBezTo>
                  <a:cubicBezTo>
                    <a:pt x="9933" y="10362"/>
                    <a:pt x="9909" y="10359"/>
                    <a:pt x="9886" y="10359"/>
                  </a:cubicBezTo>
                  <a:cubicBezTo>
                    <a:pt x="9756" y="10359"/>
                    <a:pt x="9646" y="10442"/>
                    <a:pt x="9600" y="10563"/>
                  </a:cubicBezTo>
                  <a:cubicBezTo>
                    <a:pt x="9564" y="10724"/>
                    <a:pt x="9653" y="10867"/>
                    <a:pt x="9796" y="10920"/>
                  </a:cubicBezTo>
                  <a:cubicBezTo>
                    <a:pt x="10010" y="10974"/>
                    <a:pt x="10224" y="10992"/>
                    <a:pt x="10439" y="10992"/>
                  </a:cubicBezTo>
                  <a:cubicBezTo>
                    <a:pt x="10635" y="10992"/>
                    <a:pt x="10831" y="10974"/>
                    <a:pt x="11010" y="10920"/>
                  </a:cubicBezTo>
                  <a:lnTo>
                    <a:pt x="11010" y="10920"/>
                  </a:lnTo>
                  <a:cubicBezTo>
                    <a:pt x="11010" y="11705"/>
                    <a:pt x="10439" y="12366"/>
                    <a:pt x="9671" y="12490"/>
                  </a:cubicBezTo>
                  <a:cubicBezTo>
                    <a:pt x="9589" y="12503"/>
                    <a:pt x="9507" y="12509"/>
                    <a:pt x="9426" y="12509"/>
                  </a:cubicBezTo>
                  <a:cubicBezTo>
                    <a:pt x="9277" y="12509"/>
                    <a:pt x="9132" y="12489"/>
                    <a:pt x="8993" y="12455"/>
                  </a:cubicBezTo>
                  <a:cubicBezTo>
                    <a:pt x="8972" y="12449"/>
                    <a:pt x="8950" y="12447"/>
                    <a:pt x="8929" y="12447"/>
                  </a:cubicBezTo>
                  <a:cubicBezTo>
                    <a:pt x="8805" y="12447"/>
                    <a:pt x="8685" y="12530"/>
                    <a:pt x="8654" y="12651"/>
                  </a:cubicBezTo>
                  <a:cubicBezTo>
                    <a:pt x="8619" y="12812"/>
                    <a:pt x="8708" y="12954"/>
                    <a:pt x="8851" y="13008"/>
                  </a:cubicBezTo>
                  <a:cubicBezTo>
                    <a:pt x="8993" y="13044"/>
                    <a:pt x="9154" y="13061"/>
                    <a:pt x="9314" y="13079"/>
                  </a:cubicBezTo>
                  <a:cubicBezTo>
                    <a:pt x="9083" y="13507"/>
                    <a:pt x="8619" y="13811"/>
                    <a:pt x="8101" y="13811"/>
                  </a:cubicBezTo>
                  <a:cubicBezTo>
                    <a:pt x="7352" y="13811"/>
                    <a:pt x="6745" y="13204"/>
                    <a:pt x="6745" y="12437"/>
                  </a:cubicBezTo>
                  <a:lnTo>
                    <a:pt x="6745" y="10688"/>
                  </a:lnTo>
                  <a:cubicBezTo>
                    <a:pt x="6745" y="10528"/>
                    <a:pt x="6620" y="10403"/>
                    <a:pt x="6460" y="10403"/>
                  </a:cubicBezTo>
                  <a:lnTo>
                    <a:pt x="4872" y="10403"/>
                  </a:lnTo>
                  <a:lnTo>
                    <a:pt x="4872" y="9225"/>
                  </a:lnTo>
                  <a:cubicBezTo>
                    <a:pt x="4872" y="9065"/>
                    <a:pt x="4747" y="8940"/>
                    <a:pt x="4586" y="8940"/>
                  </a:cubicBezTo>
                  <a:lnTo>
                    <a:pt x="2873" y="8940"/>
                  </a:lnTo>
                  <a:lnTo>
                    <a:pt x="2873" y="7602"/>
                  </a:lnTo>
                  <a:cubicBezTo>
                    <a:pt x="2873" y="7459"/>
                    <a:pt x="2748" y="7334"/>
                    <a:pt x="2588" y="7334"/>
                  </a:cubicBezTo>
                  <a:lnTo>
                    <a:pt x="982" y="7334"/>
                  </a:lnTo>
                  <a:cubicBezTo>
                    <a:pt x="1160" y="7120"/>
                    <a:pt x="1375" y="6941"/>
                    <a:pt x="1624" y="6817"/>
                  </a:cubicBezTo>
                  <a:lnTo>
                    <a:pt x="1642" y="6817"/>
                  </a:lnTo>
                  <a:cubicBezTo>
                    <a:pt x="1749" y="6763"/>
                    <a:pt x="1856" y="6709"/>
                    <a:pt x="1981" y="6674"/>
                  </a:cubicBezTo>
                  <a:cubicBezTo>
                    <a:pt x="2124" y="6638"/>
                    <a:pt x="2213" y="6495"/>
                    <a:pt x="2177" y="6335"/>
                  </a:cubicBezTo>
                  <a:cubicBezTo>
                    <a:pt x="2147" y="6213"/>
                    <a:pt x="2026" y="6131"/>
                    <a:pt x="1903" y="6131"/>
                  </a:cubicBezTo>
                  <a:cubicBezTo>
                    <a:pt x="1881" y="6131"/>
                    <a:pt x="1860" y="6133"/>
                    <a:pt x="1838" y="6138"/>
                  </a:cubicBezTo>
                  <a:cubicBezTo>
                    <a:pt x="1749" y="6156"/>
                    <a:pt x="1660" y="6192"/>
                    <a:pt x="1571" y="6228"/>
                  </a:cubicBezTo>
                  <a:cubicBezTo>
                    <a:pt x="1303" y="5924"/>
                    <a:pt x="1160" y="5550"/>
                    <a:pt x="1160" y="5139"/>
                  </a:cubicBezTo>
                  <a:cubicBezTo>
                    <a:pt x="1160" y="4622"/>
                    <a:pt x="1428" y="4122"/>
                    <a:pt x="1838" y="3837"/>
                  </a:cubicBezTo>
                  <a:cubicBezTo>
                    <a:pt x="1999" y="4087"/>
                    <a:pt x="2213" y="4301"/>
                    <a:pt x="2463" y="4461"/>
                  </a:cubicBezTo>
                  <a:cubicBezTo>
                    <a:pt x="2516" y="4479"/>
                    <a:pt x="2570" y="4497"/>
                    <a:pt x="2606" y="4497"/>
                  </a:cubicBezTo>
                  <a:cubicBezTo>
                    <a:pt x="2713" y="4497"/>
                    <a:pt x="2802" y="4443"/>
                    <a:pt x="2855" y="4354"/>
                  </a:cubicBezTo>
                  <a:cubicBezTo>
                    <a:pt x="2927" y="4211"/>
                    <a:pt x="2891" y="4051"/>
                    <a:pt x="2748" y="3962"/>
                  </a:cubicBezTo>
                  <a:cubicBezTo>
                    <a:pt x="2516" y="3837"/>
                    <a:pt x="2320" y="3605"/>
                    <a:pt x="2231" y="3337"/>
                  </a:cubicBezTo>
                  <a:cubicBezTo>
                    <a:pt x="2213" y="3266"/>
                    <a:pt x="2177" y="3177"/>
                    <a:pt x="2177" y="3087"/>
                  </a:cubicBezTo>
                  <a:cubicBezTo>
                    <a:pt x="2161" y="2955"/>
                    <a:pt x="2037" y="2853"/>
                    <a:pt x="1891" y="2853"/>
                  </a:cubicBezTo>
                  <a:cubicBezTo>
                    <a:pt x="1880" y="2853"/>
                    <a:pt x="1868" y="2854"/>
                    <a:pt x="1856" y="2855"/>
                  </a:cubicBezTo>
                  <a:cubicBezTo>
                    <a:pt x="1714" y="2873"/>
                    <a:pt x="1606" y="2998"/>
                    <a:pt x="1624" y="3159"/>
                  </a:cubicBezTo>
                  <a:cubicBezTo>
                    <a:pt x="1624" y="3194"/>
                    <a:pt x="1624" y="3248"/>
                    <a:pt x="1642" y="3302"/>
                  </a:cubicBezTo>
                  <a:cubicBezTo>
                    <a:pt x="1000" y="3676"/>
                    <a:pt x="589" y="4390"/>
                    <a:pt x="589" y="5139"/>
                  </a:cubicBezTo>
                  <a:cubicBezTo>
                    <a:pt x="589" y="5639"/>
                    <a:pt x="768" y="6121"/>
                    <a:pt x="1071" y="6495"/>
                  </a:cubicBezTo>
                  <a:cubicBezTo>
                    <a:pt x="393" y="6941"/>
                    <a:pt x="1" y="7709"/>
                    <a:pt x="1" y="8529"/>
                  </a:cubicBezTo>
                  <a:cubicBezTo>
                    <a:pt x="1" y="9457"/>
                    <a:pt x="518" y="10296"/>
                    <a:pt x="1339" y="10724"/>
                  </a:cubicBezTo>
                  <a:cubicBezTo>
                    <a:pt x="1339" y="10778"/>
                    <a:pt x="1339" y="10849"/>
                    <a:pt x="1339" y="10902"/>
                  </a:cubicBezTo>
                  <a:cubicBezTo>
                    <a:pt x="1339" y="11420"/>
                    <a:pt x="1517" y="11919"/>
                    <a:pt x="1856" y="12312"/>
                  </a:cubicBezTo>
                  <a:cubicBezTo>
                    <a:pt x="2160" y="12651"/>
                    <a:pt x="2534" y="12901"/>
                    <a:pt x="2962" y="13008"/>
                  </a:cubicBezTo>
                  <a:cubicBezTo>
                    <a:pt x="3212" y="13811"/>
                    <a:pt x="3962" y="14364"/>
                    <a:pt x="4818" y="14364"/>
                  </a:cubicBezTo>
                  <a:cubicBezTo>
                    <a:pt x="5514" y="14364"/>
                    <a:pt x="6121" y="14007"/>
                    <a:pt x="6460" y="13436"/>
                  </a:cubicBezTo>
                  <a:cubicBezTo>
                    <a:pt x="6799" y="14007"/>
                    <a:pt x="7405" y="14364"/>
                    <a:pt x="8101" y="14364"/>
                  </a:cubicBezTo>
                  <a:cubicBezTo>
                    <a:pt x="8958" y="14364"/>
                    <a:pt x="9707" y="13811"/>
                    <a:pt x="9939" y="13008"/>
                  </a:cubicBezTo>
                  <a:cubicBezTo>
                    <a:pt x="10367" y="12901"/>
                    <a:pt x="10760" y="12651"/>
                    <a:pt x="11063" y="12312"/>
                  </a:cubicBezTo>
                  <a:cubicBezTo>
                    <a:pt x="11384" y="11919"/>
                    <a:pt x="11580" y="11420"/>
                    <a:pt x="11580" y="10902"/>
                  </a:cubicBezTo>
                  <a:cubicBezTo>
                    <a:pt x="11580" y="10849"/>
                    <a:pt x="11580" y="10778"/>
                    <a:pt x="11563" y="10724"/>
                  </a:cubicBezTo>
                  <a:cubicBezTo>
                    <a:pt x="12401" y="10296"/>
                    <a:pt x="12919" y="9457"/>
                    <a:pt x="12919" y="8529"/>
                  </a:cubicBezTo>
                  <a:cubicBezTo>
                    <a:pt x="12919" y="7709"/>
                    <a:pt x="12508" y="6941"/>
                    <a:pt x="11848" y="6495"/>
                  </a:cubicBezTo>
                  <a:cubicBezTo>
                    <a:pt x="12151" y="6121"/>
                    <a:pt x="12312" y="5639"/>
                    <a:pt x="12312" y="5139"/>
                  </a:cubicBezTo>
                  <a:cubicBezTo>
                    <a:pt x="12312" y="4390"/>
                    <a:pt x="11920" y="3676"/>
                    <a:pt x="11277" y="3302"/>
                  </a:cubicBezTo>
                  <a:cubicBezTo>
                    <a:pt x="11295" y="3177"/>
                    <a:pt x="11313" y="3070"/>
                    <a:pt x="11313" y="2962"/>
                  </a:cubicBezTo>
                  <a:cubicBezTo>
                    <a:pt x="11313" y="1999"/>
                    <a:pt x="10528" y="1232"/>
                    <a:pt x="9582" y="1232"/>
                  </a:cubicBezTo>
                  <a:cubicBezTo>
                    <a:pt x="9457" y="1232"/>
                    <a:pt x="9350" y="1232"/>
                    <a:pt x="9225" y="1267"/>
                  </a:cubicBezTo>
                  <a:cubicBezTo>
                    <a:pt x="9100" y="536"/>
                    <a:pt x="8476" y="1"/>
                    <a:pt x="7709" y="1"/>
                  </a:cubicBezTo>
                  <a:cubicBezTo>
                    <a:pt x="7191" y="1"/>
                    <a:pt x="6727" y="250"/>
                    <a:pt x="6460" y="643"/>
                  </a:cubicBezTo>
                  <a:cubicBezTo>
                    <a:pt x="6174" y="250"/>
                    <a:pt x="5710" y="1"/>
                    <a:pt x="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96"/>
            <p:cNvSpPr/>
            <p:nvPr/>
          </p:nvSpPr>
          <p:spPr>
            <a:xfrm>
              <a:off x="582025" y="3988475"/>
              <a:ext cx="13850" cy="13875"/>
            </a:xfrm>
            <a:custGeom>
              <a:avLst/>
              <a:gdLst/>
              <a:ahLst/>
              <a:cxnLst/>
              <a:rect l="l" t="t" r="r" b="b"/>
              <a:pathLst>
                <a:path w="554" h="555" extrusionOk="0">
                  <a:moveTo>
                    <a:pt x="268" y="1"/>
                  </a:moveTo>
                  <a:cubicBezTo>
                    <a:pt x="126" y="1"/>
                    <a:pt x="1" y="126"/>
                    <a:pt x="1" y="269"/>
                  </a:cubicBezTo>
                  <a:cubicBezTo>
                    <a:pt x="1" y="429"/>
                    <a:pt x="126" y="554"/>
                    <a:pt x="286" y="554"/>
                  </a:cubicBezTo>
                  <a:cubicBezTo>
                    <a:pt x="429" y="554"/>
                    <a:pt x="554" y="429"/>
                    <a:pt x="554" y="269"/>
                  </a:cubicBezTo>
                  <a:cubicBezTo>
                    <a:pt x="554" y="126"/>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6"/>
                                        </p:tgtEl>
                                        <p:attrNameLst>
                                          <p:attrName>style.visibility</p:attrName>
                                        </p:attrNameLst>
                                      </p:cBhvr>
                                      <p:to>
                                        <p:strVal val="visible"/>
                                      </p:to>
                                    </p:set>
                                    <p:animEffect transition="in" filter="fade">
                                      <p:cBhvr>
                                        <p:cTn id="7" dur="1000"/>
                                        <p:tgtEl>
                                          <p:spTgt spid="1446"/>
                                        </p:tgtEl>
                                      </p:cBhvr>
                                    </p:animEffect>
                                  </p:childTnLst>
                                </p:cTn>
                              </p:par>
                              <p:par>
                                <p:cTn id="8" presetID="10" presetClass="entr" presetSubtype="0" fill="hold" nodeType="withEffect">
                                  <p:stCondLst>
                                    <p:cond delay="0"/>
                                  </p:stCondLst>
                                  <p:childTnLst>
                                    <p:set>
                                      <p:cBhvr>
                                        <p:cTn id="9" dur="1" fill="hold">
                                          <p:stCondLst>
                                            <p:cond delay="0"/>
                                          </p:stCondLst>
                                        </p:cTn>
                                        <p:tgtEl>
                                          <p:spTgt spid="1451"/>
                                        </p:tgtEl>
                                        <p:attrNameLst>
                                          <p:attrName>style.visibility</p:attrName>
                                        </p:attrNameLst>
                                      </p:cBhvr>
                                      <p:to>
                                        <p:strVal val="visible"/>
                                      </p:to>
                                    </p:set>
                                    <p:animEffect transition="in" filter="fade">
                                      <p:cBhvr>
                                        <p:cTn id="10" dur="1000"/>
                                        <p:tgtEl>
                                          <p:spTgt spid="145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53"/>
                                        </p:tgtEl>
                                        <p:attrNameLst>
                                          <p:attrName>style.visibility</p:attrName>
                                        </p:attrNameLst>
                                      </p:cBhvr>
                                      <p:to>
                                        <p:strVal val="visible"/>
                                      </p:to>
                                    </p:set>
                                    <p:animEffect transition="in" filter="fade">
                                      <p:cBhvr>
                                        <p:cTn id="14" dur="1000"/>
                                        <p:tgtEl>
                                          <p:spTgt spid="1453"/>
                                        </p:tgtEl>
                                      </p:cBhvr>
                                    </p:animEffect>
                                  </p:childTnLst>
                                </p:cTn>
                              </p:par>
                              <p:par>
                                <p:cTn id="15" presetID="10" presetClass="entr" presetSubtype="0" fill="hold" nodeType="withEffect">
                                  <p:stCondLst>
                                    <p:cond delay="0"/>
                                  </p:stCondLst>
                                  <p:childTnLst>
                                    <p:set>
                                      <p:cBhvr>
                                        <p:cTn id="16" dur="1" fill="hold">
                                          <p:stCondLst>
                                            <p:cond delay="0"/>
                                          </p:stCondLst>
                                        </p:cTn>
                                        <p:tgtEl>
                                          <p:spTgt spid="1452"/>
                                        </p:tgtEl>
                                        <p:attrNameLst>
                                          <p:attrName>style.visibility</p:attrName>
                                        </p:attrNameLst>
                                      </p:cBhvr>
                                      <p:to>
                                        <p:strVal val="visible"/>
                                      </p:to>
                                    </p:set>
                                    <p:animEffect transition="in" filter="fade">
                                      <p:cBhvr>
                                        <p:cTn id="17" dur="1000"/>
                                        <p:tgtEl>
                                          <p:spTgt spid="145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47"/>
                                        </p:tgtEl>
                                        <p:attrNameLst>
                                          <p:attrName>style.visibility</p:attrName>
                                        </p:attrNameLst>
                                      </p:cBhvr>
                                      <p:to>
                                        <p:strVal val="visible"/>
                                      </p:to>
                                    </p:set>
                                    <p:animEffect transition="in" filter="fade">
                                      <p:cBhvr>
                                        <p:cTn id="21" dur="1000"/>
                                        <p:tgtEl>
                                          <p:spTgt spid="1447"/>
                                        </p:tgtEl>
                                      </p:cBhvr>
                                    </p:animEffect>
                                  </p:childTnLst>
                                </p:cTn>
                              </p:par>
                              <p:par>
                                <p:cTn id="22" presetID="10" presetClass="entr" presetSubtype="0" fill="hold" nodeType="withEffect">
                                  <p:stCondLst>
                                    <p:cond delay="0"/>
                                  </p:stCondLst>
                                  <p:childTnLst>
                                    <p:set>
                                      <p:cBhvr>
                                        <p:cTn id="23" dur="1" fill="hold">
                                          <p:stCondLst>
                                            <p:cond delay="0"/>
                                          </p:stCondLst>
                                        </p:cTn>
                                        <p:tgtEl>
                                          <p:spTgt spid="1448"/>
                                        </p:tgtEl>
                                        <p:attrNameLst>
                                          <p:attrName>style.visibility</p:attrName>
                                        </p:attrNameLst>
                                      </p:cBhvr>
                                      <p:to>
                                        <p:strVal val="visible"/>
                                      </p:to>
                                    </p:set>
                                    <p:animEffect transition="in" filter="fade">
                                      <p:cBhvr>
                                        <p:cTn id="24" dur="1000"/>
                                        <p:tgtEl>
                                          <p:spTgt spid="1448"/>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1449"/>
                                        </p:tgtEl>
                                        <p:attrNameLst>
                                          <p:attrName>style.visibility</p:attrName>
                                        </p:attrNameLst>
                                      </p:cBhvr>
                                      <p:to>
                                        <p:strVal val="visible"/>
                                      </p:to>
                                    </p:set>
                                    <p:animEffect transition="in" filter="fade">
                                      <p:cBhvr>
                                        <p:cTn id="28" dur="1000"/>
                                        <p:tgtEl>
                                          <p:spTgt spid="1449"/>
                                        </p:tgtEl>
                                      </p:cBhvr>
                                    </p:animEffect>
                                  </p:childTnLst>
                                </p:cTn>
                              </p:par>
                              <p:par>
                                <p:cTn id="29" presetID="10" presetClass="entr" presetSubtype="0" fill="hold" nodeType="withEffect">
                                  <p:stCondLst>
                                    <p:cond delay="0"/>
                                  </p:stCondLst>
                                  <p:childTnLst>
                                    <p:set>
                                      <p:cBhvr>
                                        <p:cTn id="30" dur="1" fill="hold">
                                          <p:stCondLst>
                                            <p:cond delay="0"/>
                                          </p:stCondLst>
                                        </p:cTn>
                                        <p:tgtEl>
                                          <p:spTgt spid="1450"/>
                                        </p:tgtEl>
                                        <p:attrNameLst>
                                          <p:attrName>style.visibility</p:attrName>
                                        </p:attrNameLst>
                                      </p:cBhvr>
                                      <p:to>
                                        <p:strVal val="visible"/>
                                      </p:to>
                                    </p:set>
                                    <p:animEffect transition="in" filter="fade">
                                      <p:cBhvr>
                                        <p:cTn id="31" dur="1000"/>
                                        <p:tgtEl>
                                          <p:spTgt spid="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97"/>
          <p:cNvSpPr txBox="1">
            <a:spLocks noGrp="1"/>
          </p:cNvSpPr>
          <p:nvPr>
            <p:ph type="title"/>
          </p:nvPr>
        </p:nvSpPr>
        <p:spPr>
          <a:xfrm>
            <a:off x="2423100" y="1273050"/>
            <a:ext cx="4297800" cy="21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95%</a:t>
            </a:r>
            <a:endParaRPr lang="en-GB"/>
          </a:p>
        </p:txBody>
      </p:sp>
      <p:sp>
        <p:nvSpPr>
          <p:cNvPr id="1499" name="Google Shape;1499;p97"/>
          <p:cNvSpPr txBox="1">
            <a:spLocks noGrp="1"/>
          </p:cNvSpPr>
          <p:nvPr>
            <p:ph type="subTitle" idx="1"/>
          </p:nvPr>
        </p:nvSpPr>
        <p:spPr>
          <a:xfrm>
            <a:off x="2423100" y="3373350"/>
            <a:ext cx="42978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Big numbers catch your audience’s attention</a:t>
            </a:r>
            <a:endParaRPr lang="en-GB"/>
          </a:p>
        </p:txBody>
      </p:sp>
      <p:sp>
        <p:nvSpPr>
          <p:cNvPr id="1500" name="Google Shape;1500;p97">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9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9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98"/>
          <p:cNvSpPr/>
          <p:nvPr/>
        </p:nvSpPr>
        <p:spPr>
          <a:xfrm>
            <a:off x="5080000" y="709900"/>
            <a:ext cx="3351000" cy="372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98"/>
          <p:cNvSpPr txBox="1">
            <a:spLocks noGrp="1"/>
          </p:cNvSpPr>
          <p:nvPr>
            <p:ph type="title"/>
          </p:nvPr>
        </p:nvSpPr>
        <p:spPr>
          <a:xfrm>
            <a:off x="713100" y="539400"/>
            <a:ext cx="3858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10,000</a:t>
            </a:r>
            <a:endParaRPr lang="en-GB"/>
          </a:p>
        </p:txBody>
      </p:sp>
      <p:sp>
        <p:nvSpPr>
          <p:cNvPr id="1509" name="Google Shape;1509;p98"/>
          <p:cNvSpPr txBox="1">
            <a:spLocks noGrp="1"/>
          </p:cNvSpPr>
          <p:nvPr>
            <p:ph type="subTitle" idx="1"/>
          </p:nvPr>
        </p:nvSpPr>
        <p:spPr>
          <a:xfrm>
            <a:off x="713100" y="1308298"/>
            <a:ext cx="38589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1510" name="Google Shape;1510;p98"/>
          <p:cNvSpPr txBox="1">
            <a:spLocks noGrp="1"/>
          </p:cNvSpPr>
          <p:nvPr>
            <p:ph type="title" idx="2"/>
          </p:nvPr>
        </p:nvSpPr>
        <p:spPr>
          <a:xfrm>
            <a:off x="713102" y="1944014"/>
            <a:ext cx="3858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15,000</a:t>
            </a:r>
            <a:endParaRPr lang="en-GB"/>
          </a:p>
        </p:txBody>
      </p:sp>
      <p:sp>
        <p:nvSpPr>
          <p:cNvPr id="1511" name="Google Shape;1511;p98"/>
          <p:cNvSpPr txBox="1">
            <a:spLocks noGrp="1"/>
          </p:cNvSpPr>
          <p:nvPr>
            <p:ph type="subTitle" idx="3"/>
          </p:nvPr>
        </p:nvSpPr>
        <p:spPr>
          <a:xfrm>
            <a:off x="713102" y="2712892"/>
            <a:ext cx="38589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 is the biggest planet of them all</a:t>
            </a:r>
            <a:endParaRPr lang="en-GB"/>
          </a:p>
        </p:txBody>
      </p:sp>
      <p:sp>
        <p:nvSpPr>
          <p:cNvPr id="1512" name="Google Shape;1512;p98"/>
          <p:cNvSpPr txBox="1">
            <a:spLocks noGrp="1"/>
          </p:cNvSpPr>
          <p:nvPr>
            <p:ph type="title" idx="4"/>
          </p:nvPr>
        </p:nvSpPr>
        <p:spPr>
          <a:xfrm>
            <a:off x="713100" y="3348602"/>
            <a:ext cx="3858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25,000</a:t>
            </a:r>
            <a:endParaRPr lang="en-GB"/>
          </a:p>
        </p:txBody>
      </p:sp>
      <p:sp>
        <p:nvSpPr>
          <p:cNvPr id="1513" name="Google Shape;1513;p98"/>
          <p:cNvSpPr txBox="1">
            <a:spLocks noGrp="1"/>
          </p:cNvSpPr>
          <p:nvPr>
            <p:ph type="subTitle" idx="5"/>
          </p:nvPr>
        </p:nvSpPr>
        <p:spPr>
          <a:xfrm>
            <a:off x="713100" y="4117500"/>
            <a:ext cx="3858900" cy="4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 is actually a very cold place</a:t>
            </a:r>
            <a:endParaRPr lang="en-GB"/>
          </a:p>
        </p:txBody>
      </p:sp>
      <p:sp>
        <p:nvSpPr>
          <p:cNvPr id="1514" name="Google Shape;1514;p98">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98">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98">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17" name="Google Shape;1517;p98"/>
          <p:cNvPicPr preferRelativeResize="0"/>
          <p:nvPr/>
        </p:nvPicPr>
        <p:blipFill rotWithShape="1">
          <a:blip r:embed="rId2">
            <a:alphaModFix amt="89000"/>
          </a:blip>
          <a:srcRect l="20057" r="20051"/>
          <a:stretch>
            <a:fillRect/>
          </a:stretch>
        </p:blipFill>
        <p:spPr>
          <a:xfrm>
            <a:off x="5080000" y="709900"/>
            <a:ext cx="3350902" cy="3723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8"/>
                                        </p:tgtEl>
                                        <p:attrNameLst>
                                          <p:attrName>style.visibility</p:attrName>
                                        </p:attrNameLst>
                                      </p:cBhvr>
                                      <p:to>
                                        <p:strVal val="visible"/>
                                      </p:to>
                                    </p:set>
                                    <p:animEffect transition="in" filter="fade">
                                      <p:cBhvr>
                                        <p:cTn id="7" dur="1000"/>
                                        <p:tgtEl>
                                          <p:spTgt spid="1508"/>
                                        </p:tgtEl>
                                      </p:cBhvr>
                                    </p:animEffect>
                                  </p:childTnLst>
                                </p:cTn>
                              </p:par>
                              <p:par>
                                <p:cTn id="8" presetID="10" presetClass="entr" presetSubtype="0" fill="hold" nodeType="withEffect">
                                  <p:stCondLst>
                                    <p:cond delay="0"/>
                                  </p:stCondLst>
                                  <p:childTnLst>
                                    <p:set>
                                      <p:cBhvr>
                                        <p:cTn id="9" dur="1" fill="hold">
                                          <p:stCondLst>
                                            <p:cond delay="0"/>
                                          </p:stCondLst>
                                        </p:cTn>
                                        <p:tgtEl>
                                          <p:spTgt spid="1509"/>
                                        </p:tgtEl>
                                        <p:attrNameLst>
                                          <p:attrName>style.visibility</p:attrName>
                                        </p:attrNameLst>
                                      </p:cBhvr>
                                      <p:to>
                                        <p:strVal val="visible"/>
                                      </p:to>
                                    </p:set>
                                    <p:animEffect transition="in" filter="fade">
                                      <p:cBhvr>
                                        <p:cTn id="10" dur="1000"/>
                                        <p:tgtEl>
                                          <p:spTgt spid="150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10"/>
                                        </p:tgtEl>
                                        <p:attrNameLst>
                                          <p:attrName>style.visibility</p:attrName>
                                        </p:attrNameLst>
                                      </p:cBhvr>
                                      <p:to>
                                        <p:strVal val="visible"/>
                                      </p:to>
                                    </p:set>
                                    <p:animEffect transition="in" filter="fade">
                                      <p:cBhvr>
                                        <p:cTn id="14" dur="1000"/>
                                        <p:tgtEl>
                                          <p:spTgt spid="1510"/>
                                        </p:tgtEl>
                                      </p:cBhvr>
                                    </p:animEffect>
                                  </p:childTnLst>
                                </p:cTn>
                              </p:par>
                              <p:par>
                                <p:cTn id="15" presetID="10" presetClass="entr" presetSubtype="0" fill="hold" nodeType="withEffect">
                                  <p:stCondLst>
                                    <p:cond delay="0"/>
                                  </p:stCondLst>
                                  <p:childTnLst>
                                    <p:set>
                                      <p:cBhvr>
                                        <p:cTn id="16" dur="1" fill="hold">
                                          <p:stCondLst>
                                            <p:cond delay="0"/>
                                          </p:stCondLst>
                                        </p:cTn>
                                        <p:tgtEl>
                                          <p:spTgt spid="1511"/>
                                        </p:tgtEl>
                                        <p:attrNameLst>
                                          <p:attrName>style.visibility</p:attrName>
                                        </p:attrNameLst>
                                      </p:cBhvr>
                                      <p:to>
                                        <p:strVal val="visible"/>
                                      </p:to>
                                    </p:set>
                                    <p:animEffect transition="in" filter="fade">
                                      <p:cBhvr>
                                        <p:cTn id="17" dur="1000"/>
                                        <p:tgtEl>
                                          <p:spTgt spid="151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512"/>
                                        </p:tgtEl>
                                        <p:attrNameLst>
                                          <p:attrName>style.visibility</p:attrName>
                                        </p:attrNameLst>
                                      </p:cBhvr>
                                      <p:to>
                                        <p:strVal val="visible"/>
                                      </p:to>
                                    </p:set>
                                    <p:animEffect transition="in" filter="fade">
                                      <p:cBhvr>
                                        <p:cTn id="21" dur="1000"/>
                                        <p:tgtEl>
                                          <p:spTgt spid="1512"/>
                                        </p:tgtEl>
                                      </p:cBhvr>
                                    </p:animEffect>
                                  </p:childTnLst>
                                </p:cTn>
                              </p:par>
                              <p:par>
                                <p:cTn id="22" presetID="10" presetClass="entr" presetSubtype="0" fill="hold" nodeType="withEffect">
                                  <p:stCondLst>
                                    <p:cond delay="0"/>
                                  </p:stCondLst>
                                  <p:childTnLst>
                                    <p:set>
                                      <p:cBhvr>
                                        <p:cTn id="23" dur="1" fill="hold">
                                          <p:stCondLst>
                                            <p:cond delay="0"/>
                                          </p:stCondLst>
                                        </p:cTn>
                                        <p:tgtEl>
                                          <p:spTgt spid="1513"/>
                                        </p:tgtEl>
                                        <p:attrNameLst>
                                          <p:attrName>style.visibility</p:attrName>
                                        </p:attrNameLst>
                                      </p:cBhvr>
                                      <p:to>
                                        <p:strVal val="visible"/>
                                      </p:to>
                                    </p:set>
                                    <p:animEffect transition="in" filter="fade">
                                      <p:cBhvr>
                                        <p:cTn id="24" dur="1000"/>
                                        <p:tgtEl>
                                          <p:spTgt spid="1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9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Innovations</a:t>
            </a:r>
            <a:endParaRPr lang="en-GB"/>
          </a:p>
        </p:txBody>
      </p:sp>
      <p:sp>
        <p:nvSpPr>
          <p:cNvPr id="1523" name="Google Shape;1523;p99"/>
          <p:cNvSpPr txBox="1">
            <a:spLocks noGrp="1"/>
          </p:cNvSpPr>
          <p:nvPr>
            <p:ph type="title" idx="2"/>
          </p:nvPr>
        </p:nvSpPr>
        <p:spPr>
          <a:xfrm>
            <a:off x="720000" y="2713450"/>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a:t>
            </a:r>
            <a:endParaRPr lang="en-GB"/>
          </a:p>
        </p:txBody>
      </p:sp>
      <p:sp>
        <p:nvSpPr>
          <p:cNvPr id="1524" name="Google Shape;1524;p99"/>
          <p:cNvSpPr txBox="1">
            <a:spLocks noGrp="1"/>
          </p:cNvSpPr>
          <p:nvPr>
            <p:ph type="subTitle" idx="1"/>
          </p:nvPr>
        </p:nvSpPr>
        <p:spPr>
          <a:xfrm>
            <a:off x="720000" y="3241150"/>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It’s the closest planet to the Sun and the smallest one in the Solar System</a:t>
            </a:r>
            <a:endParaRPr lang="en-GB"/>
          </a:p>
        </p:txBody>
      </p:sp>
      <p:sp>
        <p:nvSpPr>
          <p:cNvPr id="1525" name="Google Shape;1525;p99"/>
          <p:cNvSpPr txBox="1">
            <a:spLocks noGrp="1"/>
          </p:cNvSpPr>
          <p:nvPr>
            <p:ph type="title" idx="3"/>
          </p:nvPr>
        </p:nvSpPr>
        <p:spPr>
          <a:xfrm>
            <a:off x="3492269" y="2713450"/>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1526" name="Google Shape;1526;p99"/>
          <p:cNvSpPr txBox="1">
            <a:spLocks noGrp="1"/>
          </p:cNvSpPr>
          <p:nvPr>
            <p:ph type="subTitle" idx="4"/>
          </p:nvPr>
        </p:nvSpPr>
        <p:spPr>
          <a:xfrm>
            <a:off x="3492272" y="3241150"/>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has a beautiful name and is the second planet from the Sun</a:t>
            </a:r>
            <a:endParaRPr lang="en-GB"/>
          </a:p>
        </p:txBody>
      </p:sp>
      <p:sp>
        <p:nvSpPr>
          <p:cNvPr id="1527" name="Google Shape;1527;p99"/>
          <p:cNvSpPr txBox="1">
            <a:spLocks noGrp="1"/>
          </p:cNvSpPr>
          <p:nvPr>
            <p:ph type="title" idx="5"/>
          </p:nvPr>
        </p:nvSpPr>
        <p:spPr>
          <a:xfrm>
            <a:off x="6264545" y="2713450"/>
            <a:ext cx="2159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1528" name="Google Shape;1528;p99"/>
          <p:cNvSpPr txBox="1">
            <a:spLocks noGrp="1"/>
          </p:cNvSpPr>
          <p:nvPr>
            <p:ph type="subTitle" idx="6"/>
          </p:nvPr>
        </p:nvSpPr>
        <p:spPr>
          <a:xfrm>
            <a:off x="6264550" y="3241150"/>
            <a:ext cx="21594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Despite being red, Mars is actually a cold place. It’s full of iron oxide dust</a:t>
            </a:r>
            <a:endParaRPr lang="en-GB"/>
          </a:p>
        </p:txBody>
      </p:sp>
      <p:pic>
        <p:nvPicPr>
          <p:cNvPr id="1529" name="Google Shape;1529;p99"/>
          <p:cNvPicPr preferRelativeResize="0"/>
          <p:nvPr/>
        </p:nvPicPr>
        <p:blipFill rotWithShape="1">
          <a:blip r:embed="rId1">
            <a:alphaModFix amt="75000"/>
          </a:blip>
          <a:srcRect/>
          <a:stretch>
            <a:fillRect/>
          </a:stretch>
        </p:blipFill>
        <p:spPr>
          <a:xfrm rot="-487120">
            <a:off x="1287245" y="1616986"/>
            <a:ext cx="1024907" cy="1024881"/>
          </a:xfrm>
          <a:prstGeom prst="rect">
            <a:avLst/>
          </a:prstGeom>
          <a:noFill/>
          <a:ln>
            <a:noFill/>
          </a:ln>
        </p:spPr>
      </p:pic>
      <p:pic>
        <p:nvPicPr>
          <p:cNvPr id="1530" name="Google Shape;1530;p99"/>
          <p:cNvPicPr preferRelativeResize="0"/>
          <p:nvPr/>
        </p:nvPicPr>
        <p:blipFill rotWithShape="1">
          <a:blip r:embed="rId1">
            <a:alphaModFix amt="75000"/>
          </a:blip>
          <a:srcRect/>
          <a:stretch>
            <a:fillRect/>
          </a:stretch>
        </p:blipFill>
        <p:spPr>
          <a:xfrm rot="-487120">
            <a:off x="6831808" y="1616986"/>
            <a:ext cx="1024907" cy="1024881"/>
          </a:xfrm>
          <a:prstGeom prst="rect">
            <a:avLst/>
          </a:prstGeom>
          <a:noFill/>
          <a:ln>
            <a:noFill/>
          </a:ln>
        </p:spPr>
      </p:pic>
      <p:pic>
        <p:nvPicPr>
          <p:cNvPr id="1531" name="Google Shape;1531;p99"/>
          <p:cNvPicPr preferRelativeResize="0"/>
          <p:nvPr/>
        </p:nvPicPr>
        <p:blipFill rotWithShape="1">
          <a:blip r:embed="rId1">
            <a:alphaModFix amt="75000"/>
          </a:blip>
          <a:srcRect/>
          <a:stretch>
            <a:fillRect/>
          </a:stretch>
        </p:blipFill>
        <p:spPr>
          <a:xfrm rot="-487120">
            <a:off x="4059533" y="1616986"/>
            <a:ext cx="1024907" cy="1024881"/>
          </a:xfrm>
          <a:prstGeom prst="rect">
            <a:avLst/>
          </a:prstGeom>
          <a:noFill/>
          <a:ln>
            <a:noFill/>
          </a:ln>
        </p:spPr>
      </p:pic>
      <p:grpSp>
        <p:nvGrpSpPr>
          <p:cNvPr id="1532" name="Google Shape;1532;p99"/>
          <p:cNvGrpSpPr/>
          <p:nvPr/>
        </p:nvGrpSpPr>
        <p:grpSpPr>
          <a:xfrm>
            <a:off x="4341251" y="1955431"/>
            <a:ext cx="461444" cy="461476"/>
            <a:chOff x="7121669" y="1533610"/>
            <a:chExt cx="321362" cy="321362"/>
          </a:xfrm>
        </p:grpSpPr>
        <p:sp>
          <p:nvSpPr>
            <p:cNvPr id="1533" name="Google Shape;1533;p99"/>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99"/>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99"/>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99"/>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7" name="Google Shape;1537;p99"/>
          <p:cNvGrpSpPr/>
          <p:nvPr/>
        </p:nvGrpSpPr>
        <p:grpSpPr>
          <a:xfrm>
            <a:off x="7136585" y="1978509"/>
            <a:ext cx="415354" cy="415315"/>
            <a:chOff x="7976174" y="2925108"/>
            <a:chExt cx="334666" cy="334634"/>
          </a:xfrm>
        </p:grpSpPr>
        <p:sp>
          <p:nvSpPr>
            <p:cNvPr id="1538" name="Google Shape;1538;p99"/>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99"/>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99"/>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99"/>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99"/>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99"/>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99"/>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99"/>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99"/>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7" name="Google Shape;1547;p99"/>
          <p:cNvGrpSpPr/>
          <p:nvPr/>
        </p:nvGrpSpPr>
        <p:grpSpPr>
          <a:xfrm>
            <a:off x="1601445" y="1992376"/>
            <a:ext cx="405966" cy="387567"/>
            <a:chOff x="1299146" y="3806507"/>
            <a:chExt cx="367990" cy="351312"/>
          </a:xfrm>
        </p:grpSpPr>
        <p:sp>
          <p:nvSpPr>
            <p:cNvPr id="1548" name="Google Shape;1548;p99"/>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99"/>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50" name="Google Shape;1550;p99">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9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9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0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Innovations</a:t>
            </a:r>
            <a:endParaRPr lang="en-GB"/>
          </a:p>
        </p:txBody>
      </p:sp>
      <p:sp>
        <p:nvSpPr>
          <p:cNvPr id="1558" name="Google Shape;1558;p100">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10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10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100"/>
          <p:cNvSpPr/>
          <p:nvPr/>
        </p:nvSpPr>
        <p:spPr>
          <a:xfrm>
            <a:off x="3302256" y="1309725"/>
            <a:ext cx="2539500" cy="51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2"/>
                </a:solidFill>
                <a:latin typeface="DM Serif Text"/>
                <a:ea typeface="DM Serif Text"/>
                <a:cs typeface="DM Serif Text"/>
                <a:sym typeface="DM Serif Text"/>
              </a:rPr>
              <a:t>Innovatations</a:t>
            </a:r>
            <a:endParaRPr sz="2500" b="1">
              <a:solidFill>
                <a:schemeClr val="accent2"/>
              </a:solidFill>
              <a:latin typeface="DM Serif Text"/>
              <a:ea typeface="DM Serif Text"/>
              <a:cs typeface="DM Serif Text"/>
              <a:sym typeface="DM Serif Text"/>
            </a:endParaRPr>
          </a:p>
        </p:txBody>
      </p:sp>
      <p:sp>
        <p:nvSpPr>
          <p:cNvPr id="1562" name="Google Shape;1562;p100"/>
          <p:cNvSpPr/>
          <p:nvPr/>
        </p:nvSpPr>
        <p:spPr>
          <a:xfrm>
            <a:off x="5573244" y="2211671"/>
            <a:ext cx="1538100" cy="518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2"/>
                </a:solidFill>
                <a:latin typeface="DM Serif Text"/>
                <a:ea typeface="DM Serif Text"/>
                <a:cs typeface="DM Serif Text"/>
                <a:sym typeface="DM Serif Text"/>
              </a:rPr>
              <a:t>Jupiter</a:t>
            </a:r>
            <a:endParaRPr sz="2500" b="1">
              <a:solidFill>
                <a:schemeClr val="accent2"/>
              </a:solidFill>
              <a:latin typeface="DM Serif Text"/>
              <a:ea typeface="DM Serif Text"/>
              <a:cs typeface="DM Serif Text"/>
              <a:sym typeface="DM Serif Text"/>
            </a:endParaRPr>
          </a:p>
        </p:txBody>
      </p:sp>
      <p:sp>
        <p:nvSpPr>
          <p:cNvPr id="1563" name="Google Shape;1563;p100"/>
          <p:cNvSpPr/>
          <p:nvPr/>
        </p:nvSpPr>
        <p:spPr>
          <a:xfrm>
            <a:off x="2032648" y="2211671"/>
            <a:ext cx="1538100" cy="518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2"/>
                </a:solidFill>
                <a:latin typeface="DM Serif Text"/>
                <a:ea typeface="DM Serif Text"/>
                <a:cs typeface="DM Serif Text"/>
                <a:sym typeface="DM Serif Text"/>
              </a:rPr>
              <a:t>Mercury</a:t>
            </a:r>
            <a:endParaRPr sz="2500" b="1">
              <a:solidFill>
                <a:schemeClr val="accent2"/>
              </a:solidFill>
              <a:latin typeface="DM Serif Text"/>
              <a:ea typeface="DM Serif Text"/>
              <a:cs typeface="DM Serif Text"/>
              <a:sym typeface="DM Serif Text"/>
            </a:endParaRPr>
          </a:p>
        </p:txBody>
      </p:sp>
      <p:sp>
        <p:nvSpPr>
          <p:cNvPr id="1564" name="Google Shape;1564;p100"/>
          <p:cNvSpPr/>
          <p:nvPr/>
        </p:nvSpPr>
        <p:spPr>
          <a:xfrm>
            <a:off x="1187400" y="3113616"/>
            <a:ext cx="1538100" cy="51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Cambay" panose="00000500000000000000"/>
                <a:ea typeface="Cambay" panose="00000500000000000000"/>
                <a:cs typeface="Cambay" panose="00000500000000000000"/>
                <a:sym typeface="Cambay" panose="00000500000000000000"/>
              </a:rPr>
              <a:t>Mercury is the smallest planet</a:t>
            </a:r>
            <a:endParaRPr>
              <a:solidFill>
                <a:schemeClr val="lt1"/>
              </a:solidFill>
              <a:latin typeface="Cambay" panose="00000500000000000000"/>
              <a:ea typeface="Cambay" panose="00000500000000000000"/>
              <a:cs typeface="Cambay" panose="00000500000000000000"/>
              <a:sym typeface="Cambay" panose="00000500000000000000"/>
            </a:endParaRPr>
          </a:p>
        </p:txBody>
      </p:sp>
      <p:sp>
        <p:nvSpPr>
          <p:cNvPr id="1565" name="Google Shape;1565;p100"/>
          <p:cNvSpPr/>
          <p:nvPr/>
        </p:nvSpPr>
        <p:spPr>
          <a:xfrm>
            <a:off x="2877895" y="3113616"/>
            <a:ext cx="1538100" cy="51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Cambay" panose="00000500000000000000"/>
                <a:ea typeface="Cambay" panose="00000500000000000000"/>
                <a:cs typeface="Cambay" panose="00000500000000000000"/>
                <a:sym typeface="Cambay" panose="00000500000000000000"/>
              </a:rPr>
              <a:t>Jupiter is the biggest planet</a:t>
            </a:r>
            <a:endParaRPr>
              <a:solidFill>
                <a:schemeClr val="lt1"/>
              </a:solidFill>
              <a:latin typeface="Cambay" panose="00000500000000000000"/>
              <a:ea typeface="Cambay" panose="00000500000000000000"/>
              <a:cs typeface="Cambay" panose="00000500000000000000"/>
              <a:sym typeface="Cambay" panose="00000500000000000000"/>
            </a:endParaRPr>
          </a:p>
        </p:txBody>
      </p:sp>
      <p:sp>
        <p:nvSpPr>
          <p:cNvPr id="1566" name="Google Shape;1566;p100"/>
          <p:cNvSpPr/>
          <p:nvPr/>
        </p:nvSpPr>
        <p:spPr>
          <a:xfrm>
            <a:off x="4728003" y="3113616"/>
            <a:ext cx="1538100" cy="51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Cambay" panose="00000500000000000000"/>
                <a:ea typeface="Cambay" panose="00000500000000000000"/>
                <a:cs typeface="Cambay" panose="00000500000000000000"/>
                <a:sym typeface="Cambay" panose="00000500000000000000"/>
              </a:rPr>
              <a:t>Mars is a cold place, not hot</a:t>
            </a:r>
            <a:endParaRPr>
              <a:solidFill>
                <a:schemeClr val="lt1"/>
              </a:solidFill>
              <a:latin typeface="Cambay" panose="00000500000000000000"/>
              <a:ea typeface="Cambay" panose="00000500000000000000"/>
              <a:cs typeface="Cambay" panose="00000500000000000000"/>
              <a:sym typeface="Cambay" panose="00000500000000000000"/>
            </a:endParaRPr>
          </a:p>
        </p:txBody>
      </p:sp>
      <p:sp>
        <p:nvSpPr>
          <p:cNvPr id="1567" name="Google Shape;1567;p100"/>
          <p:cNvSpPr/>
          <p:nvPr/>
        </p:nvSpPr>
        <p:spPr>
          <a:xfrm>
            <a:off x="6418498" y="3113616"/>
            <a:ext cx="1538100" cy="51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Cambay" panose="00000500000000000000"/>
                <a:ea typeface="Cambay" panose="00000500000000000000"/>
                <a:cs typeface="Cambay" panose="00000500000000000000"/>
                <a:sym typeface="Cambay" panose="00000500000000000000"/>
              </a:rPr>
              <a:t>Venus has a beautiful name</a:t>
            </a:r>
            <a:endParaRPr>
              <a:solidFill>
                <a:schemeClr val="lt1"/>
              </a:solidFill>
              <a:latin typeface="Cambay" panose="00000500000000000000"/>
              <a:ea typeface="Cambay" panose="00000500000000000000"/>
              <a:cs typeface="Cambay" panose="00000500000000000000"/>
              <a:sym typeface="Cambay" panose="00000500000000000000"/>
            </a:endParaRPr>
          </a:p>
        </p:txBody>
      </p:sp>
      <p:cxnSp>
        <p:nvCxnSpPr>
          <p:cNvPr id="1568" name="Google Shape;1568;p100"/>
          <p:cNvCxnSpPr>
            <a:stCxn id="1561" idx="2"/>
            <a:endCxn id="1562" idx="0"/>
          </p:cNvCxnSpPr>
          <p:nvPr/>
        </p:nvCxnSpPr>
        <p:spPr>
          <a:xfrm rot="-5400000" flipH="1">
            <a:off x="5265606" y="1134825"/>
            <a:ext cx="383100" cy="1770300"/>
          </a:xfrm>
          <a:prstGeom prst="bentConnector3">
            <a:avLst>
              <a:gd name="adj1" fmla="val 50019"/>
            </a:avLst>
          </a:prstGeom>
          <a:noFill/>
          <a:ln w="9525" cap="flat" cmpd="sng">
            <a:solidFill>
              <a:schemeClr val="dk2"/>
            </a:solidFill>
            <a:prstDash val="solid"/>
            <a:round/>
            <a:headEnd type="none" w="sm" len="sm"/>
            <a:tailEnd type="none" w="sm" len="sm"/>
          </a:ln>
        </p:spPr>
      </p:cxnSp>
      <p:cxnSp>
        <p:nvCxnSpPr>
          <p:cNvPr id="1569" name="Google Shape;1569;p100"/>
          <p:cNvCxnSpPr>
            <a:stCxn id="1563" idx="0"/>
            <a:endCxn id="1561" idx="2"/>
          </p:cNvCxnSpPr>
          <p:nvPr/>
        </p:nvCxnSpPr>
        <p:spPr>
          <a:xfrm rot="-5400000">
            <a:off x="3495298" y="1134971"/>
            <a:ext cx="383100" cy="1770300"/>
          </a:xfrm>
          <a:prstGeom prst="bentConnector3">
            <a:avLst>
              <a:gd name="adj1" fmla="val 50019"/>
            </a:avLst>
          </a:prstGeom>
          <a:noFill/>
          <a:ln w="9525" cap="flat" cmpd="sng">
            <a:solidFill>
              <a:schemeClr val="dk2"/>
            </a:solidFill>
            <a:prstDash val="solid"/>
            <a:round/>
            <a:headEnd type="none" w="sm" len="sm"/>
            <a:tailEnd type="none" w="sm" len="sm"/>
          </a:ln>
        </p:spPr>
      </p:cxnSp>
      <p:cxnSp>
        <p:nvCxnSpPr>
          <p:cNvPr id="1570" name="Google Shape;1570;p100"/>
          <p:cNvCxnSpPr>
            <a:stCxn id="1563" idx="2"/>
            <a:endCxn id="1565" idx="0"/>
          </p:cNvCxnSpPr>
          <p:nvPr/>
        </p:nvCxnSpPr>
        <p:spPr>
          <a:xfrm rot="-5400000" flipH="1">
            <a:off x="3032698" y="2499371"/>
            <a:ext cx="383100" cy="845100"/>
          </a:xfrm>
          <a:prstGeom prst="bentConnector3">
            <a:avLst>
              <a:gd name="adj1" fmla="val 50019"/>
            </a:avLst>
          </a:prstGeom>
          <a:noFill/>
          <a:ln w="9525" cap="flat" cmpd="sng">
            <a:solidFill>
              <a:schemeClr val="dk2"/>
            </a:solidFill>
            <a:prstDash val="solid"/>
            <a:round/>
            <a:headEnd type="none" w="sm" len="sm"/>
            <a:tailEnd type="none" w="sm" len="sm"/>
          </a:ln>
        </p:spPr>
      </p:cxnSp>
      <p:cxnSp>
        <p:nvCxnSpPr>
          <p:cNvPr id="1571" name="Google Shape;1571;p100"/>
          <p:cNvCxnSpPr>
            <a:stCxn id="1564" idx="0"/>
            <a:endCxn id="1563" idx="2"/>
          </p:cNvCxnSpPr>
          <p:nvPr/>
        </p:nvCxnSpPr>
        <p:spPr>
          <a:xfrm rot="-5400000">
            <a:off x="2187450" y="2499516"/>
            <a:ext cx="383100" cy="845100"/>
          </a:xfrm>
          <a:prstGeom prst="bentConnector3">
            <a:avLst>
              <a:gd name="adj1" fmla="val 50019"/>
            </a:avLst>
          </a:prstGeom>
          <a:noFill/>
          <a:ln w="9525" cap="flat" cmpd="sng">
            <a:solidFill>
              <a:schemeClr val="dk2"/>
            </a:solidFill>
            <a:prstDash val="solid"/>
            <a:round/>
            <a:headEnd type="none" w="sm" len="sm"/>
            <a:tailEnd type="none" w="sm" len="sm"/>
          </a:ln>
        </p:spPr>
      </p:cxnSp>
      <p:cxnSp>
        <p:nvCxnSpPr>
          <p:cNvPr id="1572" name="Google Shape;1572;p100"/>
          <p:cNvCxnSpPr>
            <a:stCxn id="1562" idx="2"/>
            <a:endCxn id="1567" idx="0"/>
          </p:cNvCxnSpPr>
          <p:nvPr/>
        </p:nvCxnSpPr>
        <p:spPr>
          <a:xfrm rot="-5400000" flipH="1">
            <a:off x="6573444" y="2499221"/>
            <a:ext cx="383100" cy="845400"/>
          </a:xfrm>
          <a:prstGeom prst="bentConnector3">
            <a:avLst>
              <a:gd name="adj1" fmla="val 50019"/>
            </a:avLst>
          </a:prstGeom>
          <a:noFill/>
          <a:ln w="9525" cap="flat" cmpd="sng">
            <a:solidFill>
              <a:schemeClr val="dk2"/>
            </a:solidFill>
            <a:prstDash val="solid"/>
            <a:round/>
            <a:headEnd type="none" w="sm" len="sm"/>
            <a:tailEnd type="none" w="sm" len="sm"/>
          </a:ln>
        </p:spPr>
      </p:cxnSp>
      <p:cxnSp>
        <p:nvCxnSpPr>
          <p:cNvPr id="1573" name="Google Shape;1573;p100"/>
          <p:cNvCxnSpPr>
            <a:stCxn id="1566" idx="0"/>
            <a:endCxn id="1562" idx="2"/>
          </p:cNvCxnSpPr>
          <p:nvPr/>
        </p:nvCxnSpPr>
        <p:spPr>
          <a:xfrm rot="-5400000">
            <a:off x="5728053" y="2499516"/>
            <a:ext cx="383100" cy="845100"/>
          </a:xfrm>
          <a:prstGeom prst="bentConnector3">
            <a:avLst>
              <a:gd name="adj1" fmla="val 50019"/>
            </a:avLst>
          </a:prstGeom>
          <a:noFill/>
          <a:ln w="9525" cap="flat" cmpd="sng">
            <a:solidFill>
              <a:schemeClr val="dk2"/>
            </a:solidFill>
            <a:prstDash val="solid"/>
            <a:round/>
            <a:headEnd type="none" w="sm" len="sm"/>
            <a:tailEnd type="none" w="sm" len="sm"/>
          </a:ln>
        </p:spPr>
      </p:cxnSp>
      <p:pic>
        <p:nvPicPr>
          <p:cNvPr id="1574" name="Google Shape;1574;p100"/>
          <p:cNvPicPr preferRelativeResize="0"/>
          <p:nvPr/>
        </p:nvPicPr>
        <p:blipFill rotWithShape="1">
          <a:blip r:embed="rId2"/>
          <a:srcRect l="15266" t="3832" r="9641" b="5125"/>
          <a:stretch>
            <a:fillRect/>
          </a:stretch>
        </p:blipFill>
        <p:spPr>
          <a:xfrm>
            <a:off x="1645425" y="3913050"/>
            <a:ext cx="622032" cy="608700"/>
          </a:xfrm>
          <a:prstGeom prst="rect">
            <a:avLst/>
          </a:prstGeom>
          <a:noFill/>
          <a:ln>
            <a:noFill/>
          </a:ln>
        </p:spPr>
      </p:pic>
      <p:pic>
        <p:nvPicPr>
          <p:cNvPr id="1575" name="Google Shape;1575;p100"/>
          <p:cNvPicPr preferRelativeResize="0"/>
          <p:nvPr/>
        </p:nvPicPr>
        <p:blipFill rotWithShape="1">
          <a:blip r:embed="rId2"/>
          <a:srcRect l="15266" t="3832" r="9641" b="5125"/>
          <a:stretch>
            <a:fillRect/>
          </a:stretch>
        </p:blipFill>
        <p:spPr>
          <a:xfrm>
            <a:off x="3335925" y="3913050"/>
            <a:ext cx="622032" cy="608700"/>
          </a:xfrm>
          <a:prstGeom prst="rect">
            <a:avLst/>
          </a:prstGeom>
          <a:noFill/>
          <a:ln>
            <a:noFill/>
          </a:ln>
        </p:spPr>
      </p:pic>
      <p:pic>
        <p:nvPicPr>
          <p:cNvPr id="1576" name="Google Shape;1576;p100"/>
          <p:cNvPicPr preferRelativeResize="0"/>
          <p:nvPr/>
        </p:nvPicPr>
        <p:blipFill rotWithShape="1">
          <a:blip r:embed="rId2"/>
          <a:srcRect l="15266" t="3832" r="9641" b="5125"/>
          <a:stretch>
            <a:fillRect/>
          </a:stretch>
        </p:blipFill>
        <p:spPr>
          <a:xfrm>
            <a:off x="5186038" y="3913050"/>
            <a:ext cx="622032" cy="608700"/>
          </a:xfrm>
          <a:prstGeom prst="rect">
            <a:avLst/>
          </a:prstGeom>
          <a:noFill/>
          <a:ln>
            <a:noFill/>
          </a:ln>
        </p:spPr>
      </p:pic>
      <p:pic>
        <p:nvPicPr>
          <p:cNvPr id="1577" name="Google Shape;1577;p100"/>
          <p:cNvPicPr preferRelativeResize="0"/>
          <p:nvPr/>
        </p:nvPicPr>
        <p:blipFill rotWithShape="1">
          <a:blip r:embed="rId2"/>
          <a:srcRect l="15266" t="3832" r="9641" b="5125"/>
          <a:stretch>
            <a:fillRect/>
          </a:stretch>
        </p:blipFill>
        <p:spPr>
          <a:xfrm>
            <a:off x="6876525" y="3913050"/>
            <a:ext cx="622032" cy="608700"/>
          </a:xfrm>
          <a:prstGeom prst="rect">
            <a:avLst/>
          </a:prstGeom>
          <a:noFill/>
          <a:ln>
            <a:noFill/>
          </a:ln>
        </p:spPr>
      </p:pic>
      <p:cxnSp>
        <p:nvCxnSpPr>
          <p:cNvPr id="1578" name="Google Shape;1578;p100"/>
          <p:cNvCxnSpPr>
            <a:stCxn id="1564" idx="2"/>
            <a:endCxn id="1574" idx="0"/>
          </p:cNvCxnSpPr>
          <p:nvPr/>
        </p:nvCxnSpPr>
        <p:spPr>
          <a:xfrm>
            <a:off x="1956450" y="3632316"/>
            <a:ext cx="0" cy="28080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100"/>
          <p:cNvCxnSpPr>
            <a:stCxn id="1565" idx="2"/>
            <a:endCxn id="1575" idx="0"/>
          </p:cNvCxnSpPr>
          <p:nvPr/>
        </p:nvCxnSpPr>
        <p:spPr>
          <a:xfrm>
            <a:off x="3646945" y="3632316"/>
            <a:ext cx="0" cy="28080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100"/>
          <p:cNvCxnSpPr>
            <a:stCxn id="1566" idx="2"/>
            <a:endCxn id="1576" idx="0"/>
          </p:cNvCxnSpPr>
          <p:nvPr/>
        </p:nvCxnSpPr>
        <p:spPr>
          <a:xfrm>
            <a:off x="5497053" y="3632316"/>
            <a:ext cx="0" cy="28080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100"/>
          <p:cNvCxnSpPr>
            <a:stCxn id="1567" idx="2"/>
            <a:endCxn id="1577" idx="0"/>
          </p:cNvCxnSpPr>
          <p:nvPr/>
        </p:nvCxnSpPr>
        <p:spPr>
          <a:xfrm>
            <a:off x="7187548" y="3632316"/>
            <a:ext cx="0" cy="280800"/>
          </a:xfrm>
          <a:prstGeom prst="straightConnector1">
            <a:avLst/>
          </a:prstGeom>
          <a:noFill/>
          <a:ln w="9525" cap="flat" cmpd="sng">
            <a:solidFill>
              <a:schemeClr val="dk2"/>
            </a:solidFill>
            <a:prstDash val="solid"/>
            <a:round/>
            <a:headEnd type="none" w="med" len="med"/>
            <a:tailEnd type="none" w="med" len="med"/>
          </a:ln>
        </p:spPr>
      </p:cxnSp>
      <p:grpSp>
        <p:nvGrpSpPr>
          <p:cNvPr id="1582" name="Google Shape;1582;p100"/>
          <p:cNvGrpSpPr/>
          <p:nvPr/>
        </p:nvGrpSpPr>
        <p:grpSpPr>
          <a:xfrm>
            <a:off x="5334450" y="4037850"/>
            <a:ext cx="325225" cy="359100"/>
            <a:chOff x="3356550" y="3375600"/>
            <a:chExt cx="325225" cy="359100"/>
          </a:xfrm>
        </p:grpSpPr>
        <p:sp>
          <p:nvSpPr>
            <p:cNvPr id="1583" name="Google Shape;1583;p100"/>
            <p:cNvSpPr/>
            <p:nvPr/>
          </p:nvSpPr>
          <p:spPr>
            <a:xfrm>
              <a:off x="3414100" y="355447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100"/>
            <p:cNvSpPr/>
            <p:nvPr/>
          </p:nvSpPr>
          <p:spPr>
            <a:xfrm>
              <a:off x="3356550" y="3403700"/>
              <a:ext cx="297125" cy="331000"/>
            </a:xfrm>
            <a:custGeom>
              <a:avLst/>
              <a:gdLst/>
              <a:ahLst/>
              <a:cxnLst/>
              <a:rect l="l" t="t" r="r" b="b"/>
              <a:pathLst>
                <a:path w="11885" h="13240" extrusionOk="0">
                  <a:moveTo>
                    <a:pt x="7959" y="571"/>
                  </a:moveTo>
                  <a:lnTo>
                    <a:pt x="7959" y="3640"/>
                  </a:lnTo>
                  <a:cubicBezTo>
                    <a:pt x="7959" y="3801"/>
                    <a:pt x="8084" y="3926"/>
                    <a:pt x="8244" y="3926"/>
                  </a:cubicBezTo>
                  <a:lnTo>
                    <a:pt x="11313" y="3926"/>
                  </a:lnTo>
                  <a:cubicBezTo>
                    <a:pt x="11170" y="5496"/>
                    <a:pt x="9850" y="6727"/>
                    <a:pt x="8244" y="6727"/>
                  </a:cubicBezTo>
                  <a:cubicBezTo>
                    <a:pt x="6531" y="6727"/>
                    <a:pt x="5157" y="5353"/>
                    <a:pt x="5157" y="3640"/>
                  </a:cubicBezTo>
                  <a:cubicBezTo>
                    <a:pt x="5157" y="2034"/>
                    <a:pt x="6389" y="714"/>
                    <a:pt x="7959" y="571"/>
                  </a:cubicBezTo>
                  <a:close/>
                  <a:moveTo>
                    <a:pt x="8244" y="0"/>
                  </a:moveTo>
                  <a:cubicBezTo>
                    <a:pt x="7316" y="0"/>
                    <a:pt x="6478" y="339"/>
                    <a:pt x="5836" y="892"/>
                  </a:cubicBezTo>
                  <a:cubicBezTo>
                    <a:pt x="4587" y="928"/>
                    <a:pt x="3427" y="1410"/>
                    <a:pt x="2535" y="2302"/>
                  </a:cubicBezTo>
                  <a:cubicBezTo>
                    <a:pt x="1607" y="3212"/>
                    <a:pt x="1107" y="4407"/>
                    <a:pt x="1107" y="5674"/>
                  </a:cubicBezTo>
                  <a:cubicBezTo>
                    <a:pt x="1107" y="5960"/>
                    <a:pt x="840" y="6495"/>
                    <a:pt x="411" y="7102"/>
                  </a:cubicBezTo>
                  <a:cubicBezTo>
                    <a:pt x="1" y="7673"/>
                    <a:pt x="72" y="8065"/>
                    <a:pt x="179" y="8297"/>
                  </a:cubicBezTo>
                  <a:cubicBezTo>
                    <a:pt x="322" y="8547"/>
                    <a:pt x="625" y="8832"/>
                    <a:pt x="1393" y="8886"/>
                  </a:cubicBezTo>
                  <a:lnTo>
                    <a:pt x="1393" y="10117"/>
                  </a:lnTo>
                  <a:cubicBezTo>
                    <a:pt x="1393" y="10956"/>
                    <a:pt x="2071" y="11634"/>
                    <a:pt x="2909" y="11634"/>
                  </a:cubicBezTo>
                  <a:cubicBezTo>
                    <a:pt x="3641" y="11634"/>
                    <a:pt x="4051" y="11652"/>
                    <a:pt x="4212" y="11812"/>
                  </a:cubicBezTo>
                  <a:cubicBezTo>
                    <a:pt x="4390" y="11955"/>
                    <a:pt x="4444" y="12312"/>
                    <a:pt x="4479" y="12990"/>
                  </a:cubicBezTo>
                  <a:cubicBezTo>
                    <a:pt x="4497" y="13132"/>
                    <a:pt x="4622" y="13240"/>
                    <a:pt x="4765" y="13240"/>
                  </a:cubicBezTo>
                  <a:lnTo>
                    <a:pt x="8797" y="13240"/>
                  </a:lnTo>
                  <a:cubicBezTo>
                    <a:pt x="8869" y="13240"/>
                    <a:pt x="8940" y="13222"/>
                    <a:pt x="8994" y="13168"/>
                  </a:cubicBezTo>
                  <a:cubicBezTo>
                    <a:pt x="9047" y="13097"/>
                    <a:pt x="9083" y="13025"/>
                    <a:pt x="9065" y="12954"/>
                  </a:cubicBezTo>
                  <a:cubicBezTo>
                    <a:pt x="9029" y="12401"/>
                    <a:pt x="9029" y="12008"/>
                    <a:pt x="9029" y="11652"/>
                  </a:cubicBezTo>
                  <a:cubicBezTo>
                    <a:pt x="9029" y="11491"/>
                    <a:pt x="8904" y="11366"/>
                    <a:pt x="8744" y="11366"/>
                  </a:cubicBezTo>
                  <a:cubicBezTo>
                    <a:pt x="8583" y="11366"/>
                    <a:pt x="8458" y="11491"/>
                    <a:pt x="8458" y="11652"/>
                  </a:cubicBezTo>
                  <a:cubicBezTo>
                    <a:pt x="8458" y="11955"/>
                    <a:pt x="8476" y="12276"/>
                    <a:pt x="8494" y="12686"/>
                  </a:cubicBezTo>
                  <a:lnTo>
                    <a:pt x="5033" y="12686"/>
                  </a:lnTo>
                  <a:cubicBezTo>
                    <a:pt x="4979" y="12080"/>
                    <a:pt x="4890" y="11652"/>
                    <a:pt x="4587" y="11384"/>
                  </a:cubicBezTo>
                  <a:cubicBezTo>
                    <a:pt x="4248" y="11081"/>
                    <a:pt x="3730" y="11063"/>
                    <a:pt x="2909" y="11063"/>
                  </a:cubicBezTo>
                  <a:cubicBezTo>
                    <a:pt x="2392" y="11063"/>
                    <a:pt x="1946" y="10635"/>
                    <a:pt x="1946" y="10117"/>
                  </a:cubicBezTo>
                  <a:lnTo>
                    <a:pt x="1946" y="9742"/>
                  </a:lnTo>
                  <a:cubicBezTo>
                    <a:pt x="2124" y="9742"/>
                    <a:pt x="2392" y="9832"/>
                    <a:pt x="2660" y="9992"/>
                  </a:cubicBezTo>
                  <a:cubicBezTo>
                    <a:pt x="2695" y="10010"/>
                    <a:pt x="2749" y="10028"/>
                    <a:pt x="2802" y="10028"/>
                  </a:cubicBezTo>
                  <a:cubicBezTo>
                    <a:pt x="2891" y="10028"/>
                    <a:pt x="2981" y="9974"/>
                    <a:pt x="3034" y="9885"/>
                  </a:cubicBezTo>
                  <a:cubicBezTo>
                    <a:pt x="3123" y="9760"/>
                    <a:pt x="3070" y="9582"/>
                    <a:pt x="2927" y="9510"/>
                  </a:cubicBezTo>
                  <a:cubicBezTo>
                    <a:pt x="2731" y="9386"/>
                    <a:pt x="2321" y="9189"/>
                    <a:pt x="1946" y="9189"/>
                  </a:cubicBezTo>
                  <a:lnTo>
                    <a:pt x="1946" y="8618"/>
                  </a:lnTo>
                  <a:cubicBezTo>
                    <a:pt x="1946" y="8476"/>
                    <a:pt x="1821" y="8333"/>
                    <a:pt x="1678" y="8333"/>
                  </a:cubicBezTo>
                  <a:cubicBezTo>
                    <a:pt x="1143" y="8333"/>
                    <a:pt x="786" y="8226"/>
                    <a:pt x="679" y="8047"/>
                  </a:cubicBezTo>
                  <a:cubicBezTo>
                    <a:pt x="625" y="7922"/>
                    <a:pt x="679" y="7690"/>
                    <a:pt x="875" y="7441"/>
                  </a:cubicBezTo>
                  <a:cubicBezTo>
                    <a:pt x="1232" y="6923"/>
                    <a:pt x="1660" y="6210"/>
                    <a:pt x="1660" y="5674"/>
                  </a:cubicBezTo>
                  <a:cubicBezTo>
                    <a:pt x="1660" y="3569"/>
                    <a:pt x="3248" y="1820"/>
                    <a:pt x="5282" y="1499"/>
                  </a:cubicBezTo>
                  <a:lnTo>
                    <a:pt x="5282" y="1499"/>
                  </a:lnTo>
                  <a:cubicBezTo>
                    <a:pt x="4854" y="2106"/>
                    <a:pt x="4587" y="2855"/>
                    <a:pt x="4587" y="3640"/>
                  </a:cubicBezTo>
                  <a:cubicBezTo>
                    <a:pt x="4587" y="5656"/>
                    <a:pt x="6228" y="7298"/>
                    <a:pt x="8244" y="7298"/>
                  </a:cubicBezTo>
                  <a:cubicBezTo>
                    <a:pt x="8904" y="7298"/>
                    <a:pt x="9511" y="7120"/>
                    <a:pt x="10046" y="6816"/>
                  </a:cubicBezTo>
                  <a:lnTo>
                    <a:pt x="10046" y="6816"/>
                  </a:lnTo>
                  <a:cubicBezTo>
                    <a:pt x="9939" y="7191"/>
                    <a:pt x="9779" y="7530"/>
                    <a:pt x="9582" y="7869"/>
                  </a:cubicBezTo>
                  <a:cubicBezTo>
                    <a:pt x="9315" y="8297"/>
                    <a:pt x="9101" y="8690"/>
                    <a:pt x="8940" y="9064"/>
                  </a:cubicBezTo>
                  <a:cubicBezTo>
                    <a:pt x="8887" y="9207"/>
                    <a:pt x="8958" y="9386"/>
                    <a:pt x="9101" y="9439"/>
                  </a:cubicBezTo>
                  <a:cubicBezTo>
                    <a:pt x="9136" y="9457"/>
                    <a:pt x="9172" y="9457"/>
                    <a:pt x="9208" y="9457"/>
                  </a:cubicBezTo>
                  <a:cubicBezTo>
                    <a:pt x="9315" y="9457"/>
                    <a:pt x="9422" y="9403"/>
                    <a:pt x="9458" y="9296"/>
                  </a:cubicBezTo>
                  <a:cubicBezTo>
                    <a:pt x="9618" y="8922"/>
                    <a:pt x="9814" y="8565"/>
                    <a:pt x="10064" y="8154"/>
                  </a:cubicBezTo>
                  <a:cubicBezTo>
                    <a:pt x="10403" y="7601"/>
                    <a:pt x="10635" y="6977"/>
                    <a:pt x="10724" y="6317"/>
                  </a:cubicBezTo>
                  <a:cubicBezTo>
                    <a:pt x="11438" y="5656"/>
                    <a:pt x="11884" y="4711"/>
                    <a:pt x="11884" y="3640"/>
                  </a:cubicBezTo>
                  <a:cubicBezTo>
                    <a:pt x="11884" y="3497"/>
                    <a:pt x="11759" y="3373"/>
                    <a:pt x="11617" y="3373"/>
                  </a:cubicBezTo>
                  <a:lnTo>
                    <a:pt x="8512" y="3373"/>
                  </a:lnTo>
                  <a:lnTo>
                    <a:pt x="8512" y="286"/>
                  </a:lnTo>
                  <a:cubicBezTo>
                    <a:pt x="8512" y="125"/>
                    <a:pt x="8387" y="0"/>
                    <a:pt x="8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100"/>
            <p:cNvSpPr/>
            <p:nvPr/>
          </p:nvSpPr>
          <p:spPr>
            <a:xfrm>
              <a:off x="3583600" y="3375600"/>
              <a:ext cx="98175" cy="98150"/>
            </a:xfrm>
            <a:custGeom>
              <a:avLst/>
              <a:gdLst/>
              <a:ahLst/>
              <a:cxnLst/>
              <a:rect l="l" t="t" r="r" b="b"/>
              <a:pathLst>
                <a:path w="3927" h="3926" extrusionOk="0">
                  <a:moveTo>
                    <a:pt x="554" y="571"/>
                  </a:moveTo>
                  <a:cubicBezTo>
                    <a:pt x="2035" y="714"/>
                    <a:pt x="3230" y="1892"/>
                    <a:pt x="3355" y="3372"/>
                  </a:cubicBezTo>
                  <a:lnTo>
                    <a:pt x="554" y="3372"/>
                  </a:lnTo>
                  <a:lnTo>
                    <a:pt x="554" y="571"/>
                  </a:lnTo>
                  <a:close/>
                  <a:moveTo>
                    <a:pt x="286" y="0"/>
                  </a:moveTo>
                  <a:cubicBezTo>
                    <a:pt x="126" y="0"/>
                    <a:pt x="1" y="125"/>
                    <a:pt x="1" y="286"/>
                  </a:cubicBezTo>
                  <a:lnTo>
                    <a:pt x="1" y="3640"/>
                  </a:lnTo>
                  <a:cubicBezTo>
                    <a:pt x="1" y="3801"/>
                    <a:pt x="126" y="3926"/>
                    <a:pt x="286" y="3926"/>
                  </a:cubicBezTo>
                  <a:lnTo>
                    <a:pt x="3641" y="3926"/>
                  </a:lnTo>
                  <a:cubicBezTo>
                    <a:pt x="3801" y="3926"/>
                    <a:pt x="3926" y="3801"/>
                    <a:pt x="3926" y="3640"/>
                  </a:cubicBezTo>
                  <a:cubicBezTo>
                    <a:pt x="3926" y="1642"/>
                    <a:pt x="228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100"/>
            <p:cNvSpPr/>
            <p:nvPr/>
          </p:nvSpPr>
          <p:spPr>
            <a:xfrm>
              <a:off x="3570675" y="3656625"/>
              <a:ext cx="14300" cy="13850"/>
            </a:xfrm>
            <a:custGeom>
              <a:avLst/>
              <a:gdLst/>
              <a:ahLst/>
              <a:cxnLst/>
              <a:rect l="l" t="t" r="r" b="b"/>
              <a:pathLst>
                <a:path w="572" h="554" extrusionOk="0">
                  <a:moveTo>
                    <a:pt x="286" y="0"/>
                  </a:moveTo>
                  <a:cubicBezTo>
                    <a:pt x="125" y="0"/>
                    <a:pt x="0" y="125"/>
                    <a:pt x="0" y="268"/>
                  </a:cubicBezTo>
                  <a:cubicBezTo>
                    <a:pt x="0" y="428"/>
                    <a:pt x="125" y="553"/>
                    <a:pt x="286" y="553"/>
                  </a:cubicBezTo>
                  <a:cubicBezTo>
                    <a:pt x="446" y="553"/>
                    <a:pt x="571" y="428"/>
                    <a:pt x="571" y="268"/>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7" name="Google Shape;1587;p100"/>
          <p:cNvGrpSpPr/>
          <p:nvPr/>
        </p:nvGrpSpPr>
        <p:grpSpPr>
          <a:xfrm>
            <a:off x="7024925" y="4037625"/>
            <a:ext cx="325225" cy="359550"/>
            <a:chOff x="3356550" y="2827825"/>
            <a:chExt cx="325225" cy="359550"/>
          </a:xfrm>
        </p:grpSpPr>
        <p:sp>
          <p:nvSpPr>
            <p:cNvPr id="1588" name="Google Shape;1588;p100"/>
            <p:cNvSpPr/>
            <p:nvPr/>
          </p:nvSpPr>
          <p:spPr>
            <a:xfrm>
              <a:off x="3414100" y="3007150"/>
              <a:ext cx="14300" cy="13850"/>
            </a:xfrm>
            <a:custGeom>
              <a:avLst/>
              <a:gdLst/>
              <a:ahLst/>
              <a:cxnLst/>
              <a:rect l="l" t="t" r="r" b="b"/>
              <a:pathLst>
                <a:path w="572" h="554" extrusionOk="0">
                  <a:moveTo>
                    <a:pt x="286" y="0"/>
                  </a:moveTo>
                  <a:cubicBezTo>
                    <a:pt x="126" y="0"/>
                    <a:pt x="1" y="125"/>
                    <a:pt x="1" y="268"/>
                  </a:cubicBezTo>
                  <a:cubicBezTo>
                    <a:pt x="1" y="428"/>
                    <a:pt x="126"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100"/>
            <p:cNvSpPr/>
            <p:nvPr/>
          </p:nvSpPr>
          <p:spPr>
            <a:xfrm>
              <a:off x="3356550" y="2827825"/>
              <a:ext cx="325225" cy="359550"/>
            </a:xfrm>
            <a:custGeom>
              <a:avLst/>
              <a:gdLst/>
              <a:ahLst/>
              <a:cxnLst/>
              <a:rect l="l" t="t" r="r" b="b"/>
              <a:pathLst>
                <a:path w="13009" h="14382" extrusionOk="0">
                  <a:moveTo>
                    <a:pt x="9368" y="571"/>
                  </a:moveTo>
                  <a:cubicBezTo>
                    <a:pt x="11063" y="571"/>
                    <a:pt x="12455" y="1945"/>
                    <a:pt x="12455" y="3658"/>
                  </a:cubicBezTo>
                  <a:cubicBezTo>
                    <a:pt x="12455" y="5353"/>
                    <a:pt x="11063" y="6745"/>
                    <a:pt x="9368" y="6745"/>
                  </a:cubicBezTo>
                  <a:cubicBezTo>
                    <a:pt x="7655" y="6745"/>
                    <a:pt x="6282" y="5353"/>
                    <a:pt x="6282" y="3658"/>
                  </a:cubicBezTo>
                  <a:cubicBezTo>
                    <a:pt x="6282" y="1945"/>
                    <a:pt x="7655" y="571"/>
                    <a:pt x="9368" y="571"/>
                  </a:cubicBezTo>
                  <a:close/>
                  <a:moveTo>
                    <a:pt x="9368" y="0"/>
                  </a:moveTo>
                  <a:cubicBezTo>
                    <a:pt x="7941" y="0"/>
                    <a:pt x="6692" y="839"/>
                    <a:pt x="6103" y="2035"/>
                  </a:cubicBezTo>
                  <a:lnTo>
                    <a:pt x="5943" y="2035"/>
                  </a:lnTo>
                  <a:cubicBezTo>
                    <a:pt x="4658" y="2035"/>
                    <a:pt x="3445" y="2534"/>
                    <a:pt x="2535" y="3426"/>
                  </a:cubicBezTo>
                  <a:cubicBezTo>
                    <a:pt x="1607" y="4336"/>
                    <a:pt x="1107" y="5532"/>
                    <a:pt x="1107" y="6799"/>
                  </a:cubicBezTo>
                  <a:cubicBezTo>
                    <a:pt x="1107" y="7102"/>
                    <a:pt x="840" y="7637"/>
                    <a:pt x="411" y="8244"/>
                  </a:cubicBezTo>
                  <a:cubicBezTo>
                    <a:pt x="1" y="8797"/>
                    <a:pt x="72" y="9207"/>
                    <a:pt x="179" y="9439"/>
                  </a:cubicBezTo>
                  <a:cubicBezTo>
                    <a:pt x="322" y="9671"/>
                    <a:pt x="625" y="9974"/>
                    <a:pt x="1393" y="10028"/>
                  </a:cubicBezTo>
                  <a:lnTo>
                    <a:pt x="1393" y="11259"/>
                  </a:lnTo>
                  <a:cubicBezTo>
                    <a:pt x="1393" y="12080"/>
                    <a:pt x="2071" y="12758"/>
                    <a:pt x="2909" y="12758"/>
                  </a:cubicBezTo>
                  <a:cubicBezTo>
                    <a:pt x="3641" y="12758"/>
                    <a:pt x="4051" y="12794"/>
                    <a:pt x="4212" y="12936"/>
                  </a:cubicBezTo>
                  <a:cubicBezTo>
                    <a:pt x="4390" y="13079"/>
                    <a:pt x="4444" y="13454"/>
                    <a:pt x="4479" y="14114"/>
                  </a:cubicBezTo>
                  <a:cubicBezTo>
                    <a:pt x="4497" y="14257"/>
                    <a:pt x="4622" y="14382"/>
                    <a:pt x="4765" y="14382"/>
                  </a:cubicBezTo>
                  <a:lnTo>
                    <a:pt x="8797" y="14382"/>
                  </a:lnTo>
                  <a:cubicBezTo>
                    <a:pt x="8869" y="14382"/>
                    <a:pt x="8940" y="14346"/>
                    <a:pt x="8994" y="14292"/>
                  </a:cubicBezTo>
                  <a:cubicBezTo>
                    <a:pt x="9047" y="14239"/>
                    <a:pt x="9083" y="14150"/>
                    <a:pt x="9065" y="14078"/>
                  </a:cubicBezTo>
                  <a:cubicBezTo>
                    <a:pt x="9029" y="13543"/>
                    <a:pt x="9029" y="13133"/>
                    <a:pt x="9029" y="12776"/>
                  </a:cubicBezTo>
                  <a:cubicBezTo>
                    <a:pt x="9029" y="12633"/>
                    <a:pt x="8904" y="12508"/>
                    <a:pt x="8744" y="12508"/>
                  </a:cubicBezTo>
                  <a:cubicBezTo>
                    <a:pt x="8583" y="12508"/>
                    <a:pt x="8458" y="12633"/>
                    <a:pt x="8458" y="12776"/>
                  </a:cubicBezTo>
                  <a:cubicBezTo>
                    <a:pt x="8458" y="13079"/>
                    <a:pt x="8476" y="13400"/>
                    <a:pt x="8494" y="13811"/>
                  </a:cubicBezTo>
                  <a:lnTo>
                    <a:pt x="5033" y="13811"/>
                  </a:lnTo>
                  <a:cubicBezTo>
                    <a:pt x="4979" y="13204"/>
                    <a:pt x="4890" y="12776"/>
                    <a:pt x="4587" y="12508"/>
                  </a:cubicBezTo>
                  <a:cubicBezTo>
                    <a:pt x="4248" y="12223"/>
                    <a:pt x="3730" y="12205"/>
                    <a:pt x="2909" y="12205"/>
                  </a:cubicBezTo>
                  <a:cubicBezTo>
                    <a:pt x="2392" y="12205"/>
                    <a:pt x="1946" y="11777"/>
                    <a:pt x="1946" y="11259"/>
                  </a:cubicBezTo>
                  <a:lnTo>
                    <a:pt x="1946" y="10884"/>
                  </a:lnTo>
                  <a:lnTo>
                    <a:pt x="2802" y="10884"/>
                  </a:lnTo>
                  <a:cubicBezTo>
                    <a:pt x="2945" y="10884"/>
                    <a:pt x="3070" y="10760"/>
                    <a:pt x="3070" y="10599"/>
                  </a:cubicBezTo>
                  <a:cubicBezTo>
                    <a:pt x="3070" y="10438"/>
                    <a:pt x="2945" y="10314"/>
                    <a:pt x="2802" y="10314"/>
                  </a:cubicBezTo>
                  <a:lnTo>
                    <a:pt x="1946" y="10314"/>
                  </a:lnTo>
                  <a:lnTo>
                    <a:pt x="1946" y="9760"/>
                  </a:lnTo>
                  <a:cubicBezTo>
                    <a:pt x="1946" y="9600"/>
                    <a:pt x="1821" y="9475"/>
                    <a:pt x="1678" y="9475"/>
                  </a:cubicBezTo>
                  <a:cubicBezTo>
                    <a:pt x="1143" y="9475"/>
                    <a:pt x="786" y="9368"/>
                    <a:pt x="679" y="9172"/>
                  </a:cubicBezTo>
                  <a:cubicBezTo>
                    <a:pt x="625" y="9047"/>
                    <a:pt x="679" y="8815"/>
                    <a:pt x="875" y="8565"/>
                  </a:cubicBezTo>
                  <a:cubicBezTo>
                    <a:pt x="1232" y="8065"/>
                    <a:pt x="1660" y="7334"/>
                    <a:pt x="1660" y="6799"/>
                  </a:cubicBezTo>
                  <a:cubicBezTo>
                    <a:pt x="1660" y="4497"/>
                    <a:pt x="3552" y="2623"/>
                    <a:pt x="5871" y="2588"/>
                  </a:cubicBezTo>
                  <a:lnTo>
                    <a:pt x="5871" y="2588"/>
                  </a:lnTo>
                  <a:cubicBezTo>
                    <a:pt x="5764" y="2927"/>
                    <a:pt x="5711" y="3284"/>
                    <a:pt x="5711" y="3658"/>
                  </a:cubicBezTo>
                  <a:cubicBezTo>
                    <a:pt x="5711" y="5674"/>
                    <a:pt x="7352" y="7298"/>
                    <a:pt x="9368" y="7298"/>
                  </a:cubicBezTo>
                  <a:cubicBezTo>
                    <a:pt x="9654" y="7298"/>
                    <a:pt x="9921" y="7280"/>
                    <a:pt x="10189" y="7209"/>
                  </a:cubicBezTo>
                  <a:lnTo>
                    <a:pt x="10189" y="7209"/>
                  </a:lnTo>
                  <a:cubicBezTo>
                    <a:pt x="10118" y="7851"/>
                    <a:pt x="9921" y="8458"/>
                    <a:pt x="9582" y="8993"/>
                  </a:cubicBezTo>
                  <a:cubicBezTo>
                    <a:pt x="9315" y="9421"/>
                    <a:pt x="9101" y="9814"/>
                    <a:pt x="8940" y="10206"/>
                  </a:cubicBezTo>
                  <a:cubicBezTo>
                    <a:pt x="8887" y="10349"/>
                    <a:pt x="8958" y="10510"/>
                    <a:pt x="9101" y="10563"/>
                  </a:cubicBezTo>
                  <a:cubicBezTo>
                    <a:pt x="9136" y="10581"/>
                    <a:pt x="9172" y="10599"/>
                    <a:pt x="9208" y="10599"/>
                  </a:cubicBezTo>
                  <a:cubicBezTo>
                    <a:pt x="9315" y="10599"/>
                    <a:pt x="9422" y="10528"/>
                    <a:pt x="9458" y="10421"/>
                  </a:cubicBezTo>
                  <a:cubicBezTo>
                    <a:pt x="9618" y="10064"/>
                    <a:pt x="9814" y="9689"/>
                    <a:pt x="10064" y="9296"/>
                  </a:cubicBezTo>
                  <a:cubicBezTo>
                    <a:pt x="10475" y="8601"/>
                    <a:pt x="10724" y="7833"/>
                    <a:pt x="10760" y="7030"/>
                  </a:cubicBezTo>
                  <a:cubicBezTo>
                    <a:pt x="12080" y="6477"/>
                    <a:pt x="13008" y="5175"/>
                    <a:pt x="13008" y="3658"/>
                  </a:cubicBezTo>
                  <a:cubicBezTo>
                    <a:pt x="13008" y="1642"/>
                    <a:pt x="11367" y="0"/>
                    <a:pt x="9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100"/>
            <p:cNvSpPr/>
            <p:nvPr/>
          </p:nvSpPr>
          <p:spPr>
            <a:xfrm>
              <a:off x="3542125" y="2869300"/>
              <a:ext cx="98600" cy="98175"/>
            </a:xfrm>
            <a:custGeom>
              <a:avLst/>
              <a:gdLst/>
              <a:ahLst/>
              <a:cxnLst/>
              <a:rect l="l" t="t" r="r" b="b"/>
              <a:pathLst>
                <a:path w="3944" h="3927" extrusionOk="0">
                  <a:moveTo>
                    <a:pt x="2320" y="572"/>
                  </a:moveTo>
                  <a:lnTo>
                    <a:pt x="2320" y="1339"/>
                  </a:lnTo>
                  <a:cubicBezTo>
                    <a:pt x="2320" y="1500"/>
                    <a:pt x="2445" y="1625"/>
                    <a:pt x="2606" y="1625"/>
                  </a:cubicBezTo>
                  <a:lnTo>
                    <a:pt x="3373" y="1625"/>
                  </a:lnTo>
                  <a:lnTo>
                    <a:pt x="3373" y="2320"/>
                  </a:lnTo>
                  <a:lnTo>
                    <a:pt x="2606" y="2320"/>
                  </a:lnTo>
                  <a:cubicBezTo>
                    <a:pt x="2445" y="2320"/>
                    <a:pt x="2320" y="2445"/>
                    <a:pt x="2320" y="2606"/>
                  </a:cubicBezTo>
                  <a:lnTo>
                    <a:pt x="2320" y="3373"/>
                  </a:lnTo>
                  <a:lnTo>
                    <a:pt x="1624" y="3373"/>
                  </a:lnTo>
                  <a:lnTo>
                    <a:pt x="1624" y="2606"/>
                  </a:lnTo>
                  <a:cubicBezTo>
                    <a:pt x="1624" y="2445"/>
                    <a:pt x="1499" y="2320"/>
                    <a:pt x="1339" y="2320"/>
                  </a:cubicBezTo>
                  <a:lnTo>
                    <a:pt x="571" y="2320"/>
                  </a:lnTo>
                  <a:lnTo>
                    <a:pt x="571" y="1625"/>
                  </a:lnTo>
                  <a:lnTo>
                    <a:pt x="1339" y="1625"/>
                  </a:lnTo>
                  <a:cubicBezTo>
                    <a:pt x="1499" y="1625"/>
                    <a:pt x="1624" y="1500"/>
                    <a:pt x="1624" y="1339"/>
                  </a:cubicBezTo>
                  <a:lnTo>
                    <a:pt x="1624" y="572"/>
                  </a:lnTo>
                  <a:close/>
                  <a:moveTo>
                    <a:pt x="1624" y="1"/>
                  </a:moveTo>
                  <a:cubicBezTo>
                    <a:pt x="1321" y="1"/>
                    <a:pt x="1053" y="251"/>
                    <a:pt x="1053" y="572"/>
                  </a:cubicBezTo>
                  <a:lnTo>
                    <a:pt x="1053" y="1054"/>
                  </a:lnTo>
                  <a:lnTo>
                    <a:pt x="571" y="1054"/>
                  </a:lnTo>
                  <a:cubicBezTo>
                    <a:pt x="268" y="1054"/>
                    <a:pt x="0" y="1303"/>
                    <a:pt x="0" y="1625"/>
                  </a:cubicBezTo>
                  <a:lnTo>
                    <a:pt x="0" y="2320"/>
                  </a:lnTo>
                  <a:cubicBezTo>
                    <a:pt x="0" y="2624"/>
                    <a:pt x="268" y="2873"/>
                    <a:pt x="571" y="2873"/>
                  </a:cubicBezTo>
                  <a:lnTo>
                    <a:pt x="1053" y="2873"/>
                  </a:lnTo>
                  <a:lnTo>
                    <a:pt x="1053" y="3373"/>
                  </a:lnTo>
                  <a:cubicBezTo>
                    <a:pt x="1053" y="3676"/>
                    <a:pt x="1321" y="3926"/>
                    <a:pt x="1624" y="3926"/>
                  </a:cubicBezTo>
                  <a:lnTo>
                    <a:pt x="2320" y="3926"/>
                  </a:lnTo>
                  <a:cubicBezTo>
                    <a:pt x="2641" y="3926"/>
                    <a:pt x="2891" y="3676"/>
                    <a:pt x="2891" y="3373"/>
                  </a:cubicBezTo>
                  <a:lnTo>
                    <a:pt x="2891" y="2873"/>
                  </a:lnTo>
                  <a:lnTo>
                    <a:pt x="3373" y="2873"/>
                  </a:lnTo>
                  <a:cubicBezTo>
                    <a:pt x="3694" y="2873"/>
                    <a:pt x="3944" y="2624"/>
                    <a:pt x="3944" y="2320"/>
                  </a:cubicBezTo>
                  <a:lnTo>
                    <a:pt x="3944" y="1625"/>
                  </a:lnTo>
                  <a:cubicBezTo>
                    <a:pt x="3944" y="1303"/>
                    <a:pt x="3694" y="1054"/>
                    <a:pt x="3373" y="1054"/>
                  </a:cubicBezTo>
                  <a:lnTo>
                    <a:pt x="2891" y="1054"/>
                  </a:lnTo>
                  <a:lnTo>
                    <a:pt x="2891" y="572"/>
                  </a:lnTo>
                  <a:cubicBezTo>
                    <a:pt x="2891" y="251"/>
                    <a:pt x="2641" y="1"/>
                    <a:pt x="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100"/>
            <p:cNvSpPr/>
            <p:nvPr/>
          </p:nvSpPr>
          <p:spPr>
            <a:xfrm>
              <a:off x="3570675" y="3108850"/>
              <a:ext cx="14300" cy="13850"/>
            </a:xfrm>
            <a:custGeom>
              <a:avLst/>
              <a:gdLst/>
              <a:ahLst/>
              <a:cxnLst/>
              <a:rect l="l" t="t" r="r" b="b"/>
              <a:pathLst>
                <a:path w="572" h="554" extrusionOk="0">
                  <a:moveTo>
                    <a:pt x="286" y="0"/>
                  </a:moveTo>
                  <a:cubicBezTo>
                    <a:pt x="125" y="0"/>
                    <a:pt x="0" y="125"/>
                    <a:pt x="0" y="286"/>
                  </a:cubicBezTo>
                  <a:cubicBezTo>
                    <a:pt x="0" y="429"/>
                    <a:pt x="125" y="553"/>
                    <a:pt x="286" y="553"/>
                  </a:cubicBezTo>
                  <a:cubicBezTo>
                    <a:pt x="446" y="553"/>
                    <a:pt x="571" y="429"/>
                    <a:pt x="571" y="286"/>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2" name="Google Shape;1592;p100"/>
          <p:cNvGrpSpPr/>
          <p:nvPr/>
        </p:nvGrpSpPr>
        <p:grpSpPr>
          <a:xfrm>
            <a:off x="3466275" y="4062825"/>
            <a:ext cx="361325" cy="309150"/>
            <a:chOff x="3338725" y="3939875"/>
            <a:chExt cx="361325" cy="309150"/>
          </a:xfrm>
        </p:grpSpPr>
        <p:sp>
          <p:nvSpPr>
            <p:cNvPr id="1593" name="Google Shape;1593;p100"/>
            <p:cNvSpPr/>
            <p:nvPr/>
          </p:nvSpPr>
          <p:spPr>
            <a:xfrm>
              <a:off x="3338725" y="3939875"/>
              <a:ext cx="361325" cy="309150"/>
            </a:xfrm>
            <a:custGeom>
              <a:avLst/>
              <a:gdLst/>
              <a:ahLst/>
              <a:cxnLst/>
              <a:rect l="l" t="t" r="r" b="b"/>
              <a:pathLst>
                <a:path w="14453" h="12366" extrusionOk="0">
                  <a:moveTo>
                    <a:pt x="5924" y="571"/>
                  </a:moveTo>
                  <a:cubicBezTo>
                    <a:pt x="6317" y="571"/>
                    <a:pt x="6709" y="625"/>
                    <a:pt x="7084" y="732"/>
                  </a:cubicBezTo>
                  <a:cubicBezTo>
                    <a:pt x="6763" y="910"/>
                    <a:pt x="6477" y="1142"/>
                    <a:pt x="6209" y="1410"/>
                  </a:cubicBezTo>
                  <a:cubicBezTo>
                    <a:pt x="5300" y="2320"/>
                    <a:pt x="4800" y="3515"/>
                    <a:pt x="4800" y="4782"/>
                  </a:cubicBezTo>
                  <a:cubicBezTo>
                    <a:pt x="4800" y="5085"/>
                    <a:pt x="4532" y="5621"/>
                    <a:pt x="4104" y="6209"/>
                  </a:cubicBezTo>
                  <a:cubicBezTo>
                    <a:pt x="3694" y="6780"/>
                    <a:pt x="3747" y="7173"/>
                    <a:pt x="3872" y="7405"/>
                  </a:cubicBezTo>
                  <a:cubicBezTo>
                    <a:pt x="3997" y="7655"/>
                    <a:pt x="4318" y="7940"/>
                    <a:pt x="5085" y="8011"/>
                  </a:cubicBezTo>
                  <a:lnTo>
                    <a:pt x="5085" y="9225"/>
                  </a:lnTo>
                  <a:cubicBezTo>
                    <a:pt x="5085" y="10063"/>
                    <a:pt x="5763" y="10741"/>
                    <a:pt x="6602" y="10741"/>
                  </a:cubicBezTo>
                  <a:cubicBezTo>
                    <a:pt x="7334" y="10741"/>
                    <a:pt x="7744" y="10759"/>
                    <a:pt x="7905" y="10920"/>
                  </a:cubicBezTo>
                  <a:cubicBezTo>
                    <a:pt x="8047" y="11027"/>
                    <a:pt x="8119" y="11312"/>
                    <a:pt x="8154" y="11794"/>
                  </a:cubicBezTo>
                  <a:lnTo>
                    <a:pt x="5014" y="11794"/>
                  </a:lnTo>
                  <a:cubicBezTo>
                    <a:pt x="4961" y="11187"/>
                    <a:pt x="4871" y="10759"/>
                    <a:pt x="4568" y="10492"/>
                  </a:cubicBezTo>
                  <a:cubicBezTo>
                    <a:pt x="4229" y="10188"/>
                    <a:pt x="3712" y="10170"/>
                    <a:pt x="2891" y="10170"/>
                  </a:cubicBezTo>
                  <a:cubicBezTo>
                    <a:pt x="2373" y="10170"/>
                    <a:pt x="1945" y="9760"/>
                    <a:pt x="1945" y="9225"/>
                  </a:cubicBezTo>
                  <a:lnTo>
                    <a:pt x="1945" y="8850"/>
                  </a:lnTo>
                  <a:cubicBezTo>
                    <a:pt x="2231" y="8850"/>
                    <a:pt x="2552" y="8743"/>
                    <a:pt x="2926" y="8529"/>
                  </a:cubicBezTo>
                  <a:cubicBezTo>
                    <a:pt x="3051" y="8458"/>
                    <a:pt x="3105" y="8279"/>
                    <a:pt x="3016" y="8154"/>
                  </a:cubicBezTo>
                  <a:cubicBezTo>
                    <a:pt x="2968" y="8059"/>
                    <a:pt x="2873" y="8011"/>
                    <a:pt x="2778" y="8011"/>
                  </a:cubicBezTo>
                  <a:cubicBezTo>
                    <a:pt x="2730" y="8011"/>
                    <a:pt x="2683" y="8023"/>
                    <a:pt x="2641" y="8047"/>
                  </a:cubicBezTo>
                  <a:cubicBezTo>
                    <a:pt x="2355" y="8208"/>
                    <a:pt x="2124" y="8297"/>
                    <a:pt x="1945" y="8297"/>
                  </a:cubicBezTo>
                  <a:lnTo>
                    <a:pt x="1945" y="7726"/>
                  </a:lnTo>
                  <a:cubicBezTo>
                    <a:pt x="1945" y="7583"/>
                    <a:pt x="1802" y="7458"/>
                    <a:pt x="1660" y="7458"/>
                  </a:cubicBezTo>
                  <a:cubicBezTo>
                    <a:pt x="1142" y="7458"/>
                    <a:pt x="767" y="7333"/>
                    <a:pt x="678" y="7155"/>
                  </a:cubicBezTo>
                  <a:cubicBezTo>
                    <a:pt x="607" y="7030"/>
                    <a:pt x="660" y="6798"/>
                    <a:pt x="857" y="6548"/>
                  </a:cubicBezTo>
                  <a:cubicBezTo>
                    <a:pt x="1214" y="6031"/>
                    <a:pt x="1660" y="5317"/>
                    <a:pt x="1660" y="4782"/>
                  </a:cubicBezTo>
                  <a:cubicBezTo>
                    <a:pt x="1660" y="2462"/>
                    <a:pt x="3569" y="571"/>
                    <a:pt x="5924" y="571"/>
                  </a:cubicBezTo>
                  <a:close/>
                  <a:moveTo>
                    <a:pt x="5924" y="0"/>
                  </a:moveTo>
                  <a:cubicBezTo>
                    <a:pt x="4639" y="0"/>
                    <a:pt x="3426" y="500"/>
                    <a:pt x="2516" y="1410"/>
                  </a:cubicBezTo>
                  <a:cubicBezTo>
                    <a:pt x="1588" y="2320"/>
                    <a:pt x="1089" y="3515"/>
                    <a:pt x="1089" y="4782"/>
                  </a:cubicBezTo>
                  <a:cubicBezTo>
                    <a:pt x="1089" y="5085"/>
                    <a:pt x="839" y="5621"/>
                    <a:pt x="393" y="6209"/>
                  </a:cubicBezTo>
                  <a:cubicBezTo>
                    <a:pt x="0" y="6780"/>
                    <a:pt x="54" y="7173"/>
                    <a:pt x="179" y="7405"/>
                  </a:cubicBezTo>
                  <a:cubicBezTo>
                    <a:pt x="304" y="7655"/>
                    <a:pt x="607" y="7940"/>
                    <a:pt x="1374" y="8011"/>
                  </a:cubicBezTo>
                  <a:lnTo>
                    <a:pt x="1374" y="9225"/>
                  </a:lnTo>
                  <a:cubicBezTo>
                    <a:pt x="1374" y="10063"/>
                    <a:pt x="2052" y="10741"/>
                    <a:pt x="2891" y="10741"/>
                  </a:cubicBezTo>
                  <a:cubicBezTo>
                    <a:pt x="3622" y="10741"/>
                    <a:pt x="4033" y="10759"/>
                    <a:pt x="4211" y="10920"/>
                  </a:cubicBezTo>
                  <a:cubicBezTo>
                    <a:pt x="4372" y="11063"/>
                    <a:pt x="4425" y="11419"/>
                    <a:pt x="4461" y="12097"/>
                  </a:cubicBezTo>
                  <a:cubicBezTo>
                    <a:pt x="4479" y="12240"/>
                    <a:pt x="4604" y="12365"/>
                    <a:pt x="4746" y="12365"/>
                  </a:cubicBezTo>
                  <a:lnTo>
                    <a:pt x="12472" y="12365"/>
                  </a:lnTo>
                  <a:cubicBezTo>
                    <a:pt x="12561" y="12365"/>
                    <a:pt x="12633" y="12329"/>
                    <a:pt x="12686" y="12276"/>
                  </a:cubicBezTo>
                  <a:cubicBezTo>
                    <a:pt x="12740" y="12204"/>
                    <a:pt x="12758" y="12133"/>
                    <a:pt x="12758" y="12062"/>
                  </a:cubicBezTo>
                  <a:cubicBezTo>
                    <a:pt x="12722" y="11509"/>
                    <a:pt x="12704" y="11116"/>
                    <a:pt x="12704" y="10759"/>
                  </a:cubicBezTo>
                  <a:cubicBezTo>
                    <a:pt x="12704" y="10599"/>
                    <a:pt x="12579" y="10474"/>
                    <a:pt x="12437" y="10474"/>
                  </a:cubicBezTo>
                  <a:cubicBezTo>
                    <a:pt x="12276" y="10474"/>
                    <a:pt x="12151" y="10599"/>
                    <a:pt x="12151" y="10759"/>
                  </a:cubicBezTo>
                  <a:cubicBezTo>
                    <a:pt x="12151" y="11063"/>
                    <a:pt x="12151" y="11384"/>
                    <a:pt x="12187" y="11794"/>
                  </a:cubicBezTo>
                  <a:lnTo>
                    <a:pt x="8707" y="11794"/>
                  </a:lnTo>
                  <a:cubicBezTo>
                    <a:pt x="8672" y="11187"/>
                    <a:pt x="8583" y="10759"/>
                    <a:pt x="8279" y="10492"/>
                  </a:cubicBezTo>
                  <a:cubicBezTo>
                    <a:pt x="7940" y="10188"/>
                    <a:pt x="7423" y="10170"/>
                    <a:pt x="6602" y="10170"/>
                  </a:cubicBezTo>
                  <a:cubicBezTo>
                    <a:pt x="6067" y="10170"/>
                    <a:pt x="5639" y="9760"/>
                    <a:pt x="5639" y="9225"/>
                  </a:cubicBezTo>
                  <a:lnTo>
                    <a:pt x="5639" y="8850"/>
                  </a:lnTo>
                  <a:cubicBezTo>
                    <a:pt x="5817" y="8850"/>
                    <a:pt x="6067" y="8939"/>
                    <a:pt x="6352" y="9100"/>
                  </a:cubicBezTo>
                  <a:cubicBezTo>
                    <a:pt x="6388" y="9118"/>
                    <a:pt x="6441" y="9136"/>
                    <a:pt x="6477" y="9136"/>
                  </a:cubicBezTo>
                  <a:cubicBezTo>
                    <a:pt x="6584" y="9136"/>
                    <a:pt x="6673" y="9082"/>
                    <a:pt x="6727" y="8993"/>
                  </a:cubicBezTo>
                  <a:cubicBezTo>
                    <a:pt x="6798" y="8868"/>
                    <a:pt x="6763" y="8689"/>
                    <a:pt x="6620" y="8618"/>
                  </a:cubicBezTo>
                  <a:cubicBezTo>
                    <a:pt x="6263" y="8404"/>
                    <a:pt x="5924" y="8297"/>
                    <a:pt x="5639" y="8297"/>
                  </a:cubicBezTo>
                  <a:lnTo>
                    <a:pt x="5639" y="7726"/>
                  </a:lnTo>
                  <a:cubicBezTo>
                    <a:pt x="5639" y="7583"/>
                    <a:pt x="5514" y="7458"/>
                    <a:pt x="5353" y="7458"/>
                  </a:cubicBezTo>
                  <a:cubicBezTo>
                    <a:pt x="4836" y="7458"/>
                    <a:pt x="4479" y="7333"/>
                    <a:pt x="4372" y="7155"/>
                  </a:cubicBezTo>
                  <a:cubicBezTo>
                    <a:pt x="4300" y="7030"/>
                    <a:pt x="4372" y="6798"/>
                    <a:pt x="4550" y="6548"/>
                  </a:cubicBezTo>
                  <a:cubicBezTo>
                    <a:pt x="4925" y="6031"/>
                    <a:pt x="5353" y="5317"/>
                    <a:pt x="5353" y="4782"/>
                  </a:cubicBezTo>
                  <a:cubicBezTo>
                    <a:pt x="5353" y="3069"/>
                    <a:pt x="6388" y="1606"/>
                    <a:pt x="7869" y="946"/>
                  </a:cubicBezTo>
                  <a:cubicBezTo>
                    <a:pt x="7887" y="946"/>
                    <a:pt x="7887" y="928"/>
                    <a:pt x="7905" y="928"/>
                  </a:cubicBezTo>
                  <a:cubicBezTo>
                    <a:pt x="8422" y="696"/>
                    <a:pt x="9011" y="571"/>
                    <a:pt x="9617" y="571"/>
                  </a:cubicBezTo>
                  <a:cubicBezTo>
                    <a:pt x="11973" y="571"/>
                    <a:pt x="13900" y="2462"/>
                    <a:pt x="13900" y="4782"/>
                  </a:cubicBezTo>
                  <a:cubicBezTo>
                    <a:pt x="13900" y="5567"/>
                    <a:pt x="13686" y="6316"/>
                    <a:pt x="13275" y="6977"/>
                  </a:cubicBezTo>
                  <a:cubicBezTo>
                    <a:pt x="13008" y="7405"/>
                    <a:pt x="12793" y="7797"/>
                    <a:pt x="12633" y="8190"/>
                  </a:cubicBezTo>
                  <a:cubicBezTo>
                    <a:pt x="12579" y="8333"/>
                    <a:pt x="12651" y="8493"/>
                    <a:pt x="12793" y="8547"/>
                  </a:cubicBezTo>
                  <a:cubicBezTo>
                    <a:pt x="12830" y="8560"/>
                    <a:pt x="12868" y="8567"/>
                    <a:pt x="12904" y="8567"/>
                  </a:cubicBezTo>
                  <a:cubicBezTo>
                    <a:pt x="13011" y="8567"/>
                    <a:pt x="13110" y="8510"/>
                    <a:pt x="13150" y="8404"/>
                  </a:cubicBezTo>
                  <a:cubicBezTo>
                    <a:pt x="13311" y="8047"/>
                    <a:pt x="13489" y="7672"/>
                    <a:pt x="13739" y="7280"/>
                  </a:cubicBezTo>
                  <a:cubicBezTo>
                    <a:pt x="14203" y="6531"/>
                    <a:pt x="14453" y="5656"/>
                    <a:pt x="14453" y="4782"/>
                  </a:cubicBezTo>
                  <a:cubicBezTo>
                    <a:pt x="14453" y="3515"/>
                    <a:pt x="13953" y="2320"/>
                    <a:pt x="13043" y="1410"/>
                  </a:cubicBezTo>
                  <a:cubicBezTo>
                    <a:pt x="12115" y="500"/>
                    <a:pt x="10902" y="0"/>
                    <a:pt x="9617" y="0"/>
                  </a:cubicBezTo>
                  <a:cubicBezTo>
                    <a:pt x="8975" y="0"/>
                    <a:pt x="8351" y="125"/>
                    <a:pt x="7780" y="375"/>
                  </a:cubicBezTo>
                  <a:cubicBezTo>
                    <a:pt x="7191" y="125"/>
                    <a:pt x="6566" y="0"/>
                    <a:pt x="5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100"/>
            <p:cNvSpPr/>
            <p:nvPr/>
          </p:nvSpPr>
          <p:spPr>
            <a:xfrm>
              <a:off x="3488600" y="4068325"/>
              <a:ext cx="13850" cy="14300"/>
            </a:xfrm>
            <a:custGeom>
              <a:avLst/>
              <a:gdLst/>
              <a:ahLst/>
              <a:cxnLst/>
              <a:rect l="l" t="t" r="r" b="b"/>
              <a:pathLst>
                <a:path w="554" h="572" extrusionOk="0">
                  <a:moveTo>
                    <a:pt x="286" y="1"/>
                  </a:moveTo>
                  <a:cubicBezTo>
                    <a:pt x="125" y="1"/>
                    <a:pt x="0" y="144"/>
                    <a:pt x="0" y="286"/>
                  </a:cubicBezTo>
                  <a:cubicBezTo>
                    <a:pt x="0" y="447"/>
                    <a:pt x="125" y="572"/>
                    <a:pt x="286" y="572"/>
                  </a:cubicBezTo>
                  <a:cubicBezTo>
                    <a:pt x="429" y="572"/>
                    <a:pt x="554" y="447"/>
                    <a:pt x="554" y="286"/>
                  </a:cubicBezTo>
                  <a:cubicBezTo>
                    <a:pt x="554" y="144"/>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100"/>
            <p:cNvSpPr/>
            <p:nvPr/>
          </p:nvSpPr>
          <p:spPr>
            <a:xfrm>
              <a:off x="3645175" y="4170475"/>
              <a:ext cx="13850" cy="13850"/>
            </a:xfrm>
            <a:custGeom>
              <a:avLst/>
              <a:gdLst/>
              <a:ahLst/>
              <a:cxnLst/>
              <a:rect l="l" t="t" r="r" b="b"/>
              <a:pathLst>
                <a:path w="554" h="554" extrusionOk="0">
                  <a:moveTo>
                    <a:pt x="286" y="1"/>
                  </a:moveTo>
                  <a:cubicBezTo>
                    <a:pt x="125" y="1"/>
                    <a:pt x="0" y="126"/>
                    <a:pt x="0" y="268"/>
                  </a:cubicBezTo>
                  <a:cubicBezTo>
                    <a:pt x="0" y="429"/>
                    <a:pt x="125" y="554"/>
                    <a:pt x="286" y="554"/>
                  </a:cubicBezTo>
                  <a:cubicBezTo>
                    <a:pt x="428" y="554"/>
                    <a:pt x="553" y="429"/>
                    <a:pt x="553" y="268"/>
                  </a:cubicBezTo>
                  <a:cubicBezTo>
                    <a:pt x="553" y="126"/>
                    <a:pt x="42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100"/>
            <p:cNvSpPr/>
            <p:nvPr/>
          </p:nvSpPr>
          <p:spPr>
            <a:xfrm>
              <a:off x="3483250" y="4037100"/>
              <a:ext cx="38825" cy="21000"/>
            </a:xfrm>
            <a:custGeom>
              <a:avLst/>
              <a:gdLst/>
              <a:ahLst/>
              <a:cxnLst/>
              <a:rect l="l" t="t" r="r" b="b"/>
              <a:pathLst>
                <a:path w="1553" h="840" extrusionOk="0">
                  <a:moveTo>
                    <a:pt x="286" y="1"/>
                  </a:moveTo>
                  <a:cubicBezTo>
                    <a:pt x="125" y="1"/>
                    <a:pt x="0" y="126"/>
                    <a:pt x="0" y="268"/>
                  </a:cubicBezTo>
                  <a:cubicBezTo>
                    <a:pt x="0" y="429"/>
                    <a:pt x="125" y="554"/>
                    <a:pt x="286" y="554"/>
                  </a:cubicBezTo>
                  <a:cubicBezTo>
                    <a:pt x="393" y="554"/>
                    <a:pt x="518" y="607"/>
                    <a:pt x="660" y="679"/>
                  </a:cubicBezTo>
                  <a:cubicBezTo>
                    <a:pt x="839" y="750"/>
                    <a:pt x="1053" y="839"/>
                    <a:pt x="1267" y="839"/>
                  </a:cubicBezTo>
                  <a:cubicBezTo>
                    <a:pt x="1428" y="839"/>
                    <a:pt x="1553" y="715"/>
                    <a:pt x="1553" y="554"/>
                  </a:cubicBezTo>
                  <a:cubicBezTo>
                    <a:pt x="1553" y="393"/>
                    <a:pt x="1428" y="268"/>
                    <a:pt x="1267" y="268"/>
                  </a:cubicBezTo>
                  <a:cubicBezTo>
                    <a:pt x="1160" y="268"/>
                    <a:pt x="1017" y="215"/>
                    <a:pt x="892" y="161"/>
                  </a:cubicBezTo>
                  <a:cubicBezTo>
                    <a:pt x="714"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100"/>
            <p:cNvSpPr/>
            <p:nvPr/>
          </p:nvSpPr>
          <p:spPr>
            <a:xfrm>
              <a:off x="3395825" y="4068325"/>
              <a:ext cx="14300" cy="14300"/>
            </a:xfrm>
            <a:custGeom>
              <a:avLst/>
              <a:gdLst/>
              <a:ahLst/>
              <a:cxnLst/>
              <a:rect l="l" t="t" r="r" b="b"/>
              <a:pathLst>
                <a:path w="572" h="572" extrusionOk="0">
                  <a:moveTo>
                    <a:pt x="286" y="1"/>
                  </a:moveTo>
                  <a:cubicBezTo>
                    <a:pt x="125" y="1"/>
                    <a:pt x="0" y="144"/>
                    <a:pt x="0" y="286"/>
                  </a:cubicBezTo>
                  <a:cubicBezTo>
                    <a:pt x="0" y="447"/>
                    <a:pt x="125" y="572"/>
                    <a:pt x="286" y="572"/>
                  </a:cubicBezTo>
                  <a:cubicBezTo>
                    <a:pt x="446" y="572"/>
                    <a:pt x="571" y="447"/>
                    <a:pt x="571" y="286"/>
                  </a:cubicBezTo>
                  <a:cubicBezTo>
                    <a:pt x="571" y="144"/>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100"/>
            <p:cNvSpPr/>
            <p:nvPr/>
          </p:nvSpPr>
          <p:spPr>
            <a:xfrm>
              <a:off x="3390450" y="4037100"/>
              <a:ext cx="38850" cy="21000"/>
            </a:xfrm>
            <a:custGeom>
              <a:avLst/>
              <a:gdLst/>
              <a:ahLst/>
              <a:cxnLst/>
              <a:rect l="l" t="t" r="r" b="b"/>
              <a:pathLst>
                <a:path w="1554" h="840" extrusionOk="0">
                  <a:moveTo>
                    <a:pt x="1268" y="1"/>
                  </a:moveTo>
                  <a:cubicBezTo>
                    <a:pt x="1054" y="1"/>
                    <a:pt x="857" y="90"/>
                    <a:pt x="679" y="161"/>
                  </a:cubicBezTo>
                  <a:cubicBezTo>
                    <a:pt x="536" y="215"/>
                    <a:pt x="394" y="268"/>
                    <a:pt x="286" y="268"/>
                  </a:cubicBezTo>
                  <a:cubicBezTo>
                    <a:pt x="126" y="268"/>
                    <a:pt x="1" y="393"/>
                    <a:pt x="1" y="554"/>
                  </a:cubicBezTo>
                  <a:cubicBezTo>
                    <a:pt x="1" y="715"/>
                    <a:pt x="126" y="839"/>
                    <a:pt x="286" y="839"/>
                  </a:cubicBezTo>
                  <a:cubicBezTo>
                    <a:pt x="501" y="839"/>
                    <a:pt x="715" y="750"/>
                    <a:pt x="893" y="679"/>
                  </a:cubicBezTo>
                  <a:cubicBezTo>
                    <a:pt x="1036" y="607"/>
                    <a:pt x="1161" y="554"/>
                    <a:pt x="1268" y="554"/>
                  </a:cubicBezTo>
                  <a:cubicBezTo>
                    <a:pt x="1428" y="554"/>
                    <a:pt x="1553" y="429"/>
                    <a:pt x="1553" y="268"/>
                  </a:cubicBezTo>
                  <a:cubicBezTo>
                    <a:pt x="1553" y="126"/>
                    <a:pt x="1428" y="1"/>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9" name="Google Shape;1599;p100"/>
          <p:cNvGrpSpPr/>
          <p:nvPr/>
        </p:nvGrpSpPr>
        <p:grpSpPr>
          <a:xfrm>
            <a:off x="1810725" y="4037850"/>
            <a:ext cx="297100" cy="359100"/>
            <a:chOff x="2805675" y="3947000"/>
            <a:chExt cx="297100" cy="359100"/>
          </a:xfrm>
        </p:grpSpPr>
        <p:sp>
          <p:nvSpPr>
            <p:cNvPr id="1600" name="Google Shape;1600;p100"/>
            <p:cNvSpPr/>
            <p:nvPr/>
          </p:nvSpPr>
          <p:spPr>
            <a:xfrm>
              <a:off x="2805675" y="3947000"/>
              <a:ext cx="297100" cy="359100"/>
            </a:xfrm>
            <a:custGeom>
              <a:avLst/>
              <a:gdLst/>
              <a:ahLst/>
              <a:cxnLst/>
              <a:rect l="l" t="t" r="r" b="b"/>
              <a:pathLst>
                <a:path w="11884" h="14364" extrusionOk="0">
                  <a:moveTo>
                    <a:pt x="8172" y="554"/>
                  </a:moveTo>
                  <a:cubicBezTo>
                    <a:pt x="8600" y="554"/>
                    <a:pt x="8993" y="786"/>
                    <a:pt x="9225" y="1160"/>
                  </a:cubicBezTo>
                  <a:cubicBezTo>
                    <a:pt x="9272" y="1238"/>
                    <a:pt x="9359" y="1289"/>
                    <a:pt x="9451" y="1289"/>
                  </a:cubicBezTo>
                  <a:cubicBezTo>
                    <a:pt x="9465" y="1289"/>
                    <a:pt x="9479" y="1288"/>
                    <a:pt x="9493" y="1285"/>
                  </a:cubicBezTo>
                  <a:lnTo>
                    <a:pt x="9564" y="1285"/>
                  </a:lnTo>
                  <a:cubicBezTo>
                    <a:pt x="9974" y="1285"/>
                    <a:pt x="10331" y="1606"/>
                    <a:pt x="10367" y="2017"/>
                  </a:cubicBezTo>
                  <a:cubicBezTo>
                    <a:pt x="10385" y="2177"/>
                    <a:pt x="10510" y="2284"/>
                    <a:pt x="10652" y="2284"/>
                  </a:cubicBezTo>
                  <a:lnTo>
                    <a:pt x="10688" y="2284"/>
                  </a:lnTo>
                  <a:cubicBezTo>
                    <a:pt x="11045" y="2284"/>
                    <a:pt x="11330" y="2570"/>
                    <a:pt x="11330" y="2909"/>
                  </a:cubicBezTo>
                  <a:cubicBezTo>
                    <a:pt x="11330" y="3266"/>
                    <a:pt x="11045" y="3551"/>
                    <a:pt x="10688" y="3551"/>
                  </a:cubicBezTo>
                  <a:lnTo>
                    <a:pt x="5460" y="3551"/>
                  </a:lnTo>
                  <a:cubicBezTo>
                    <a:pt x="5246" y="3551"/>
                    <a:pt x="5085" y="3373"/>
                    <a:pt x="5085" y="3159"/>
                  </a:cubicBezTo>
                  <a:cubicBezTo>
                    <a:pt x="5085" y="2945"/>
                    <a:pt x="5246" y="2784"/>
                    <a:pt x="5460" y="2784"/>
                  </a:cubicBezTo>
                  <a:cubicBezTo>
                    <a:pt x="5621" y="2784"/>
                    <a:pt x="5746" y="2659"/>
                    <a:pt x="5746" y="2499"/>
                  </a:cubicBezTo>
                  <a:cubicBezTo>
                    <a:pt x="5746" y="2053"/>
                    <a:pt x="6102" y="1696"/>
                    <a:pt x="6549" y="1696"/>
                  </a:cubicBezTo>
                  <a:lnTo>
                    <a:pt x="6673" y="1696"/>
                  </a:lnTo>
                  <a:cubicBezTo>
                    <a:pt x="6686" y="1697"/>
                    <a:pt x="6698" y="1698"/>
                    <a:pt x="6710" y="1698"/>
                  </a:cubicBezTo>
                  <a:cubicBezTo>
                    <a:pt x="6837" y="1698"/>
                    <a:pt x="6944" y="1614"/>
                    <a:pt x="6977" y="1499"/>
                  </a:cubicBezTo>
                  <a:cubicBezTo>
                    <a:pt x="7119" y="946"/>
                    <a:pt x="7601" y="554"/>
                    <a:pt x="8172" y="554"/>
                  </a:cubicBezTo>
                  <a:close/>
                  <a:moveTo>
                    <a:pt x="7869" y="4104"/>
                  </a:moveTo>
                  <a:lnTo>
                    <a:pt x="7548" y="4889"/>
                  </a:lnTo>
                  <a:cubicBezTo>
                    <a:pt x="7530" y="4961"/>
                    <a:pt x="7530" y="5050"/>
                    <a:pt x="7566" y="5121"/>
                  </a:cubicBezTo>
                  <a:cubicBezTo>
                    <a:pt x="7601" y="5193"/>
                    <a:pt x="7673" y="5246"/>
                    <a:pt x="7744" y="5264"/>
                  </a:cubicBezTo>
                  <a:lnTo>
                    <a:pt x="8101" y="5336"/>
                  </a:lnTo>
                  <a:lnTo>
                    <a:pt x="7209" y="6406"/>
                  </a:lnTo>
                  <a:lnTo>
                    <a:pt x="7209" y="6406"/>
                  </a:lnTo>
                  <a:lnTo>
                    <a:pt x="7334" y="5853"/>
                  </a:lnTo>
                  <a:cubicBezTo>
                    <a:pt x="7351" y="5782"/>
                    <a:pt x="7334" y="5692"/>
                    <a:pt x="7280" y="5621"/>
                  </a:cubicBezTo>
                  <a:cubicBezTo>
                    <a:pt x="7244" y="5568"/>
                    <a:pt x="7173" y="5514"/>
                    <a:pt x="7084" y="5514"/>
                  </a:cubicBezTo>
                  <a:lnTo>
                    <a:pt x="6656" y="5460"/>
                  </a:lnTo>
                  <a:lnTo>
                    <a:pt x="6977" y="4104"/>
                  </a:lnTo>
                  <a:close/>
                  <a:moveTo>
                    <a:pt x="8172" y="1"/>
                  </a:moveTo>
                  <a:cubicBezTo>
                    <a:pt x="7423" y="1"/>
                    <a:pt x="6780" y="447"/>
                    <a:pt x="6513" y="1125"/>
                  </a:cubicBezTo>
                  <a:cubicBezTo>
                    <a:pt x="5924" y="1143"/>
                    <a:pt x="5424" y="1535"/>
                    <a:pt x="5246" y="2070"/>
                  </a:cubicBezTo>
                  <a:cubicBezTo>
                    <a:pt x="4140" y="2231"/>
                    <a:pt x="3123" y="2766"/>
                    <a:pt x="2356" y="3587"/>
                  </a:cubicBezTo>
                  <a:cubicBezTo>
                    <a:pt x="1553" y="4479"/>
                    <a:pt x="1107" y="5621"/>
                    <a:pt x="1107" y="6799"/>
                  </a:cubicBezTo>
                  <a:cubicBezTo>
                    <a:pt x="1107" y="7084"/>
                    <a:pt x="839" y="7619"/>
                    <a:pt x="411" y="8226"/>
                  </a:cubicBezTo>
                  <a:cubicBezTo>
                    <a:pt x="0" y="8797"/>
                    <a:pt x="72" y="9190"/>
                    <a:pt x="179" y="9422"/>
                  </a:cubicBezTo>
                  <a:cubicBezTo>
                    <a:pt x="304" y="9671"/>
                    <a:pt x="625" y="9957"/>
                    <a:pt x="1392" y="10010"/>
                  </a:cubicBezTo>
                  <a:lnTo>
                    <a:pt x="1392" y="11241"/>
                  </a:lnTo>
                  <a:cubicBezTo>
                    <a:pt x="1392" y="12080"/>
                    <a:pt x="2070" y="12758"/>
                    <a:pt x="2909" y="12758"/>
                  </a:cubicBezTo>
                  <a:cubicBezTo>
                    <a:pt x="3640" y="12758"/>
                    <a:pt x="4051" y="12776"/>
                    <a:pt x="4211" y="12919"/>
                  </a:cubicBezTo>
                  <a:cubicBezTo>
                    <a:pt x="4390" y="13079"/>
                    <a:pt x="4443" y="13436"/>
                    <a:pt x="4479" y="14114"/>
                  </a:cubicBezTo>
                  <a:cubicBezTo>
                    <a:pt x="4497" y="14257"/>
                    <a:pt x="4622" y="14364"/>
                    <a:pt x="4764" y="14364"/>
                  </a:cubicBezTo>
                  <a:lnTo>
                    <a:pt x="8779" y="14364"/>
                  </a:lnTo>
                  <a:cubicBezTo>
                    <a:pt x="8868" y="14364"/>
                    <a:pt x="8939" y="14346"/>
                    <a:pt x="8993" y="14275"/>
                  </a:cubicBezTo>
                  <a:cubicBezTo>
                    <a:pt x="9047" y="14221"/>
                    <a:pt x="9064" y="14150"/>
                    <a:pt x="9064" y="14078"/>
                  </a:cubicBezTo>
                  <a:cubicBezTo>
                    <a:pt x="9029" y="13525"/>
                    <a:pt x="9011" y="13133"/>
                    <a:pt x="9011" y="12776"/>
                  </a:cubicBezTo>
                  <a:cubicBezTo>
                    <a:pt x="9029" y="12615"/>
                    <a:pt x="8904" y="12490"/>
                    <a:pt x="8743" y="12490"/>
                  </a:cubicBezTo>
                  <a:cubicBezTo>
                    <a:pt x="8583" y="12490"/>
                    <a:pt x="8458" y="12615"/>
                    <a:pt x="8458" y="12776"/>
                  </a:cubicBezTo>
                  <a:cubicBezTo>
                    <a:pt x="8458" y="13061"/>
                    <a:pt x="8458" y="13400"/>
                    <a:pt x="8493" y="13811"/>
                  </a:cubicBezTo>
                  <a:lnTo>
                    <a:pt x="5014" y="13811"/>
                  </a:lnTo>
                  <a:cubicBezTo>
                    <a:pt x="4978" y="13204"/>
                    <a:pt x="4889" y="12776"/>
                    <a:pt x="4586" y="12508"/>
                  </a:cubicBezTo>
                  <a:cubicBezTo>
                    <a:pt x="4247" y="12205"/>
                    <a:pt x="3729" y="12187"/>
                    <a:pt x="2909" y="12187"/>
                  </a:cubicBezTo>
                  <a:cubicBezTo>
                    <a:pt x="2373" y="12187"/>
                    <a:pt x="1945" y="11759"/>
                    <a:pt x="1945" y="11241"/>
                  </a:cubicBezTo>
                  <a:lnTo>
                    <a:pt x="1945" y="10867"/>
                  </a:lnTo>
                  <a:cubicBezTo>
                    <a:pt x="2124" y="10867"/>
                    <a:pt x="2391" y="10956"/>
                    <a:pt x="2659" y="11117"/>
                  </a:cubicBezTo>
                  <a:cubicBezTo>
                    <a:pt x="2695" y="11134"/>
                    <a:pt x="2748" y="11152"/>
                    <a:pt x="2784" y="11152"/>
                  </a:cubicBezTo>
                  <a:cubicBezTo>
                    <a:pt x="2891" y="11152"/>
                    <a:pt x="2980" y="11099"/>
                    <a:pt x="3034" y="11010"/>
                  </a:cubicBezTo>
                  <a:cubicBezTo>
                    <a:pt x="3105" y="10867"/>
                    <a:pt x="3069" y="10706"/>
                    <a:pt x="2926" y="10617"/>
                  </a:cubicBezTo>
                  <a:cubicBezTo>
                    <a:pt x="2730" y="10510"/>
                    <a:pt x="2320" y="10314"/>
                    <a:pt x="1945" y="10314"/>
                  </a:cubicBezTo>
                  <a:lnTo>
                    <a:pt x="1945" y="9743"/>
                  </a:lnTo>
                  <a:cubicBezTo>
                    <a:pt x="1945" y="9582"/>
                    <a:pt x="1820" y="9457"/>
                    <a:pt x="1660" y="9457"/>
                  </a:cubicBezTo>
                  <a:cubicBezTo>
                    <a:pt x="1142" y="9457"/>
                    <a:pt x="785" y="9350"/>
                    <a:pt x="678" y="9172"/>
                  </a:cubicBezTo>
                  <a:cubicBezTo>
                    <a:pt x="607" y="9029"/>
                    <a:pt x="678" y="8815"/>
                    <a:pt x="857" y="8565"/>
                  </a:cubicBezTo>
                  <a:cubicBezTo>
                    <a:pt x="1231" y="8048"/>
                    <a:pt x="1660" y="7334"/>
                    <a:pt x="1660" y="6799"/>
                  </a:cubicBezTo>
                  <a:cubicBezTo>
                    <a:pt x="1660" y="4943"/>
                    <a:pt x="2873" y="3355"/>
                    <a:pt x="4604" y="2784"/>
                  </a:cubicBezTo>
                  <a:lnTo>
                    <a:pt x="4604" y="2784"/>
                  </a:lnTo>
                  <a:cubicBezTo>
                    <a:pt x="4550" y="2909"/>
                    <a:pt x="4514" y="3034"/>
                    <a:pt x="4514" y="3159"/>
                  </a:cubicBezTo>
                  <a:cubicBezTo>
                    <a:pt x="4514" y="3676"/>
                    <a:pt x="4943" y="4104"/>
                    <a:pt x="5460" y="4104"/>
                  </a:cubicBezTo>
                  <a:lnTo>
                    <a:pt x="6388" y="4104"/>
                  </a:lnTo>
                  <a:lnTo>
                    <a:pt x="6031" y="5639"/>
                  </a:lnTo>
                  <a:cubicBezTo>
                    <a:pt x="6013" y="5728"/>
                    <a:pt x="6031" y="5799"/>
                    <a:pt x="6067" y="5871"/>
                  </a:cubicBezTo>
                  <a:cubicBezTo>
                    <a:pt x="6120" y="5942"/>
                    <a:pt x="6192" y="5978"/>
                    <a:pt x="6263" y="5996"/>
                  </a:cubicBezTo>
                  <a:lnTo>
                    <a:pt x="6709" y="6031"/>
                  </a:lnTo>
                  <a:lnTo>
                    <a:pt x="6424" y="7387"/>
                  </a:lnTo>
                  <a:cubicBezTo>
                    <a:pt x="6406" y="7530"/>
                    <a:pt x="6459" y="7655"/>
                    <a:pt x="6584" y="7709"/>
                  </a:cubicBezTo>
                  <a:cubicBezTo>
                    <a:pt x="6620" y="7726"/>
                    <a:pt x="6656" y="7726"/>
                    <a:pt x="6709" y="7726"/>
                  </a:cubicBezTo>
                  <a:cubicBezTo>
                    <a:pt x="6780" y="7726"/>
                    <a:pt x="6870" y="7691"/>
                    <a:pt x="6923" y="7637"/>
                  </a:cubicBezTo>
                  <a:lnTo>
                    <a:pt x="8815" y="5353"/>
                  </a:lnTo>
                  <a:cubicBezTo>
                    <a:pt x="8886" y="5264"/>
                    <a:pt x="8904" y="5175"/>
                    <a:pt x="8868" y="5086"/>
                  </a:cubicBezTo>
                  <a:cubicBezTo>
                    <a:pt x="8832" y="4979"/>
                    <a:pt x="8761" y="4925"/>
                    <a:pt x="8672" y="4889"/>
                  </a:cubicBezTo>
                  <a:lnTo>
                    <a:pt x="8190" y="4782"/>
                  </a:lnTo>
                  <a:lnTo>
                    <a:pt x="8476" y="4104"/>
                  </a:lnTo>
                  <a:lnTo>
                    <a:pt x="9207" y="4104"/>
                  </a:lnTo>
                  <a:cubicBezTo>
                    <a:pt x="9849" y="4872"/>
                    <a:pt x="10206" y="5817"/>
                    <a:pt x="10206" y="6799"/>
                  </a:cubicBezTo>
                  <a:cubicBezTo>
                    <a:pt x="10206" y="7566"/>
                    <a:pt x="9992" y="8333"/>
                    <a:pt x="9582" y="8993"/>
                  </a:cubicBezTo>
                  <a:cubicBezTo>
                    <a:pt x="9314" y="9422"/>
                    <a:pt x="9100" y="9814"/>
                    <a:pt x="8939" y="10189"/>
                  </a:cubicBezTo>
                  <a:cubicBezTo>
                    <a:pt x="8886" y="10331"/>
                    <a:pt x="8957" y="10510"/>
                    <a:pt x="9100" y="10563"/>
                  </a:cubicBezTo>
                  <a:cubicBezTo>
                    <a:pt x="9136" y="10581"/>
                    <a:pt x="9171" y="10581"/>
                    <a:pt x="9207" y="10581"/>
                  </a:cubicBezTo>
                  <a:cubicBezTo>
                    <a:pt x="9314" y="10581"/>
                    <a:pt x="9421" y="10510"/>
                    <a:pt x="9457" y="10403"/>
                  </a:cubicBezTo>
                  <a:cubicBezTo>
                    <a:pt x="9617" y="10046"/>
                    <a:pt x="9796" y="9689"/>
                    <a:pt x="10046" y="9279"/>
                  </a:cubicBezTo>
                  <a:cubicBezTo>
                    <a:pt x="10510" y="8529"/>
                    <a:pt x="10759" y="7673"/>
                    <a:pt x="10759" y="6799"/>
                  </a:cubicBezTo>
                  <a:cubicBezTo>
                    <a:pt x="10759" y="5835"/>
                    <a:pt x="10474" y="4907"/>
                    <a:pt x="9921" y="4104"/>
                  </a:cubicBezTo>
                  <a:lnTo>
                    <a:pt x="10688" y="4104"/>
                  </a:lnTo>
                  <a:cubicBezTo>
                    <a:pt x="11348" y="4104"/>
                    <a:pt x="11883" y="3569"/>
                    <a:pt x="11883" y="2909"/>
                  </a:cubicBezTo>
                  <a:cubicBezTo>
                    <a:pt x="11883" y="2320"/>
                    <a:pt x="11455" y="1821"/>
                    <a:pt x="10884" y="1731"/>
                  </a:cubicBezTo>
                  <a:cubicBezTo>
                    <a:pt x="10724" y="1160"/>
                    <a:pt x="10224" y="750"/>
                    <a:pt x="9617" y="714"/>
                  </a:cubicBezTo>
                  <a:cubicBezTo>
                    <a:pt x="9278" y="268"/>
                    <a:pt x="8743" y="1"/>
                    <a:pt x="8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100"/>
            <p:cNvSpPr/>
            <p:nvPr/>
          </p:nvSpPr>
          <p:spPr>
            <a:xfrm>
              <a:off x="2863200" y="4125875"/>
              <a:ext cx="13875" cy="14300"/>
            </a:xfrm>
            <a:custGeom>
              <a:avLst/>
              <a:gdLst/>
              <a:ahLst/>
              <a:cxnLst/>
              <a:rect l="l" t="t" r="r" b="b"/>
              <a:pathLst>
                <a:path w="555" h="572" extrusionOk="0">
                  <a:moveTo>
                    <a:pt x="286" y="1"/>
                  </a:moveTo>
                  <a:cubicBezTo>
                    <a:pt x="126" y="1"/>
                    <a:pt x="1" y="125"/>
                    <a:pt x="1" y="286"/>
                  </a:cubicBezTo>
                  <a:cubicBezTo>
                    <a:pt x="1" y="447"/>
                    <a:pt x="126" y="571"/>
                    <a:pt x="286" y="571"/>
                  </a:cubicBezTo>
                  <a:cubicBezTo>
                    <a:pt x="429" y="571"/>
                    <a:pt x="554" y="447"/>
                    <a:pt x="554" y="286"/>
                  </a:cubicBezTo>
                  <a:cubicBezTo>
                    <a:pt x="554" y="125"/>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100"/>
            <p:cNvSpPr/>
            <p:nvPr/>
          </p:nvSpPr>
          <p:spPr>
            <a:xfrm>
              <a:off x="3019775" y="4228025"/>
              <a:ext cx="13850" cy="13850"/>
            </a:xfrm>
            <a:custGeom>
              <a:avLst/>
              <a:gdLst/>
              <a:ahLst/>
              <a:cxnLst/>
              <a:rect l="l" t="t" r="r" b="b"/>
              <a:pathLst>
                <a:path w="554" h="554" extrusionOk="0">
                  <a:moveTo>
                    <a:pt x="286" y="0"/>
                  </a:moveTo>
                  <a:cubicBezTo>
                    <a:pt x="126" y="0"/>
                    <a:pt x="1" y="125"/>
                    <a:pt x="1" y="268"/>
                  </a:cubicBezTo>
                  <a:cubicBezTo>
                    <a:pt x="1" y="429"/>
                    <a:pt x="126" y="554"/>
                    <a:pt x="286" y="554"/>
                  </a:cubicBezTo>
                  <a:cubicBezTo>
                    <a:pt x="429" y="554"/>
                    <a:pt x="554" y="429"/>
                    <a:pt x="554" y="268"/>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100"/>
            <p:cNvSpPr/>
            <p:nvPr/>
          </p:nvSpPr>
          <p:spPr>
            <a:xfrm>
              <a:off x="2857850" y="4094200"/>
              <a:ext cx="38850" cy="21450"/>
            </a:xfrm>
            <a:custGeom>
              <a:avLst/>
              <a:gdLst/>
              <a:ahLst/>
              <a:cxnLst/>
              <a:rect l="l" t="t" r="r" b="b"/>
              <a:pathLst>
                <a:path w="1554" h="858" extrusionOk="0">
                  <a:moveTo>
                    <a:pt x="286" y="1"/>
                  </a:moveTo>
                  <a:cubicBezTo>
                    <a:pt x="126" y="1"/>
                    <a:pt x="1" y="126"/>
                    <a:pt x="1" y="286"/>
                  </a:cubicBezTo>
                  <a:cubicBezTo>
                    <a:pt x="1" y="447"/>
                    <a:pt x="126" y="572"/>
                    <a:pt x="286" y="572"/>
                  </a:cubicBezTo>
                  <a:cubicBezTo>
                    <a:pt x="393" y="572"/>
                    <a:pt x="518" y="625"/>
                    <a:pt x="661" y="697"/>
                  </a:cubicBezTo>
                  <a:cubicBezTo>
                    <a:pt x="839" y="768"/>
                    <a:pt x="1054" y="857"/>
                    <a:pt x="1268" y="857"/>
                  </a:cubicBezTo>
                  <a:cubicBezTo>
                    <a:pt x="1428" y="857"/>
                    <a:pt x="1553" y="732"/>
                    <a:pt x="1553" y="572"/>
                  </a:cubicBezTo>
                  <a:cubicBezTo>
                    <a:pt x="1553" y="411"/>
                    <a:pt x="1428" y="286"/>
                    <a:pt x="1268" y="286"/>
                  </a:cubicBezTo>
                  <a:cubicBezTo>
                    <a:pt x="1161" y="286"/>
                    <a:pt x="1036" y="233"/>
                    <a:pt x="893" y="179"/>
                  </a:cubicBezTo>
                  <a:cubicBezTo>
                    <a:pt x="715"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1000"/>
                                        <p:tgtEl>
                                          <p:spTgt spid="1561"/>
                                        </p:tgtEl>
                                      </p:cBhvr>
                                    </p:animEffect>
                                  </p:childTnLst>
                                </p:cTn>
                              </p:par>
                              <p:par>
                                <p:cTn id="8" presetID="10" presetClass="entr" presetSubtype="0" fill="hold" nodeType="withEffect">
                                  <p:stCondLst>
                                    <p:cond delay="0"/>
                                  </p:stCondLst>
                                  <p:childTnLst>
                                    <p:set>
                                      <p:cBhvr>
                                        <p:cTn id="9" dur="1" fill="hold">
                                          <p:stCondLst>
                                            <p:cond delay="0"/>
                                          </p:stCondLst>
                                        </p:cTn>
                                        <p:tgtEl>
                                          <p:spTgt spid="1562"/>
                                        </p:tgtEl>
                                        <p:attrNameLst>
                                          <p:attrName>style.visibility</p:attrName>
                                        </p:attrNameLst>
                                      </p:cBhvr>
                                      <p:to>
                                        <p:strVal val="visible"/>
                                      </p:to>
                                    </p:set>
                                    <p:animEffect transition="in" filter="fade">
                                      <p:cBhvr>
                                        <p:cTn id="10" dur="1000"/>
                                        <p:tgtEl>
                                          <p:spTgt spid="1562"/>
                                        </p:tgtEl>
                                      </p:cBhvr>
                                    </p:animEffect>
                                  </p:childTnLst>
                                </p:cTn>
                              </p:par>
                              <p:par>
                                <p:cTn id="11" presetID="10" presetClass="entr" presetSubtype="0" fill="hold" nodeType="withEffect">
                                  <p:stCondLst>
                                    <p:cond delay="0"/>
                                  </p:stCondLst>
                                  <p:childTnLst>
                                    <p:set>
                                      <p:cBhvr>
                                        <p:cTn id="12" dur="1" fill="hold">
                                          <p:stCondLst>
                                            <p:cond delay="0"/>
                                          </p:stCondLst>
                                        </p:cTn>
                                        <p:tgtEl>
                                          <p:spTgt spid="1563"/>
                                        </p:tgtEl>
                                        <p:attrNameLst>
                                          <p:attrName>style.visibility</p:attrName>
                                        </p:attrNameLst>
                                      </p:cBhvr>
                                      <p:to>
                                        <p:strVal val="visible"/>
                                      </p:to>
                                    </p:set>
                                    <p:animEffect transition="in" filter="fade">
                                      <p:cBhvr>
                                        <p:cTn id="13" dur="1000"/>
                                        <p:tgtEl>
                                          <p:spTgt spid="1563"/>
                                        </p:tgtEl>
                                      </p:cBhvr>
                                    </p:animEffect>
                                  </p:childTnLst>
                                </p:cTn>
                              </p:par>
                              <p:par>
                                <p:cTn id="14" presetID="10" presetClass="entr" presetSubtype="0" fill="hold" nodeType="withEffect">
                                  <p:stCondLst>
                                    <p:cond delay="0"/>
                                  </p:stCondLst>
                                  <p:childTnLst>
                                    <p:set>
                                      <p:cBhvr>
                                        <p:cTn id="15" dur="1" fill="hold">
                                          <p:stCondLst>
                                            <p:cond delay="0"/>
                                          </p:stCondLst>
                                        </p:cTn>
                                        <p:tgtEl>
                                          <p:spTgt spid="1564"/>
                                        </p:tgtEl>
                                        <p:attrNameLst>
                                          <p:attrName>style.visibility</p:attrName>
                                        </p:attrNameLst>
                                      </p:cBhvr>
                                      <p:to>
                                        <p:strVal val="visible"/>
                                      </p:to>
                                    </p:set>
                                    <p:animEffect transition="in" filter="fade">
                                      <p:cBhvr>
                                        <p:cTn id="16" dur="1000"/>
                                        <p:tgtEl>
                                          <p:spTgt spid="1564"/>
                                        </p:tgtEl>
                                      </p:cBhvr>
                                    </p:animEffect>
                                  </p:childTnLst>
                                </p:cTn>
                              </p:par>
                              <p:par>
                                <p:cTn id="17" presetID="10" presetClass="entr" presetSubtype="0" fill="hold" nodeType="withEffect">
                                  <p:stCondLst>
                                    <p:cond delay="0"/>
                                  </p:stCondLst>
                                  <p:childTnLst>
                                    <p:set>
                                      <p:cBhvr>
                                        <p:cTn id="18" dur="1" fill="hold">
                                          <p:stCondLst>
                                            <p:cond delay="0"/>
                                          </p:stCondLst>
                                        </p:cTn>
                                        <p:tgtEl>
                                          <p:spTgt spid="1565"/>
                                        </p:tgtEl>
                                        <p:attrNameLst>
                                          <p:attrName>style.visibility</p:attrName>
                                        </p:attrNameLst>
                                      </p:cBhvr>
                                      <p:to>
                                        <p:strVal val="visible"/>
                                      </p:to>
                                    </p:set>
                                    <p:animEffect transition="in" filter="fade">
                                      <p:cBhvr>
                                        <p:cTn id="19" dur="1000"/>
                                        <p:tgtEl>
                                          <p:spTgt spid="1565"/>
                                        </p:tgtEl>
                                      </p:cBhvr>
                                    </p:animEffect>
                                  </p:childTnLst>
                                </p:cTn>
                              </p:par>
                              <p:par>
                                <p:cTn id="20" presetID="10" presetClass="entr" presetSubtype="0" fill="hold" nodeType="withEffect">
                                  <p:stCondLst>
                                    <p:cond delay="0"/>
                                  </p:stCondLst>
                                  <p:childTnLst>
                                    <p:set>
                                      <p:cBhvr>
                                        <p:cTn id="21" dur="1" fill="hold">
                                          <p:stCondLst>
                                            <p:cond delay="0"/>
                                          </p:stCondLst>
                                        </p:cTn>
                                        <p:tgtEl>
                                          <p:spTgt spid="1566"/>
                                        </p:tgtEl>
                                        <p:attrNameLst>
                                          <p:attrName>style.visibility</p:attrName>
                                        </p:attrNameLst>
                                      </p:cBhvr>
                                      <p:to>
                                        <p:strVal val="visible"/>
                                      </p:to>
                                    </p:set>
                                    <p:animEffect transition="in" filter="fade">
                                      <p:cBhvr>
                                        <p:cTn id="22" dur="1000"/>
                                        <p:tgtEl>
                                          <p:spTgt spid="1566"/>
                                        </p:tgtEl>
                                      </p:cBhvr>
                                    </p:animEffect>
                                  </p:childTnLst>
                                </p:cTn>
                              </p:par>
                              <p:par>
                                <p:cTn id="23" presetID="10" presetClass="entr" presetSubtype="0" fill="hold" nodeType="withEffect">
                                  <p:stCondLst>
                                    <p:cond delay="0"/>
                                  </p:stCondLst>
                                  <p:childTnLst>
                                    <p:set>
                                      <p:cBhvr>
                                        <p:cTn id="24" dur="1" fill="hold">
                                          <p:stCondLst>
                                            <p:cond delay="0"/>
                                          </p:stCondLst>
                                        </p:cTn>
                                        <p:tgtEl>
                                          <p:spTgt spid="1567"/>
                                        </p:tgtEl>
                                        <p:attrNameLst>
                                          <p:attrName>style.visibility</p:attrName>
                                        </p:attrNameLst>
                                      </p:cBhvr>
                                      <p:to>
                                        <p:strVal val="visible"/>
                                      </p:to>
                                    </p:set>
                                    <p:animEffect transition="in" filter="fade">
                                      <p:cBhvr>
                                        <p:cTn id="25" dur="1000"/>
                                        <p:tgtEl>
                                          <p:spTgt spid="1567"/>
                                        </p:tgtEl>
                                      </p:cBhvr>
                                    </p:animEffect>
                                  </p:childTnLst>
                                </p:cTn>
                              </p:par>
                              <p:par>
                                <p:cTn id="26" presetID="10" presetClass="entr" presetSubtype="0" fill="hold" nodeType="withEffect">
                                  <p:stCondLst>
                                    <p:cond delay="0"/>
                                  </p:stCondLst>
                                  <p:childTnLst>
                                    <p:set>
                                      <p:cBhvr>
                                        <p:cTn id="27" dur="1" fill="hold">
                                          <p:stCondLst>
                                            <p:cond delay="0"/>
                                          </p:stCondLst>
                                        </p:cTn>
                                        <p:tgtEl>
                                          <p:spTgt spid="1568"/>
                                        </p:tgtEl>
                                        <p:attrNameLst>
                                          <p:attrName>style.visibility</p:attrName>
                                        </p:attrNameLst>
                                      </p:cBhvr>
                                      <p:to>
                                        <p:strVal val="visible"/>
                                      </p:to>
                                    </p:set>
                                    <p:animEffect transition="in" filter="fade">
                                      <p:cBhvr>
                                        <p:cTn id="28" dur="1000"/>
                                        <p:tgtEl>
                                          <p:spTgt spid="1568"/>
                                        </p:tgtEl>
                                      </p:cBhvr>
                                    </p:animEffect>
                                  </p:childTnLst>
                                </p:cTn>
                              </p:par>
                              <p:par>
                                <p:cTn id="29" presetID="10" presetClass="entr" presetSubtype="0" fill="hold" nodeType="withEffect">
                                  <p:stCondLst>
                                    <p:cond delay="0"/>
                                  </p:stCondLst>
                                  <p:childTnLst>
                                    <p:set>
                                      <p:cBhvr>
                                        <p:cTn id="30" dur="1" fill="hold">
                                          <p:stCondLst>
                                            <p:cond delay="0"/>
                                          </p:stCondLst>
                                        </p:cTn>
                                        <p:tgtEl>
                                          <p:spTgt spid="1569"/>
                                        </p:tgtEl>
                                        <p:attrNameLst>
                                          <p:attrName>style.visibility</p:attrName>
                                        </p:attrNameLst>
                                      </p:cBhvr>
                                      <p:to>
                                        <p:strVal val="visible"/>
                                      </p:to>
                                    </p:set>
                                    <p:animEffect transition="in" filter="fade">
                                      <p:cBhvr>
                                        <p:cTn id="31" dur="1000"/>
                                        <p:tgtEl>
                                          <p:spTgt spid="1569"/>
                                        </p:tgtEl>
                                      </p:cBhvr>
                                    </p:animEffect>
                                  </p:childTnLst>
                                </p:cTn>
                              </p:par>
                              <p:par>
                                <p:cTn id="32" presetID="10" presetClass="entr" presetSubtype="0" fill="hold" nodeType="withEffect">
                                  <p:stCondLst>
                                    <p:cond delay="0"/>
                                  </p:stCondLst>
                                  <p:childTnLst>
                                    <p:set>
                                      <p:cBhvr>
                                        <p:cTn id="33" dur="1" fill="hold">
                                          <p:stCondLst>
                                            <p:cond delay="0"/>
                                          </p:stCondLst>
                                        </p:cTn>
                                        <p:tgtEl>
                                          <p:spTgt spid="1570"/>
                                        </p:tgtEl>
                                        <p:attrNameLst>
                                          <p:attrName>style.visibility</p:attrName>
                                        </p:attrNameLst>
                                      </p:cBhvr>
                                      <p:to>
                                        <p:strVal val="visible"/>
                                      </p:to>
                                    </p:set>
                                    <p:animEffect transition="in" filter="fade">
                                      <p:cBhvr>
                                        <p:cTn id="34" dur="1000"/>
                                        <p:tgtEl>
                                          <p:spTgt spid="1570"/>
                                        </p:tgtEl>
                                      </p:cBhvr>
                                    </p:animEffect>
                                  </p:childTnLst>
                                </p:cTn>
                              </p:par>
                              <p:par>
                                <p:cTn id="35" presetID="10" presetClass="entr" presetSubtype="0" fill="hold" nodeType="withEffect">
                                  <p:stCondLst>
                                    <p:cond delay="0"/>
                                  </p:stCondLst>
                                  <p:childTnLst>
                                    <p:set>
                                      <p:cBhvr>
                                        <p:cTn id="36" dur="1" fill="hold">
                                          <p:stCondLst>
                                            <p:cond delay="0"/>
                                          </p:stCondLst>
                                        </p:cTn>
                                        <p:tgtEl>
                                          <p:spTgt spid="1571"/>
                                        </p:tgtEl>
                                        <p:attrNameLst>
                                          <p:attrName>style.visibility</p:attrName>
                                        </p:attrNameLst>
                                      </p:cBhvr>
                                      <p:to>
                                        <p:strVal val="visible"/>
                                      </p:to>
                                    </p:set>
                                    <p:animEffect transition="in" filter="fade">
                                      <p:cBhvr>
                                        <p:cTn id="37" dur="1000"/>
                                        <p:tgtEl>
                                          <p:spTgt spid="1571"/>
                                        </p:tgtEl>
                                      </p:cBhvr>
                                    </p:animEffect>
                                  </p:childTnLst>
                                </p:cTn>
                              </p:par>
                              <p:par>
                                <p:cTn id="38" presetID="10" presetClass="entr" presetSubtype="0" fill="hold" nodeType="withEffect">
                                  <p:stCondLst>
                                    <p:cond delay="0"/>
                                  </p:stCondLst>
                                  <p:childTnLst>
                                    <p:set>
                                      <p:cBhvr>
                                        <p:cTn id="39" dur="1" fill="hold">
                                          <p:stCondLst>
                                            <p:cond delay="0"/>
                                          </p:stCondLst>
                                        </p:cTn>
                                        <p:tgtEl>
                                          <p:spTgt spid="1572"/>
                                        </p:tgtEl>
                                        <p:attrNameLst>
                                          <p:attrName>style.visibility</p:attrName>
                                        </p:attrNameLst>
                                      </p:cBhvr>
                                      <p:to>
                                        <p:strVal val="visible"/>
                                      </p:to>
                                    </p:set>
                                    <p:animEffect transition="in" filter="fade">
                                      <p:cBhvr>
                                        <p:cTn id="40" dur="1000"/>
                                        <p:tgtEl>
                                          <p:spTgt spid="1572"/>
                                        </p:tgtEl>
                                      </p:cBhvr>
                                    </p:animEffect>
                                  </p:childTnLst>
                                </p:cTn>
                              </p:par>
                              <p:par>
                                <p:cTn id="41" presetID="10" presetClass="entr" presetSubtype="0" fill="hold" nodeType="withEffect">
                                  <p:stCondLst>
                                    <p:cond delay="0"/>
                                  </p:stCondLst>
                                  <p:childTnLst>
                                    <p:set>
                                      <p:cBhvr>
                                        <p:cTn id="42" dur="1" fill="hold">
                                          <p:stCondLst>
                                            <p:cond delay="0"/>
                                          </p:stCondLst>
                                        </p:cTn>
                                        <p:tgtEl>
                                          <p:spTgt spid="1573"/>
                                        </p:tgtEl>
                                        <p:attrNameLst>
                                          <p:attrName>style.visibility</p:attrName>
                                        </p:attrNameLst>
                                      </p:cBhvr>
                                      <p:to>
                                        <p:strVal val="visible"/>
                                      </p:to>
                                    </p:set>
                                    <p:animEffect transition="in" filter="fade">
                                      <p:cBhvr>
                                        <p:cTn id="43" dur="1000"/>
                                        <p:tgtEl>
                                          <p:spTgt spid="1573"/>
                                        </p:tgtEl>
                                      </p:cBhvr>
                                    </p:animEffect>
                                  </p:childTnLst>
                                </p:cTn>
                              </p:par>
                              <p:par>
                                <p:cTn id="44" presetID="10" presetClass="entr" presetSubtype="0" fill="hold" nodeType="withEffect">
                                  <p:stCondLst>
                                    <p:cond delay="0"/>
                                  </p:stCondLst>
                                  <p:childTnLst>
                                    <p:set>
                                      <p:cBhvr>
                                        <p:cTn id="45" dur="1" fill="hold">
                                          <p:stCondLst>
                                            <p:cond delay="0"/>
                                          </p:stCondLst>
                                        </p:cTn>
                                        <p:tgtEl>
                                          <p:spTgt spid="1574"/>
                                        </p:tgtEl>
                                        <p:attrNameLst>
                                          <p:attrName>style.visibility</p:attrName>
                                        </p:attrNameLst>
                                      </p:cBhvr>
                                      <p:to>
                                        <p:strVal val="visible"/>
                                      </p:to>
                                    </p:set>
                                    <p:animEffect transition="in" filter="fade">
                                      <p:cBhvr>
                                        <p:cTn id="46" dur="1000"/>
                                        <p:tgtEl>
                                          <p:spTgt spid="1574"/>
                                        </p:tgtEl>
                                      </p:cBhvr>
                                    </p:animEffect>
                                  </p:childTnLst>
                                </p:cTn>
                              </p:par>
                              <p:par>
                                <p:cTn id="47" presetID="10" presetClass="entr" presetSubtype="0" fill="hold" nodeType="withEffect">
                                  <p:stCondLst>
                                    <p:cond delay="0"/>
                                  </p:stCondLst>
                                  <p:childTnLst>
                                    <p:set>
                                      <p:cBhvr>
                                        <p:cTn id="48" dur="1" fill="hold">
                                          <p:stCondLst>
                                            <p:cond delay="0"/>
                                          </p:stCondLst>
                                        </p:cTn>
                                        <p:tgtEl>
                                          <p:spTgt spid="1575"/>
                                        </p:tgtEl>
                                        <p:attrNameLst>
                                          <p:attrName>style.visibility</p:attrName>
                                        </p:attrNameLst>
                                      </p:cBhvr>
                                      <p:to>
                                        <p:strVal val="visible"/>
                                      </p:to>
                                    </p:set>
                                    <p:animEffect transition="in" filter="fade">
                                      <p:cBhvr>
                                        <p:cTn id="49" dur="1000"/>
                                        <p:tgtEl>
                                          <p:spTgt spid="1575"/>
                                        </p:tgtEl>
                                      </p:cBhvr>
                                    </p:animEffect>
                                  </p:childTnLst>
                                </p:cTn>
                              </p:par>
                              <p:par>
                                <p:cTn id="50" presetID="10" presetClass="entr" presetSubtype="0" fill="hold" nodeType="withEffect">
                                  <p:stCondLst>
                                    <p:cond delay="0"/>
                                  </p:stCondLst>
                                  <p:childTnLst>
                                    <p:set>
                                      <p:cBhvr>
                                        <p:cTn id="51" dur="1" fill="hold">
                                          <p:stCondLst>
                                            <p:cond delay="0"/>
                                          </p:stCondLst>
                                        </p:cTn>
                                        <p:tgtEl>
                                          <p:spTgt spid="1576"/>
                                        </p:tgtEl>
                                        <p:attrNameLst>
                                          <p:attrName>style.visibility</p:attrName>
                                        </p:attrNameLst>
                                      </p:cBhvr>
                                      <p:to>
                                        <p:strVal val="visible"/>
                                      </p:to>
                                    </p:set>
                                    <p:animEffect transition="in" filter="fade">
                                      <p:cBhvr>
                                        <p:cTn id="52" dur="1000"/>
                                        <p:tgtEl>
                                          <p:spTgt spid="1576"/>
                                        </p:tgtEl>
                                      </p:cBhvr>
                                    </p:animEffect>
                                  </p:childTnLst>
                                </p:cTn>
                              </p:par>
                              <p:par>
                                <p:cTn id="53" presetID="10" presetClass="entr" presetSubtype="0" fill="hold" nodeType="withEffect">
                                  <p:stCondLst>
                                    <p:cond delay="0"/>
                                  </p:stCondLst>
                                  <p:childTnLst>
                                    <p:set>
                                      <p:cBhvr>
                                        <p:cTn id="54" dur="1" fill="hold">
                                          <p:stCondLst>
                                            <p:cond delay="0"/>
                                          </p:stCondLst>
                                        </p:cTn>
                                        <p:tgtEl>
                                          <p:spTgt spid="1577"/>
                                        </p:tgtEl>
                                        <p:attrNameLst>
                                          <p:attrName>style.visibility</p:attrName>
                                        </p:attrNameLst>
                                      </p:cBhvr>
                                      <p:to>
                                        <p:strVal val="visible"/>
                                      </p:to>
                                    </p:set>
                                    <p:animEffect transition="in" filter="fade">
                                      <p:cBhvr>
                                        <p:cTn id="55" dur="1000"/>
                                        <p:tgtEl>
                                          <p:spTgt spid="1577"/>
                                        </p:tgtEl>
                                      </p:cBhvr>
                                    </p:animEffect>
                                  </p:childTnLst>
                                </p:cTn>
                              </p:par>
                              <p:par>
                                <p:cTn id="56" presetID="10" presetClass="entr" presetSubtype="0" fill="hold" nodeType="withEffect">
                                  <p:stCondLst>
                                    <p:cond delay="0"/>
                                  </p:stCondLst>
                                  <p:childTnLst>
                                    <p:set>
                                      <p:cBhvr>
                                        <p:cTn id="57" dur="1" fill="hold">
                                          <p:stCondLst>
                                            <p:cond delay="0"/>
                                          </p:stCondLst>
                                        </p:cTn>
                                        <p:tgtEl>
                                          <p:spTgt spid="1578"/>
                                        </p:tgtEl>
                                        <p:attrNameLst>
                                          <p:attrName>style.visibility</p:attrName>
                                        </p:attrNameLst>
                                      </p:cBhvr>
                                      <p:to>
                                        <p:strVal val="visible"/>
                                      </p:to>
                                    </p:set>
                                    <p:animEffect transition="in" filter="fade">
                                      <p:cBhvr>
                                        <p:cTn id="58" dur="1000"/>
                                        <p:tgtEl>
                                          <p:spTgt spid="1578"/>
                                        </p:tgtEl>
                                      </p:cBhvr>
                                    </p:animEffect>
                                  </p:childTnLst>
                                </p:cTn>
                              </p:par>
                              <p:par>
                                <p:cTn id="59" presetID="10" presetClass="entr" presetSubtype="0" fill="hold" nodeType="withEffect">
                                  <p:stCondLst>
                                    <p:cond delay="0"/>
                                  </p:stCondLst>
                                  <p:childTnLst>
                                    <p:set>
                                      <p:cBhvr>
                                        <p:cTn id="60" dur="1" fill="hold">
                                          <p:stCondLst>
                                            <p:cond delay="0"/>
                                          </p:stCondLst>
                                        </p:cTn>
                                        <p:tgtEl>
                                          <p:spTgt spid="1579"/>
                                        </p:tgtEl>
                                        <p:attrNameLst>
                                          <p:attrName>style.visibility</p:attrName>
                                        </p:attrNameLst>
                                      </p:cBhvr>
                                      <p:to>
                                        <p:strVal val="visible"/>
                                      </p:to>
                                    </p:set>
                                    <p:animEffect transition="in" filter="fade">
                                      <p:cBhvr>
                                        <p:cTn id="61" dur="1000"/>
                                        <p:tgtEl>
                                          <p:spTgt spid="1579"/>
                                        </p:tgtEl>
                                      </p:cBhvr>
                                    </p:animEffect>
                                  </p:childTnLst>
                                </p:cTn>
                              </p:par>
                              <p:par>
                                <p:cTn id="62" presetID="10" presetClass="entr" presetSubtype="0" fill="hold" nodeType="withEffect">
                                  <p:stCondLst>
                                    <p:cond delay="0"/>
                                  </p:stCondLst>
                                  <p:childTnLst>
                                    <p:set>
                                      <p:cBhvr>
                                        <p:cTn id="63" dur="1" fill="hold">
                                          <p:stCondLst>
                                            <p:cond delay="0"/>
                                          </p:stCondLst>
                                        </p:cTn>
                                        <p:tgtEl>
                                          <p:spTgt spid="1580"/>
                                        </p:tgtEl>
                                        <p:attrNameLst>
                                          <p:attrName>style.visibility</p:attrName>
                                        </p:attrNameLst>
                                      </p:cBhvr>
                                      <p:to>
                                        <p:strVal val="visible"/>
                                      </p:to>
                                    </p:set>
                                    <p:animEffect transition="in" filter="fade">
                                      <p:cBhvr>
                                        <p:cTn id="64" dur="1000"/>
                                        <p:tgtEl>
                                          <p:spTgt spid="1580"/>
                                        </p:tgtEl>
                                      </p:cBhvr>
                                    </p:animEffect>
                                  </p:childTnLst>
                                </p:cTn>
                              </p:par>
                              <p:par>
                                <p:cTn id="65" presetID="10" presetClass="entr" presetSubtype="0" fill="hold" nodeType="withEffect">
                                  <p:stCondLst>
                                    <p:cond delay="0"/>
                                  </p:stCondLst>
                                  <p:childTnLst>
                                    <p:set>
                                      <p:cBhvr>
                                        <p:cTn id="66" dur="1" fill="hold">
                                          <p:stCondLst>
                                            <p:cond delay="0"/>
                                          </p:stCondLst>
                                        </p:cTn>
                                        <p:tgtEl>
                                          <p:spTgt spid="1581"/>
                                        </p:tgtEl>
                                        <p:attrNameLst>
                                          <p:attrName>style.visibility</p:attrName>
                                        </p:attrNameLst>
                                      </p:cBhvr>
                                      <p:to>
                                        <p:strVal val="visible"/>
                                      </p:to>
                                    </p:set>
                                    <p:animEffect transition="in" filter="fade">
                                      <p:cBhvr>
                                        <p:cTn id="67" dur="1000"/>
                                        <p:tgtEl>
                                          <p:spTgt spid="1581"/>
                                        </p:tgtEl>
                                      </p:cBhvr>
                                    </p:animEffect>
                                  </p:childTnLst>
                                </p:cTn>
                              </p:par>
                              <p:par>
                                <p:cTn id="68" presetID="10" presetClass="entr" presetSubtype="0" fill="hold" nodeType="withEffect">
                                  <p:stCondLst>
                                    <p:cond delay="0"/>
                                  </p:stCondLst>
                                  <p:childTnLst>
                                    <p:set>
                                      <p:cBhvr>
                                        <p:cTn id="69" dur="1" fill="hold">
                                          <p:stCondLst>
                                            <p:cond delay="0"/>
                                          </p:stCondLst>
                                        </p:cTn>
                                        <p:tgtEl>
                                          <p:spTgt spid="1582"/>
                                        </p:tgtEl>
                                        <p:attrNameLst>
                                          <p:attrName>style.visibility</p:attrName>
                                        </p:attrNameLst>
                                      </p:cBhvr>
                                      <p:to>
                                        <p:strVal val="visible"/>
                                      </p:to>
                                    </p:set>
                                    <p:animEffect transition="in" filter="fade">
                                      <p:cBhvr>
                                        <p:cTn id="70" dur="1000"/>
                                        <p:tgtEl>
                                          <p:spTgt spid="1582"/>
                                        </p:tgtEl>
                                      </p:cBhvr>
                                    </p:animEffect>
                                  </p:childTnLst>
                                </p:cTn>
                              </p:par>
                              <p:par>
                                <p:cTn id="71" presetID="10" presetClass="entr" presetSubtype="0" fill="hold" nodeType="withEffect">
                                  <p:stCondLst>
                                    <p:cond delay="0"/>
                                  </p:stCondLst>
                                  <p:childTnLst>
                                    <p:set>
                                      <p:cBhvr>
                                        <p:cTn id="72" dur="1" fill="hold">
                                          <p:stCondLst>
                                            <p:cond delay="0"/>
                                          </p:stCondLst>
                                        </p:cTn>
                                        <p:tgtEl>
                                          <p:spTgt spid="1587"/>
                                        </p:tgtEl>
                                        <p:attrNameLst>
                                          <p:attrName>style.visibility</p:attrName>
                                        </p:attrNameLst>
                                      </p:cBhvr>
                                      <p:to>
                                        <p:strVal val="visible"/>
                                      </p:to>
                                    </p:set>
                                    <p:animEffect transition="in" filter="fade">
                                      <p:cBhvr>
                                        <p:cTn id="73" dur="1000"/>
                                        <p:tgtEl>
                                          <p:spTgt spid="1587"/>
                                        </p:tgtEl>
                                      </p:cBhvr>
                                    </p:animEffect>
                                  </p:childTnLst>
                                </p:cTn>
                              </p:par>
                              <p:par>
                                <p:cTn id="74" presetID="10" presetClass="entr" presetSubtype="0" fill="hold" nodeType="withEffect">
                                  <p:stCondLst>
                                    <p:cond delay="0"/>
                                  </p:stCondLst>
                                  <p:childTnLst>
                                    <p:set>
                                      <p:cBhvr>
                                        <p:cTn id="75" dur="1" fill="hold">
                                          <p:stCondLst>
                                            <p:cond delay="0"/>
                                          </p:stCondLst>
                                        </p:cTn>
                                        <p:tgtEl>
                                          <p:spTgt spid="1592"/>
                                        </p:tgtEl>
                                        <p:attrNameLst>
                                          <p:attrName>style.visibility</p:attrName>
                                        </p:attrNameLst>
                                      </p:cBhvr>
                                      <p:to>
                                        <p:strVal val="visible"/>
                                      </p:to>
                                    </p:set>
                                    <p:animEffect transition="in" filter="fade">
                                      <p:cBhvr>
                                        <p:cTn id="76" dur="1000"/>
                                        <p:tgtEl>
                                          <p:spTgt spid="1592"/>
                                        </p:tgtEl>
                                      </p:cBhvr>
                                    </p:animEffect>
                                  </p:childTnLst>
                                </p:cTn>
                              </p:par>
                              <p:par>
                                <p:cTn id="77" presetID="10" presetClass="entr" presetSubtype="0" fill="hold" nodeType="withEffect">
                                  <p:stCondLst>
                                    <p:cond delay="0"/>
                                  </p:stCondLst>
                                  <p:childTnLst>
                                    <p:set>
                                      <p:cBhvr>
                                        <p:cTn id="78" dur="1" fill="hold">
                                          <p:stCondLst>
                                            <p:cond delay="0"/>
                                          </p:stCondLst>
                                        </p:cTn>
                                        <p:tgtEl>
                                          <p:spTgt spid="1599"/>
                                        </p:tgtEl>
                                        <p:attrNameLst>
                                          <p:attrName>style.visibility</p:attrName>
                                        </p:attrNameLst>
                                      </p:cBhvr>
                                      <p:to>
                                        <p:strVal val="visible"/>
                                      </p:to>
                                    </p:set>
                                    <p:animEffect transition="in" filter="fade">
                                      <p:cBhvr>
                                        <p:cTn id="79" dur="1000"/>
                                        <p:tgtEl>
                                          <p:spTgt spid="1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64"/>
          <p:cNvPicPr preferRelativeResize="0"/>
          <p:nvPr/>
        </p:nvPicPr>
        <p:blipFill rotWithShape="1">
          <a:blip r:embed="rId1">
            <a:alphaModFix amt="60000"/>
          </a:blip>
          <a:srcRect/>
          <a:stretch>
            <a:fillRect/>
          </a:stretch>
        </p:blipFill>
        <p:spPr>
          <a:xfrm rot="-487117">
            <a:off x="7129820" y="3970922"/>
            <a:ext cx="223202" cy="223203"/>
          </a:xfrm>
          <a:prstGeom prst="rect">
            <a:avLst/>
          </a:prstGeom>
          <a:noFill/>
          <a:ln>
            <a:noFill/>
          </a:ln>
        </p:spPr>
      </p:pic>
      <p:pic>
        <p:nvPicPr>
          <p:cNvPr id="685" name="Google Shape;685;p64"/>
          <p:cNvPicPr preferRelativeResize="0"/>
          <p:nvPr/>
        </p:nvPicPr>
        <p:blipFill rotWithShape="1">
          <a:blip r:embed="rId2">
            <a:alphaModFix amt="60000"/>
          </a:blip>
          <a:srcRect/>
          <a:stretch>
            <a:fillRect/>
          </a:stretch>
        </p:blipFill>
        <p:spPr>
          <a:xfrm rot="-487117">
            <a:off x="1527591" y="733344"/>
            <a:ext cx="223202" cy="223203"/>
          </a:xfrm>
          <a:prstGeom prst="rect">
            <a:avLst/>
          </a:prstGeom>
          <a:noFill/>
          <a:ln>
            <a:noFill/>
          </a:ln>
        </p:spPr>
      </p:pic>
      <p:pic>
        <p:nvPicPr>
          <p:cNvPr id="6" name="图片 5"/>
          <p:cNvPicPr>
            <a:picLocks noChangeAspect="1"/>
          </p:cNvPicPr>
          <p:nvPr/>
        </p:nvPicPr>
        <p:blipFill>
          <a:blip r:embed="rId3"/>
          <a:stretch>
            <a:fillRect/>
          </a:stretch>
        </p:blipFill>
        <p:spPr>
          <a:xfrm>
            <a:off x="177183" y="243356"/>
            <a:ext cx="3445423" cy="1588723"/>
          </a:xfrm>
          <a:prstGeom prst="rect">
            <a:avLst/>
          </a:prstGeom>
        </p:spPr>
      </p:pic>
      <p:pic>
        <p:nvPicPr>
          <p:cNvPr id="7" name="图片 6"/>
          <p:cNvPicPr>
            <a:picLocks noChangeAspect="1"/>
          </p:cNvPicPr>
          <p:nvPr/>
        </p:nvPicPr>
        <p:blipFill rotWithShape="1">
          <a:blip r:embed="rId4"/>
          <a:srcRect t="10487" b="3501"/>
          <a:stretch>
            <a:fillRect/>
          </a:stretch>
        </p:blipFill>
        <p:spPr>
          <a:xfrm>
            <a:off x="4714556" y="1092018"/>
            <a:ext cx="2863619" cy="2286005"/>
          </a:xfrm>
          <a:prstGeom prst="rect">
            <a:avLst/>
          </a:prstGeom>
        </p:spPr>
      </p:pic>
      <p:pic>
        <p:nvPicPr>
          <p:cNvPr id="9" name="图片 8"/>
          <p:cNvPicPr>
            <a:picLocks noChangeAspect="1"/>
          </p:cNvPicPr>
          <p:nvPr/>
        </p:nvPicPr>
        <p:blipFill>
          <a:blip r:embed="rId5"/>
          <a:stretch>
            <a:fillRect/>
          </a:stretch>
        </p:blipFill>
        <p:spPr>
          <a:xfrm>
            <a:off x="929260" y="2582916"/>
            <a:ext cx="3445422" cy="2235840"/>
          </a:xfrm>
          <a:prstGeom prst="rect">
            <a:avLst/>
          </a:prstGeom>
        </p:spPr>
      </p:pic>
      <p:sp>
        <p:nvSpPr>
          <p:cNvPr id="10" name="文本框 9"/>
          <p:cNvSpPr txBox="1"/>
          <p:nvPr/>
        </p:nvSpPr>
        <p:spPr>
          <a:xfrm>
            <a:off x="165295" y="1973525"/>
            <a:ext cx="3696235" cy="461665"/>
          </a:xfrm>
          <a:prstGeom prst="rect">
            <a:avLst/>
          </a:prstGeom>
          <a:noFill/>
        </p:spPr>
        <p:txBody>
          <a:bodyPr wrap="square" rtlCol="0">
            <a:spAutoFit/>
          </a:bodyPr>
          <a:lstStyle/>
          <a:p>
            <a:r>
              <a:rPr lang="en-US" altLang="zh-CN" sz="2400" b="1" dirty="0">
                <a:solidFill>
                  <a:schemeClr val="dk2"/>
                </a:solidFill>
                <a:latin typeface="DM Serif Text"/>
              </a:rPr>
              <a:t>High Pressure of Studying</a:t>
            </a:r>
            <a:endParaRPr lang="zh-CN" altLang="en-US" sz="2400" b="1" dirty="0">
              <a:solidFill>
                <a:schemeClr val="dk2"/>
              </a:solidFill>
              <a:latin typeface="DM Serif Text"/>
            </a:endParaRPr>
          </a:p>
        </p:txBody>
      </p:sp>
      <p:sp>
        <p:nvSpPr>
          <p:cNvPr id="11" name="文本框 10"/>
          <p:cNvSpPr txBox="1"/>
          <p:nvPr/>
        </p:nvSpPr>
        <p:spPr>
          <a:xfrm>
            <a:off x="5381146" y="3378023"/>
            <a:ext cx="2082850" cy="461665"/>
          </a:xfrm>
          <a:prstGeom prst="rect">
            <a:avLst/>
          </a:prstGeom>
          <a:noFill/>
        </p:spPr>
        <p:txBody>
          <a:bodyPr wrap="square" rtlCol="0">
            <a:spAutoFit/>
          </a:bodyPr>
          <a:lstStyle/>
          <a:p>
            <a:r>
              <a:rPr lang="en-US" altLang="zh-CN" sz="2400" b="1" dirty="0">
                <a:solidFill>
                  <a:schemeClr val="dk2"/>
                </a:solidFill>
                <a:latin typeface="DM Serif Text"/>
              </a:rPr>
              <a:t>Lack of</a:t>
            </a:r>
            <a:r>
              <a:rPr lang="zh-CN" altLang="en-US" sz="2400" b="1" dirty="0">
                <a:solidFill>
                  <a:schemeClr val="dk2"/>
                </a:solidFill>
                <a:latin typeface="DM Serif Text"/>
              </a:rPr>
              <a:t> </a:t>
            </a:r>
            <a:r>
              <a:rPr lang="en-US" altLang="zh-CN" sz="2400" b="1" dirty="0">
                <a:solidFill>
                  <a:schemeClr val="dk2"/>
                </a:solidFill>
                <a:latin typeface="DM Serif Text"/>
              </a:rPr>
              <a:t>Sleep</a:t>
            </a:r>
            <a:endParaRPr lang="zh-CN" altLang="en-US" sz="2400" b="1" dirty="0">
              <a:solidFill>
                <a:schemeClr val="dk2"/>
              </a:solidFill>
              <a:latin typeface="DM Serif Text"/>
            </a:endParaRPr>
          </a:p>
        </p:txBody>
      </p:sp>
      <p:sp>
        <p:nvSpPr>
          <p:cNvPr id="13" name="文本框 12"/>
          <p:cNvSpPr txBox="1"/>
          <p:nvPr/>
        </p:nvSpPr>
        <p:spPr>
          <a:xfrm>
            <a:off x="4572000" y="4444823"/>
            <a:ext cx="3445422" cy="461665"/>
          </a:xfrm>
          <a:prstGeom prst="rect">
            <a:avLst/>
          </a:prstGeom>
          <a:noFill/>
        </p:spPr>
        <p:txBody>
          <a:bodyPr wrap="square" rtlCol="0">
            <a:spAutoFit/>
          </a:bodyPr>
          <a:lstStyle/>
          <a:p>
            <a:r>
              <a:rPr lang="en-US" altLang="zh-CN" sz="2400" b="1" dirty="0">
                <a:solidFill>
                  <a:schemeClr val="dk2"/>
                </a:solidFill>
                <a:latin typeface="DM Serif Text"/>
              </a:rPr>
              <a:t>Communication  Barrier</a:t>
            </a:r>
            <a:endParaRPr lang="zh-CN" altLang="en-US" sz="2400" b="1" dirty="0">
              <a:solidFill>
                <a:schemeClr val="dk2"/>
              </a:solidFill>
              <a:latin typeface="DM Serif Tex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01"/>
          <p:cNvPicPr preferRelativeResize="0"/>
          <p:nvPr/>
        </p:nvPicPr>
        <p:blipFill rotWithShape="1">
          <a:blip r:embed="rId1">
            <a:alphaModFix amt="87000"/>
          </a:blip>
          <a:srcRect/>
          <a:stretch>
            <a:fillRect/>
          </a:stretch>
        </p:blipFill>
        <p:spPr>
          <a:xfrm rot="117638">
            <a:off x="6054329" y="622948"/>
            <a:ext cx="2386318" cy="2386355"/>
          </a:xfrm>
          <a:prstGeom prst="rect">
            <a:avLst/>
          </a:prstGeom>
          <a:noFill/>
          <a:ln>
            <a:noFill/>
          </a:ln>
        </p:spPr>
      </p:pic>
      <p:pic>
        <p:nvPicPr>
          <p:cNvPr id="1609" name="Google Shape;1609;p101"/>
          <p:cNvPicPr preferRelativeResize="0"/>
          <p:nvPr/>
        </p:nvPicPr>
        <p:blipFill>
          <a:blip r:embed="rId2">
            <a:alphaModFix amt="77000"/>
          </a:blip>
          <a:stretch>
            <a:fillRect/>
          </a:stretch>
        </p:blipFill>
        <p:spPr>
          <a:xfrm rot="-4516164">
            <a:off x="8091459" y="1998080"/>
            <a:ext cx="1147382" cy="1147364"/>
          </a:xfrm>
          <a:prstGeom prst="rect">
            <a:avLst/>
          </a:prstGeom>
          <a:noFill/>
          <a:ln>
            <a:noFill/>
          </a:ln>
        </p:spPr>
      </p:pic>
      <p:pic>
        <p:nvPicPr>
          <p:cNvPr id="1610" name="Google Shape;1610;p101"/>
          <p:cNvPicPr preferRelativeResize="0"/>
          <p:nvPr/>
        </p:nvPicPr>
        <p:blipFill rotWithShape="1">
          <a:blip r:embed="rId3">
            <a:alphaModFix amt="84000"/>
          </a:blip>
          <a:srcRect/>
          <a:stretch>
            <a:fillRect/>
          </a:stretch>
        </p:blipFill>
        <p:spPr>
          <a:xfrm rot="-487122">
            <a:off x="7573939" y="2959264"/>
            <a:ext cx="624821" cy="624822"/>
          </a:xfrm>
          <a:prstGeom prst="rect">
            <a:avLst/>
          </a:prstGeom>
          <a:noFill/>
          <a:ln>
            <a:noFill/>
          </a:ln>
        </p:spPr>
      </p:pic>
      <p:sp>
        <p:nvSpPr>
          <p:cNvPr id="1611" name="Google Shape;1611;p101"/>
          <p:cNvSpPr txBox="1">
            <a:spLocks noGrp="1"/>
          </p:cNvSpPr>
          <p:nvPr>
            <p:ph type="title"/>
          </p:nvPr>
        </p:nvSpPr>
        <p:spPr>
          <a:xfrm>
            <a:off x="713100" y="1307100"/>
            <a:ext cx="4602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500"/>
              <a:t>Awesome</a:t>
            </a:r>
            <a:r>
              <a:rPr lang="en-GB" sz="8500"/>
              <a:t> </a:t>
            </a:r>
            <a:r>
              <a:rPr lang="en-GB" sz="8500">
                <a:solidFill>
                  <a:schemeClr val="lt2"/>
                </a:solidFill>
              </a:rPr>
              <a:t>words</a:t>
            </a:r>
            <a:endParaRPr sz="8500">
              <a:solidFill>
                <a:schemeClr val="lt2"/>
              </a:solidFill>
            </a:endParaRPr>
          </a:p>
        </p:txBody>
      </p:sp>
      <p:pic>
        <p:nvPicPr>
          <p:cNvPr id="1612" name="Google Shape;1612;p101"/>
          <p:cNvPicPr preferRelativeResize="0"/>
          <p:nvPr/>
        </p:nvPicPr>
        <p:blipFill rotWithShape="1">
          <a:blip r:embed="rId4">
            <a:alphaModFix amt="60000"/>
          </a:blip>
          <a:srcRect/>
          <a:stretch>
            <a:fillRect/>
          </a:stretch>
        </p:blipFill>
        <p:spPr>
          <a:xfrm rot="-487117">
            <a:off x="5210405" y="4274169"/>
            <a:ext cx="223202" cy="223203"/>
          </a:xfrm>
          <a:prstGeom prst="rect">
            <a:avLst/>
          </a:prstGeom>
          <a:noFill/>
          <a:ln>
            <a:noFill/>
          </a:ln>
        </p:spPr>
      </p:pic>
      <p:pic>
        <p:nvPicPr>
          <p:cNvPr id="1613" name="Google Shape;1613;p101"/>
          <p:cNvPicPr preferRelativeResize="0"/>
          <p:nvPr/>
        </p:nvPicPr>
        <p:blipFill rotWithShape="1">
          <a:blip r:embed="rId5">
            <a:alphaModFix amt="60000"/>
          </a:blip>
          <a:srcRect/>
          <a:stretch>
            <a:fillRect/>
          </a:stretch>
        </p:blipFill>
        <p:spPr>
          <a:xfrm rot="-487117">
            <a:off x="2420980" y="1069244"/>
            <a:ext cx="223202" cy="223203"/>
          </a:xfrm>
          <a:prstGeom prst="rect">
            <a:avLst/>
          </a:prstGeom>
          <a:noFill/>
          <a:ln>
            <a:noFill/>
          </a:ln>
        </p:spPr>
      </p:pic>
      <p:grpSp>
        <p:nvGrpSpPr>
          <p:cNvPr id="1614" name="Google Shape;1614;p101"/>
          <p:cNvGrpSpPr/>
          <p:nvPr/>
        </p:nvGrpSpPr>
        <p:grpSpPr>
          <a:xfrm>
            <a:off x="5958419" y="2217301"/>
            <a:ext cx="3008770" cy="3174209"/>
            <a:chOff x="5958419" y="2217301"/>
            <a:chExt cx="3008770" cy="3174209"/>
          </a:xfrm>
        </p:grpSpPr>
        <p:grpSp>
          <p:nvGrpSpPr>
            <p:cNvPr id="1615" name="Google Shape;1615;p101"/>
            <p:cNvGrpSpPr/>
            <p:nvPr/>
          </p:nvGrpSpPr>
          <p:grpSpPr>
            <a:xfrm>
              <a:off x="5958419" y="2217301"/>
              <a:ext cx="1768263" cy="3174209"/>
              <a:chOff x="3548695" y="1125553"/>
              <a:chExt cx="1343461" cy="2411646"/>
            </a:xfrm>
          </p:grpSpPr>
          <p:sp>
            <p:nvSpPr>
              <p:cNvPr id="1616" name="Google Shape;1616;p101"/>
              <p:cNvSpPr/>
              <p:nvPr/>
            </p:nvSpPr>
            <p:spPr>
              <a:xfrm rot="276683">
                <a:off x="3669036" y="1130558"/>
                <a:ext cx="145780" cy="528570"/>
              </a:xfrm>
              <a:custGeom>
                <a:avLst/>
                <a:gdLst/>
                <a:ahLst/>
                <a:cxnLst/>
                <a:rect l="l" t="t" r="r" b="b"/>
                <a:pathLst>
                  <a:path w="5831" h="21142" extrusionOk="0">
                    <a:moveTo>
                      <a:pt x="4781" y="1"/>
                    </a:moveTo>
                    <a:cubicBezTo>
                      <a:pt x="4624" y="628"/>
                      <a:pt x="4467" y="1255"/>
                      <a:pt x="4310" y="1897"/>
                    </a:cubicBezTo>
                    <a:cubicBezTo>
                      <a:pt x="4169" y="2524"/>
                      <a:pt x="4044" y="3151"/>
                      <a:pt x="3903" y="3794"/>
                    </a:cubicBezTo>
                    <a:cubicBezTo>
                      <a:pt x="3778" y="4421"/>
                      <a:pt x="3668" y="5064"/>
                      <a:pt x="3558" y="5706"/>
                    </a:cubicBezTo>
                    <a:cubicBezTo>
                      <a:pt x="3464" y="6349"/>
                      <a:pt x="3354" y="6992"/>
                      <a:pt x="3276" y="7634"/>
                    </a:cubicBezTo>
                    <a:lnTo>
                      <a:pt x="3151" y="8606"/>
                    </a:lnTo>
                    <a:lnTo>
                      <a:pt x="3072" y="9562"/>
                    </a:lnTo>
                    <a:cubicBezTo>
                      <a:pt x="3041" y="9891"/>
                      <a:pt x="3025" y="10220"/>
                      <a:pt x="2994" y="10550"/>
                    </a:cubicBezTo>
                    <a:cubicBezTo>
                      <a:pt x="2978" y="10863"/>
                      <a:pt x="2962" y="11192"/>
                      <a:pt x="2962" y="11521"/>
                    </a:cubicBezTo>
                    <a:cubicBezTo>
                      <a:pt x="2947" y="11851"/>
                      <a:pt x="2947" y="12164"/>
                      <a:pt x="2962" y="12493"/>
                    </a:cubicBezTo>
                    <a:cubicBezTo>
                      <a:pt x="2962" y="12822"/>
                      <a:pt x="2978" y="13152"/>
                      <a:pt x="2994" y="13481"/>
                    </a:cubicBezTo>
                    <a:cubicBezTo>
                      <a:pt x="3010" y="13810"/>
                      <a:pt x="3041" y="14139"/>
                      <a:pt x="3072" y="14468"/>
                    </a:cubicBezTo>
                    <a:cubicBezTo>
                      <a:pt x="3119" y="14797"/>
                      <a:pt x="3166" y="15111"/>
                      <a:pt x="3276" y="15456"/>
                    </a:cubicBezTo>
                    <a:lnTo>
                      <a:pt x="3276" y="15487"/>
                    </a:lnTo>
                    <a:lnTo>
                      <a:pt x="3292" y="15503"/>
                    </a:lnTo>
                    <a:lnTo>
                      <a:pt x="5110" y="18692"/>
                    </a:lnTo>
                    <a:lnTo>
                      <a:pt x="5110" y="18692"/>
                    </a:lnTo>
                    <a:cubicBezTo>
                      <a:pt x="5010" y="18804"/>
                      <a:pt x="4912" y="18922"/>
                      <a:pt x="4796" y="19014"/>
                    </a:cubicBezTo>
                    <a:cubicBezTo>
                      <a:pt x="4640" y="19139"/>
                      <a:pt x="4483" y="19280"/>
                      <a:pt x="4295" y="19374"/>
                    </a:cubicBezTo>
                    <a:cubicBezTo>
                      <a:pt x="4138" y="19484"/>
                      <a:pt x="3934" y="19531"/>
                      <a:pt x="3746" y="19609"/>
                    </a:cubicBezTo>
                    <a:cubicBezTo>
                      <a:pt x="3558" y="19641"/>
                      <a:pt x="3370" y="19688"/>
                      <a:pt x="3166" y="19688"/>
                    </a:cubicBezTo>
                    <a:cubicBezTo>
                      <a:pt x="2759" y="19688"/>
                      <a:pt x="2351" y="19609"/>
                      <a:pt x="1975" y="19453"/>
                    </a:cubicBezTo>
                    <a:cubicBezTo>
                      <a:pt x="1583" y="19296"/>
                      <a:pt x="1207" y="19076"/>
                      <a:pt x="893" y="18810"/>
                    </a:cubicBezTo>
                    <a:lnTo>
                      <a:pt x="0" y="18073"/>
                    </a:lnTo>
                    <a:lnTo>
                      <a:pt x="627" y="19029"/>
                    </a:lnTo>
                    <a:lnTo>
                      <a:pt x="831" y="19343"/>
                    </a:lnTo>
                    <a:lnTo>
                      <a:pt x="941" y="19500"/>
                    </a:lnTo>
                    <a:cubicBezTo>
                      <a:pt x="988" y="19547"/>
                      <a:pt x="1019" y="19594"/>
                      <a:pt x="1066" y="19641"/>
                    </a:cubicBezTo>
                    <a:lnTo>
                      <a:pt x="1317" y="19923"/>
                    </a:lnTo>
                    <a:lnTo>
                      <a:pt x="1599" y="20174"/>
                    </a:lnTo>
                    <a:cubicBezTo>
                      <a:pt x="2006" y="20487"/>
                      <a:pt x="2445" y="20722"/>
                      <a:pt x="2915" y="20879"/>
                    </a:cubicBezTo>
                    <a:cubicBezTo>
                      <a:pt x="3401" y="21020"/>
                      <a:pt x="3887" y="21114"/>
                      <a:pt x="4373" y="21130"/>
                    </a:cubicBezTo>
                    <a:cubicBezTo>
                      <a:pt x="4499" y="21138"/>
                      <a:pt x="4624" y="21142"/>
                      <a:pt x="4750" y="21142"/>
                    </a:cubicBezTo>
                    <a:cubicBezTo>
                      <a:pt x="5110" y="21142"/>
                      <a:pt x="5471" y="21110"/>
                      <a:pt x="5831" y="21051"/>
                    </a:cubicBezTo>
                    <a:lnTo>
                      <a:pt x="5831" y="21051"/>
                    </a:lnTo>
                    <a:cubicBezTo>
                      <a:pt x="5639" y="21070"/>
                      <a:pt x="5448" y="21079"/>
                      <a:pt x="5257" y="21079"/>
                    </a:cubicBezTo>
                    <a:cubicBezTo>
                      <a:pt x="4964" y="21079"/>
                      <a:pt x="4674" y="21058"/>
                      <a:pt x="4389" y="21020"/>
                    </a:cubicBezTo>
                    <a:cubicBezTo>
                      <a:pt x="3903" y="20973"/>
                      <a:pt x="3433" y="20863"/>
                      <a:pt x="2994" y="20691"/>
                    </a:cubicBezTo>
                    <a:cubicBezTo>
                      <a:pt x="2539" y="20519"/>
                      <a:pt x="2147" y="20252"/>
                      <a:pt x="1787" y="19954"/>
                    </a:cubicBezTo>
                    <a:lnTo>
                      <a:pt x="1536" y="19719"/>
                    </a:lnTo>
                    <a:lnTo>
                      <a:pt x="1467" y="19630"/>
                    </a:lnTo>
                    <a:lnTo>
                      <a:pt x="1467" y="19630"/>
                    </a:lnTo>
                    <a:cubicBezTo>
                      <a:pt x="1581" y="19694"/>
                      <a:pt x="1698" y="19755"/>
                      <a:pt x="1818" y="19813"/>
                    </a:cubicBezTo>
                    <a:cubicBezTo>
                      <a:pt x="2226" y="20001"/>
                      <a:pt x="2696" y="20111"/>
                      <a:pt x="3166" y="20127"/>
                    </a:cubicBezTo>
                    <a:cubicBezTo>
                      <a:pt x="3401" y="20127"/>
                      <a:pt x="3636" y="20080"/>
                      <a:pt x="3872" y="20048"/>
                    </a:cubicBezTo>
                    <a:cubicBezTo>
                      <a:pt x="4091" y="19970"/>
                      <a:pt x="4326" y="19892"/>
                      <a:pt x="4530" y="19766"/>
                    </a:cubicBezTo>
                    <a:cubicBezTo>
                      <a:pt x="4749" y="19672"/>
                      <a:pt x="4922" y="19515"/>
                      <a:pt x="5110" y="19374"/>
                    </a:cubicBezTo>
                    <a:cubicBezTo>
                      <a:pt x="5282" y="19233"/>
                      <a:pt x="5439" y="19045"/>
                      <a:pt x="5596" y="18888"/>
                    </a:cubicBezTo>
                    <a:lnTo>
                      <a:pt x="5705" y="18779"/>
                    </a:lnTo>
                    <a:lnTo>
                      <a:pt x="5627" y="18606"/>
                    </a:lnTo>
                    <a:lnTo>
                      <a:pt x="3751" y="15260"/>
                    </a:lnTo>
                    <a:lnTo>
                      <a:pt x="3751" y="15260"/>
                    </a:lnTo>
                    <a:cubicBezTo>
                      <a:pt x="3679" y="15001"/>
                      <a:pt x="3634" y="14688"/>
                      <a:pt x="3589" y="14390"/>
                    </a:cubicBezTo>
                    <a:cubicBezTo>
                      <a:pt x="3542" y="14076"/>
                      <a:pt x="3527" y="13763"/>
                      <a:pt x="3495" y="13449"/>
                    </a:cubicBezTo>
                    <a:cubicBezTo>
                      <a:pt x="3480" y="13120"/>
                      <a:pt x="3464" y="12807"/>
                      <a:pt x="3464" y="12493"/>
                    </a:cubicBezTo>
                    <a:cubicBezTo>
                      <a:pt x="3448" y="12164"/>
                      <a:pt x="3448" y="11851"/>
                      <a:pt x="3464" y="11521"/>
                    </a:cubicBezTo>
                    <a:cubicBezTo>
                      <a:pt x="3464" y="10252"/>
                      <a:pt x="3558" y="8967"/>
                      <a:pt x="3684" y="7681"/>
                    </a:cubicBezTo>
                    <a:cubicBezTo>
                      <a:pt x="3731" y="7039"/>
                      <a:pt x="3825" y="6396"/>
                      <a:pt x="3887" y="5753"/>
                    </a:cubicBezTo>
                    <a:lnTo>
                      <a:pt x="4154" y="3841"/>
                    </a:lnTo>
                    <a:cubicBezTo>
                      <a:pt x="4263" y="3198"/>
                      <a:pt x="4342" y="2556"/>
                      <a:pt x="4452" y="1913"/>
                    </a:cubicBezTo>
                    <a:cubicBezTo>
                      <a:pt x="4561" y="1286"/>
                      <a:pt x="4671" y="643"/>
                      <a:pt x="478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101"/>
              <p:cNvSpPr/>
              <p:nvPr/>
            </p:nvSpPr>
            <p:spPr>
              <a:xfrm>
                <a:off x="4511256" y="2729949"/>
                <a:ext cx="380900" cy="807250"/>
              </a:xfrm>
              <a:custGeom>
                <a:avLst/>
                <a:gdLst/>
                <a:ahLst/>
                <a:cxnLst/>
                <a:rect l="l" t="t" r="r" b="b"/>
                <a:pathLst>
                  <a:path w="15236" h="32290" extrusionOk="0">
                    <a:moveTo>
                      <a:pt x="12038" y="1"/>
                    </a:moveTo>
                    <a:cubicBezTo>
                      <a:pt x="12195" y="1145"/>
                      <a:pt x="12618" y="2242"/>
                      <a:pt x="13025" y="3324"/>
                    </a:cubicBezTo>
                    <a:cubicBezTo>
                      <a:pt x="13433" y="4405"/>
                      <a:pt x="13840" y="5487"/>
                      <a:pt x="14107" y="6599"/>
                    </a:cubicBezTo>
                    <a:cubicBezTo>
                      <a:pt x="14248" y="7164"/>
                      <a:pt x="14311" y="7728"/>
                      <a:pt x="14373" y="8292"/>
                    </a:cubicBezTo>
                    <a:lnTo>
                      <a:pt x="14546" y="10016"/>
                    </a:lnTo>
                    <a:cubicBezTo>
                      <a:pt x="14609" y="10596"/>
                      <a:pt x="14609" y="11176"/>
                      <a:pt x="14656" y="11741"/>
                    </a:cubicBezTo>
                    <a:lnTo>
                      <a:pt x="14703" y="12603"/>
                    </a:lnTo>
                    <a:cubicBezTo>
                      <a:pt x="14718" y="12901"/>
                      <a:pt x="14718" y="13183"/>
                      <a:pt x="14718" y="13465"/>
                    </a:cubicBezTo>
                    <a:cubicBezTo>
                      <a:pt x="14765" y="15769"/>
                      <a:pt x="14609" y="18073"/>
                      <a:pt x="14170" y="20330"/>
                    </a:cubicBezTo>
                    <a:lnTo>
                      <a:pt x="13997" y="21177"/>
                    </a:lnTo>
                    <a:lnTo>
                      <a:pt x="13793" y="22007"/>
                    </a:lnTo>
                    <a:cubicBezTo>
                      <a:pt x="13731" y="22289"/>
                      <a:pt x="13652" y="22556"/>
                      <a:pt x="13558" y="22838"/>
                    </a:cubicBezTo>
                    <a:cubicBezTo>
                      <a:pt x="13480" y="23105"/>
                      <a:pt x="13402" y="23387"/>
                      <a:pt x="13308" y="23653"/>
                    </a:cubicBezTo>
                    <a:cubicBezTo>
                      <a:pt x="13119" y="24186"/>
                      <a:pt x="12900" y="24719"/>
                      <a:pt x="12665" y="25236"/>
                    </a:cubicBezTo>
                    <a:cubicBezTo>
                      <a:pt x="12555" y="25503"/>
                      <a:pt x="12430" y="25754"/>
                      <a:pt x="12289" y="26004"/>
                    </a:cubicBezTo>
                    <a:cubicBezTo>
                      <a:pt x="12226" y="26130"/>
                      <a:pt x="12148" y="26239"/>
                      <a:pt x="12069" y="26365"/>
                    </a:cubicBezTo>
                    <a:cubicBezTo>
                      <a:pt x="12038" y="26428"/>
                      <a:pt x="12007" y="26490"/>
                      <a:pt x="11960" y="26553"/>
                    </a:cubicBezTo>
                    <a:lnTo>
                      <a:pt x="11834" y="26757"/>
                    </a:lnTo>
                    <a:lnTo>
                      <a:pt x="11803" y="26772"/>
                    </a:lnTo>
                    <a:lnTo>
                      <a:pt x="11803" y="26819"/>
                    </a:lnTo>
                    <a:cubicBezTo>
                      <a:pt x="11771" y="27086"/>
                      <a:pt x="11693" y="27290"/>
                      <a:pt x="11536" y="27478"/>
                    </a:cubicBezTo>
                    <a:cubicBezTo>
                      <a:pt x="11474" y="27587"/>
                      <a:pt x="11364" y="27666"/>
                      <a:pt x="11286" y="27760"/>
                    </a:cubicBezTo>
                    <a:cubicBezTo>
                      <a:pt x="11176" y="27838"/>
                      <a:pt x="11066" y="27917"/>
                      <a:pt x="10956" y="27995"/>
                    </a:cubicBezTo>
                    <a:cubicBezTo>
                      <a:pt x="10502" y="28277"/>
                      <a:pt x="10000" y="28528"/>
                      <a:pt x="9499" y="28763"/>
                    </a:cubicBezTo>
                    <a:cubicBezTo>
                      <a:pt x="8480" y="29218"/>
                      <a:pt x="7430" y="29625"/>
                      <a:pt x="6364" y="30017"/>
                    </a:cubicBezTo>
                    <a:lnTo>
                      <a:pt x="3182" y="31161"/>
                    </a:lnTo>
                    <a:lnTo>
                      <a:pt x="0" y="32290"/>
                    </a:lnTo>
                    <a:cubicBezTo>
                      <a:pt x="1082" y="31976"/>
                      <a:pt x="2163" y="31663"/>
                      <a:pt x="3245" y="31334"/>
                    </a:cubicBezTo>
                    <a:cubicBezTo>
                      <a:pt x="4326" y="31004"/>
                      <a:pt x="5392" y="30660"/>
                      <a:pt x="6474" y="30299"/>
                    </a:cubicBezTo>
                    <a:cubicBezTo>
                      <a:pt x="7539" y="29939"/>
                      <a:pt x="8605" y="29562"/>
                      <a:pt x="9655" y="29123"/>
                    </a:cubicBezTo>
                    <a:cubicBezTo>
                      <a:pt x="10173" y="28904"/>
                      <a:pt x="10706" y="28669"/>
                      <a:pt x="11207" y="28355"/>
                    </a:cubicBezTo>
                    <a:cubicBezTo>
                      <a:pt x="11317" y="28277"/>
                      <a:pt x="11442" y="28183"/>
                      <a:pt x="11568" y="28105"/>
                    </a:cubicBezTo>
                    <a:cubicBezTo>
                      <a:pt x="11677" y="27995"/>
                      <a:pt x="11803" y="27901"/>
                      <a:pt x="11897" y="27760"/>
                    </a:cubicBezTo>
                    <a:cubicBezTo>
                      <a:pt x="12086" y="27542"/>
                      <a:pt x="12208" y="27229"/>
                      <a:pt x="12249" y="26947"/>
                    </a:cubicBezTo>
                    <a:lnTo>
                      <a:pt x="12249" y="26947"/>
                    </a:lnTo>
                    <a:cubicBezTo>
                      <a:pt x="12269" y="26913"/>
                      <a:pt x="12310" y="26858"/>
                      <a:pt x="12351" y="26804"/>
                    </a:cubicBezTo>
                    <a:cubicBezTo>
                      <a:pt x="12383" y="26741"/>
                      <a:pt x="12430" y="26678"/>
                      <a:pt x="12461" y="26616"/>
                    </a:cubicBezTo>
                    <a:cubicBezTo>
                      <a:pt x="12540" y="26490"/>
                      <a:pt x="12618" y="26365"/>
                      <a:pt x="12696" y="26224"/>
                    </a:cubicBezTo>
                    <a:cubicBezTo>
                      <a:pt x="12837" y="25973"/>
                      <a:pt x="12963" y="25706"/>
                      <a:pt x="13104" y="25440"/>
                    </a:cubicBezTo>
                    <a:cubicBezTo>
                      <a:pt x="13355" y="24907"/>
                      <a:pt x="13574" y="24358"/>
                      <a:pt x="13762" y="23810"/>
                    </a:cubicBezTo>
                    <a:cubicBezTo>
                      <a:pt x="13872" y="23543"/>
                      <a:pt x="13950" y="23261"/>
                      <a:pt x="14044" y="22979"/>
                    </a:cubicBezTo>
                    <a:cubicBezTo>
                      <a:pt x="14123" y="22697"/>
                      <a:pt x="14217" y="22415"/>
                      <a:pt x="14279" y="22133"/>
                    </a:cubicBezTo>
                    <a:lnTo>
                      <a:pt x="14499" y="21286"/>
                    </a:lnTo>
                    <a:lnTo>
                      <a:pt x="14671" y="20424"/>
                    </a:lnTo>
                    <a:cubicBezTo>
                      <a:pt x="15110" y="18120"/>
                      <a:pt x="15236" y="15785"/>
                      <a:pt x="15173" y="13465"/>
                    </a:cubicBezTo>
                    <a:cubicBezTo>
                      <a:pt x="15173" y="13167"/>
                      <a:pt x="15173" y="12885"/>
                      <a:pt x="15157" y="12587"/>
                    </a:cubicBezTo>
                    <a:lnTo>
                      <a:pt x="15094" y="11709"/>
                    </a:lnTo>
                    <a:cubicBezTo>
                      <a:pt x="15047" y="11129"/>
                      <a:pt x="15032" y="10549"/>
                      <a:pt x="14938" y="9985"/>
                    </a:cubicBezTo>
                    <a:lnTo>
                      <a:pt x="14718" y="8245"/>
                    </a:lnTo>
                    <a:cubicBezTo>
                      <a:pt x="14656" y="7681"/>
                      <a:pt x="14562" y="7085"/>
                      <a:pt x="14405" y="6521"/>
                    </a:cubicBezTo>
                    <a:cubicBezTo>
                      <a:pt x="13825" y="4248"/>
                      <a:pt x="12524" y="2273"/>
                      <a:pt x="1203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101"/>
              <p:cNvSpPr/>
              <p:nvPr/>
            </p:nvSpPr>
            <p:spPr>
              <a:xfrm>
                <a:off x="3548695" y="1672332"/>
                <a:ext cx="1185775" cy="1181375"/>
              </a:xfrm>
              <a:custGeom>
                <a:avLst/>
                <a:gdLst/>
                <a:ahLst/>
                <a:cxnLst/>
                <a:rect l="l" t="t" r="r" b="b"/>
                <a:pathLst>
                  <a:path w="47431" h="47255" extrusionOk="0">
                    <a:moveTo>
                      <a:pt x="9327" y="1"/>
                    </a:moveTo>
                    <a:cubicBezTo>
                      <a:pt x="8950" y="1302"/>
                      <a:pt x="8355" y="2509"/>
                      <a:pt x="7696" y="3684"/>
                    </a:cubicBezTo>
                    <a:cubicBezTo>
                      <a:pt x="7383" y="4264"/>
                      <a:pt x="7007" y="4844"/>
                      <a:pt x="6662" y="5408"/>
                    </a:cubicBezTo>
                    <a:cubicBezTo>
                      <a:pt x="6286" y="5973"/>
                      <a:pt x="5910" y="6521"/>
                      <a:pt x="5518" y="7070"/>
                    </a:cubicBezTo>
                    <a:cubicBezTo>
                      <a:pt x="4750" y="8167"/>
                      <a:pt x="3919" y="9249"/>
                      <a:pt x="3120" y="10330"/>
                    </a:cubicBezTo>
                    <a:cubicBezTo>
                      <a:pt x="2304" y="11396"/>
                      <a:pt x="1474" y="12478"/>
                      <a:pt x="737" y="13622"/>
                    </a:cubicBezTo>
                    <a:cubicBezTo>
                      <a:pt x="643" y="13763"/>
                      <a:pt x="565" y="13920"/>
                      <a:pt x="471" y="14076"/>
                    </a:cubicBezTo>
                    <a:lnTo>
                      <a:pt x="345" y="14296"/>
                    </a:lnTo>
                    <a:cubicBezTo>
                      <a:pt x="314" y="14374"/>
                      <a:pt x="282" y="14452"/>
                      <a:pt x="235" y="14531"/>
                    </a:cubicBezTo>
                    <a:cubicBezTo>
                      <a:pt x="173" y="14703"/>
                      <a:pt x="79" y="14860"/>
                      <a:pt x="47" y="15064"/>
                    </a:cubicBezTo>
                    <a:cubicBezTo>
                      <a:pt x="0" y="15252"/>
                      <a:pt x="0" y="15456"/>
                      <a:pt x="47" y="15644"/>
                    </a:cubicBezTo>
                    <a:cubicBezTo>
                      <a:pt x="110" y="16036"/>
                      <a:pt x="329" y="16365"/>
                      <a:pt x="565" y="16647"/>
                    </a:cubicBezTo>
                    <a:cubicBezTo>
                      <a:pt x="800" y="16913"/>
                      <a:pt x="1066" y="17148"/>
                      <a:pt x="1333" y="17352"/>
                    </a:cubicBezTo>
                    <a:cubicBezTo>
                      <a:pt x="2446" y="18183"/>
                      <a:pt x="3684" y="18779"/>
                      <a:pt x="4875" y="19390"/>
                    </a:cubicBezTo>
                    <a:cubicBezTo>
                      <a:pt x="5471" y="19703"/>
                      <a:pt x="6066" y="20001"/>
                      <a:pt x="6599" y="20393"/>
                    </a:cubicBezTo>
                    <a:cubicBezTo>
                      <a:pt x="6725" y="20487"/>
                      <a:pt x="6850" y="20581"/>
                      <a:pt x="6944" y="20707"/>
                    </a:cubicBezTo>
                    <a:cubicBezTo>
                      <a:pt x="7054" y="20816"/>
                      <a:pt x="7101" y="20926"/>
                      <a:pt x="7148" y="21067"/>
                    </a:cubicBezTo>
                    <a:cubicBezTo>
                      <a:pt x="7211" y="21349"/>
                      <a:pt x="7163" y="21678"/>
                      <a:pt x="7085" y="21976"/>
                    </a:cubicBezTo>
                    <a:cubicBezTo>
                      <a:pt x="6913" y="22603"/>
                      <a:pt x="6584" y="23199"/>
                      <a:pt x="6239" y="23763"/>
                    </a:cubicBezTo>
                    <a:cubicBezTo>
                      <a:pt x="5894" y="24327"/>
                      <a:pt x="5486" y="24876"/>
                      <a:pt x="5063" y="25393"/>
                    </a:cubicBezTo>
                    <a:lnTo>
                      <a:pt x="5079" y="25378"/>
                    </a:lnTo>
                    <a:lnTo>
                      <a:pt x="5079" y="25378"/>
                    </a:lnTo>
                    <a:cubicBezTo>
                      <a:pt x="4812" y="25660"/>
                      <a:pt x="4671" y="26020"/>
                      <a:pt x="4671" y="26396"/>
                    </a:cubicBezTo>
                    <a:cubicBezTo>
                      <a:pt x="4687" y="26773"/>
                      <a:pt x="4844" y="27102"/>
                      <a:pt x="5047" y="27399"/>
                    </a:cubicBezTo>
                    <a:cubicBezTo>
                      <a:pt x="5471" y="27979"/>
                      <a:pt x="6035" y="28403"/>
                      <a:pt x="6615" y="28779"/>
                    </a:cubicBezTo>
                    <a:cubicBezTo>
                      <a:pt x="7195" y="29139"/>
                      <a:pt x="7806" y="29453"/>
                      <a:pt x="8386" y="29829"/>
                    </a:cubicBezTo>
                    <a:cubicBezTo>
                      <a:pt x="8668" y="30017"/>
                      <a:pt x="8950" y="30205"/>
                      <a:pt x="9185" y="30440"/>
                    </a:cubicBezTo>
                    <a:cubicBezTo>
                      <a:pt x="9232" y="30487"/>
                      <a:pt x="9295" y="30550"/>
                      <a:pt x="9311" y="30613"/>
                    </a:cubicBezTo>
                    <a:cubicBezTo>
                      <a:pt x="9311" y="30628"/>
                      <a:pt x="9311" y="30628"/>
                      <a:pt x="9295" y="30628"/>
                    </a:cubicBezTo>
                    <a:cubicBezTo>
                      <a:pt x="9295" y="30644"/>
                      <a:pt x="9248" y="30660"/>
                      <a:pt x="9217" y="30660"/>
                    </a:cubicBezTo>
                    <a:cubicBezTo>
                      <a:pt x="9179" y="30664"/>
                      <a:pt x="9139" y="30666"/>
                      <a:pt x="9098" y="30666"/>
                    </a:cubicBezTo>
                    <a:cubicBezTo>
                      <a:pt x="8984" y="30666"/>
                      <a:pt x="8861" y="30651"/>
                      <a:pt x="8747" y="30628"/>
                    </a:cubicBezTo>
                    <a:lnTo>
                      <a:pt x="8684" y="30628"/>
                    </a:lnTo>
                    <a:lnTo>
                      <a:pt x="8653" y="30675"/>
                    </a:lnTo>
                    <a:cubicBezTo>
                      <a:pt x="8370" y="31083"/>
                      <a:pt x="8120" y="31522"/>
                      <a:pt x="7932" y="31992"/>
                    </a:cubicBezTo>
                    <a:cubicBezTo>
                      <a:pt x="7759" y="32447"/>
                      <a:pt x="7649" y="32995"/>
                      <a:pt x="7822" y="33497"/>
                    </a:cubicBezTo>
                    <a:cubicBezTo>
                      <a:pt x="7900" y="33748"/>
                      <a:pt x="8057" y="33983"/>
                      <a:pt x="8261" y="34155"/>
                    </a:cubicBezTo>
                    <a:cubicBezTo>
                      <a:pt x="8449" y="34328"/>
                      <a:pt x="8684" y="34453"/>
                      <a:pt x="8919" y="34547"/>
                    </a:cubicBezTo>
                    <a:cubicBezTo>
                      <a:pt x="9389" y="34751"/>
                      <a:pt x="9891" y="34829"/>
                      <a:pt x="10408" y="34860"/>
                    </a:cubicBezTo>
                    <a:lnTo>
                      <a:pt x="10377" y="34860"/>
                    </a:lnTo>
                    <a:cubicBezTo>
                      <a:pt x="10533" y="34923"/>
                      <a:pt x="10722" y="35080"/>
                      <a:pt x="10831" y="35252"/>
                    </a:cubicBezTo>
                    <a:cubicBezTo>
                      <a:pt x="10957" y="35425"/>
                      <a:pt x="11066" y="35629"/>
                      <a:pt x="11145" y="35832"/>
                    </a:cubicBezTo>
                    <a:cubicBezTo>
                      <a:pt x="11286" y="36255"/>
                      <a:pt x="11349" y="36710"/>
                      <a:pt x="11364" y="37180"/>
                    </a:cubicBezTo>
                    <a:cubicBezTo>
                      <a:pt x="11380" y="37635"/>
                      <a:pt x="11333" y="38089"/>
                      <a:pt x="11286" y="38560"/>
                    </a:cubicBezTo>
                    <a:lnTo>
                      <a:pt x="11207" y="39281"/>
                    </a:lnTo>
                    <a:cubicBezTo>
                      <a:pt x="11207" y="39516"/>
                      <a:pt x="11192" y="39751"/>
                      <a:pt x="11192" y="40002"/>
                    </a:cubicBezTo>
                    <a:cubicBezTo>
                      <a:pt x="11207" y="40958"/>
                      <a:pt x="11349" y="41914"/>
                      <a:pt x="11568" y="42839"/>
                    </a:cubicBezTo>
                    <a:cubicBezTo>
                      <a:pt x="11803" y="43779"/>
                      <a:pt x="12101" y="44673"/>
                      <a:pt x="12508" y="45566"/>
                    </a:cubicBezTo>
                    <a:lnTo>
                      <a:pt x="12524" y="45597"/>
                    </a:lnTo>
                    <a:lnTo>
                      <a:pt x="12571" y="45644"/>
                    </a:lnTo>
                    <a:cubicBezTo>
                      <a:pt x="13198" y="46130"/>
                      <a:pt x="13919" y="46491"/>
                      <a:pt x="14656" y="46710"/>
                    </a:cubicBezTo>
                    <a:cubicBezTo>
                      <a:pt x="15408" y="46961"/>
                      <a:pt x="16176" y="47086"/>
                      <a:pt x="16929" y="47165"/>
                    </a:cubicBezTo>
                    <a:cubicBezTo>
                      <a:pt x="17538" y="47227"/>
                      <a:pt x="18149" y="47255"/>
                      <a:pt x="18759" y="47255"/>
                    </a:cubicBezTo>
                    <a:cubicBezTo>
                      <a:pt x="19688" y="47255"/>
                      <a:pt x="20613" y="47191"/>
                      <a:pt x="21521" y="47086"/>
                    </a:cubicBezTo>
                    <a:cubicBezTo>
                      <a:pt x="24562" y="46742"/>
                      <a:pt x="27524" y="46036"/>
                      <a:pt x="30456" y="45206"/>
                    </a:cubicBezTo>
                    <a:cubicBezTo>
                      <a:pt x="33371" y="44343"/>
                      <a:pt x="36239" y="43372"/>
                      <a:pt x="39061" y="42274"/>
                    </a:cubicBezTo>
                    <a:cubicBezTo>
                      <a:pt x="40487" y="41726"/>
                      <a:pt x="41882" y="41162"/>
                      <a:pt x="43277" y="40566"/>
                    </a:cubicBezTo>
                    <a:cubicBezTo>
                      <a:pt x="44672" y="39970"/>
                      <a:pt x="46067" y="39359"/>
                      <a:pt x="47431" y="38716"/>
                    </a:cubicBezTo>
                    <a:lnTo>
                      <a:pt x="47415" y="38669"/>
                    </a:lnTo>
                    <a:cubicBezTo>
                      <a:pt x="46020" y="39249"/>
                      <a:pt x="44609" y="39814"/>
                      <a:pt x="43199" y="40362"/>
                    </a:cubicBezTo>
                    <a:cubicBezTo>
                      <a:pt x="41788" y="40911"/>
                      <a:pt x="40377" y="41444"/>
                      <a:pt x="38951" y="41945"/>
                    </a:cubicBezTo>
                    <a:cubicBezTo>
                      <a:pt x="36098" y="42964"/>
                      <a:pt x="33230" y="43920"/>
                      <a:pt x="30314" y="44720"/>
                    </a:cubicBezTo>
                    <a:cubicBezTo>
                      <a:pt x="27399" y="45519"/>
                      <a:pt x="24452" y="46209"/>
                      <a:pt x="21458" y="46538"/>
                    </a:cubicBezTo>
                    <a:cubicBezTo>
                      <a:pt x="20480" y="46641"/>
                      <a:pt x="19496" y="46717"/>
                      <a:pt x="18517" y="46717"/>
                    </a:cubicBezTo>
                    <a:cubicBezTo>
                      <a:pt x="18006" y="46717"/>
                      <a:pt x="17497" y="46696"/>
                      <a:pt x="16991" y="46648"/>
                    </a:cubicBezTo>
                    <a:cubicBezTo>
                      <a:pt x="16239" y="46585"/>
                      <a:pt x="15518" y="46459"/>
                      <a:pt x="14813" y="46240"/>
                    </a:cubicBezTo>
                    <a:cubicBezTo>
                      <a:pt x="14123" y="46026"/>
                      <a:pt x="13479" y="45721"/>
                      <a:pt x="12909" y="45298"/>
                    </a:cubicBezTo>
                    <a:lnTo>
                      <a:pt x="12909" y="45298"/>
                    </a:lnTo>
                    <a:cubicBezTo>
                      <a:pt x="12528" y="44481"/>
                      <a:pt x="12237" y="43605"/>
                      <a:pt x="12007" y="42729"/>
                    </a:cubicBezTo>
                    <a:cubicBezTo>
                      <a:pt x="11772" y="41836"/>
                      <a:pt x="11631" y="40911"/>
                      <a:pt x="11599" y="39986"/>
                    </a:cubicBezTo>
                    <a:cubicBezTo>
                      <a:pt x="11584" y="39751"/>
                      <a:pt x="11599" y="39531"/>
                      <a:pt x="11599" y="39296"/>
                    </a:cubicBezTo>
                    <a:lnTo>
                      <a:pt x="11646" y="38607"/>
                    </a:lnTo>
                    <a:cubicBezTo>
                      <a:pt x="11693" y="38121"/>
                      <a:pt x="11725" y="37650"/>
                      <a:pt x="11693" y="37165"/>
                    </a:cubicBezTo>
                    <a:cubicBezTo>
                      <a:pt x="11678" y="36679"/>
                      <a:pt x="11599" y="36193"/>
                      <a:pt x="11427" y="35723"/>
                    </a:cubicBezTo>
                    <a:cubicBezTo>
                      <a:pt x="11239" y="35268"/>
                      <a:pt x="10988" y="34813"/>
                      <a:pt x="10439" y="34594"/>
                    </a:cubicBezTo>
                    <a:lnTo>
                      <a:pt x="10439" y="34578"/>
                    </a:lnTo>
                    <a:lnTo>
                      <a:pt x="10408" y="34578"/>
                    </a:lnTo>
                    <a:cubicBezTo>
                      <a:pt x="9938" y="34578"/>
                      <a:pt x="9452" y="34500"/>
                      <a:pt x="9013" y="34328"/>
                    </a:cubicBezTo>
                    <a:cubicBezTo>
                      <a:pt x="8574" y="34155"/>
                      <a:pt x="8182" y="33857"/>
                      <a:pt x="8026" y="33434"/>
                    </a:cubicBezTo>
                    <a:cubicBezTo>
                      <a:pt x="7869" y="32995"/>
                      <a:pt x="7947" y="32494"/>
                      <a:pt x="8120" y="32055"/>
                    </a:cubicBezTo>
                    <a:cubicBezTo>
                      <a:pt x="8270" y="31619"/>
                      <a:pt x="8506" y="31213"/>
                      <a:pt x="8760" y="30821"/>
                    </a:cubicBezTo>
                    <a:lnTo>
                      <a:pt x="8760" y="30821"/>
                    </a:lnTo>
                    <a:cubicBezTo>
                      <a:pt x="8864" y="30832"/>
                      <a:pt x="8969" y="30846"/>
                      <a:pt x="9077" y="30846"/>
                    </a:cubicBezTo>
                    <a:cubicBezTo>
                      <a:pt x="9133" y="30846"/>
                      <a:pt x="9190" y="30842"/>
                      <a:pt x="9248" y="30832"/>
                    </a:cubicBezTo>
                    <a:cubicBezTo>
                      <a:pt x="9311" y="30816"/>
                      <a:pt x="9358" y="30816"/>
                      <a:pt x="9405" y="30769"/>
                    </a:cubicBezTo>
                    <a:cubicBezTo>
                      <a:pt x="9468" y="30722"/>
                      <a:pt x="9499" y="30613"/>
                      <a:pt x="9468" y="30566"/>
                    </a:cubicBezTo>
                    <a:cubicBezTo>
                      <a:pt x="9436" y="30440"/>
                      <a:pt x="9374" y="30378"/>
                      <a:pt x="9311" y="30315"/>
                    </a:cubicBezTo>
                    <a:cubicBezTo>
                      <a:pt x="9044" y="30064"/>
                      <a:pt x="8762" y="29876"/>
                      <a:pt x="8464" y="29688"/>
                    </a:cubicBezTo>
                    <a:cubicBezTo>
                      <a:pt x="7885" y="29312"/>
                      <a:pt x="7273" y="28998"/>
                      <a:pt x="6709" y="28622"/>
                    </a:cubicBezTo>
                    <a:cubicBezTo>
                      <a:pt x="6145" y="28262"/>
                      <a:pt x="5580" y="27838"/>
                      <a:pt x="5204" y="27290"/>
                    </a:cubicBezTo>
                    <a:cubicBezTo>
                      <a:pt x="5016" y="27023"/>
                      <a:pt x="4875" y="26710"/>
                      <a:pt x="4875" y="26396"/>
                    </a:cubicBezTo>
                    <a:cubicBezTo>
                      <a:pt x="4875" y="26083"/>
                      <a:pt x="5000" y="25754"/>
                      <a:pt x="5220" y="25550"/>
                    </a:cubicBezTo>
                    <a:lnTo>
                      <a:pt x="5220" y="25534"/>
                    </a:lnTo>
                    <a:lnTo>
                      <a:pt x="5236" y="25534"/>
                    </a:lnTo>
                    <a:cubicBezTo>
                      <a:pt x="5674" y="25017"/>
                      <a:pt x="6082" y="24484"/>
                      <a:pt x="6458" y="23904"/>
                    </a:cubicBezTo>
                    <a:cubicBezTo>
                      <a:pt x="6834" y="23340"/>
                      <a:pt x="7179" y="22744"/>
                      <a:pt x="7399" y="22070"/>
                    </a:cubicBezTo>
                    <a:cubicBezTo>
                      <a:pt x="7493" y="21741"/>
                      <a:pt x="7555" y="21365"/>
                      <a:pt x="7477" y="20989"/>
                    </a:cubicBezTo>
                    <a:cubicBezTo>
                      <a:pt x="7446" y="20801"/>
                      <a:pt x="7352" y="20597"/>
                      <a:pt x="7226" y="20471"/>
                    </a:cubicBezTo>
                    <a:cubicBezTo>
                      <a:pt x="7101" y="20330"/>
                      <a:pt x="6960" y="20205"/>
                      <a:pt x="6819" y="20095"/>
                    </a:cubicBezTo>
                    <a:cubicBezTo>
                      <a:pt x="6270" y="19672"/>
                      <a:pt x="5659" y="19359"/>
                      <a:pt x="5063" y="19029"/>
                    </a:cubicBezTo>
                    <a:cubicBezTo>
                      <a:pt x="3888" y="18371"/>
                      <a:pt x="2665" y="17791"/>
                      <a:pt x="1615" y="16992"/>
                    </a:cubicBezTo>
                    <a:cubicBezTo>
                      <a:pt x="1364" y="16788"/>
                      <a:pt x="1113" y="16584"/>
                      <a:pt x="909" y="16333"/>
                    </a:cubicBezTo>
                    <a:cubicBezTo>
                      <a:pt x="706" y="16098"/>
                      <a:pt x="549" y="15832"/>
                      <a:pt x="502" y="15565"/>
                    </a:cubicBezTo>
                    <a:cubicBezTo>
                      <a:pt x="439" y="15283"/>
                      <a:pt x="518" y="15017"/>
                      <a:pt x="659" y="14719"/>
                    </a:cubicBezTo>
                    <a:cubicBezTo>
                      <a:pt x="690" y="14641"/>
                      <a:pt x="706" y="14578"/>
                      <a:pt x="753" y="14500"/>
                    </a:cubicBezTo>
                    <a:lnTo>
                      <a:pt x="878" y="14280"/>
                    </a:lnTo>
                    <a:cubicBezTo>
                      <a:pt x="956" y="14139"/>
                      <a:pt x="1019" y="13998"/>
                      <a:pt x="1113" y="13857"/>
                    </a:cubicBezTo>
                    <a:cubicBezTo>
                      <a:pt x="1819" y="12728"/>
                      <a:pt x="2634" y="11647"/>
                      <a:pt x="3433" y="10565"/>
                    </a:cubicBezTo>
                    <a:cubicBezTo>
                      <a:pt x="4248" y="9484"/>
                      <a:pt x="5032" y="8387"/>
                      <a:pt x="5784" y="7258"/>
                    </a:cubicBezTo>
                    <a:cubicBezTo>
                      <a:pt x="6552" y="6145"/>
                      <a:pt x="7273" y="5001"/>
                      <a:pt x="7900" y="3794"/>
                    </a:cubicBezTo>
                    <a:cubicBezTo>
                      <a:pt x="8511" y="2587"/>
                      <a:pt x="9060" y="1333"/>
                      <a:pt x="9389" y="16"/>
                    </a:cubicBezTo>
                    <a:lnTo>
                      <a:pt x="932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19" name="Google Shape;1619;p101"/>
            <p:cNvSpPr/>
            <p:nvPr/>
          </p:nvSpPr>
          <p:spPr>
            <a:xfrm>
              <a:off x="8480778" y="3733293"/>
              <a:ext cx="486411" cy="1517811"/>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20" name="Google Shape;1620;p101">
            <a:hlinkClick r:id="rId6"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10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10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02"/>
          <p:cNvSpPr txBox="1">
            <a:spLocks noGrp="1"/>
          </p:cNvSpPr>
          <p:nvPr>
            <p:ph type="title"/>
          </p:nvPr>
        </p:nvSpPr>
        <p:spPr>
          <a:xfrm>
            <a:off x="2271000" y="1307100"/>
            <a:ext cx="4602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500"/>
              <a:t>Awesome</a:t>
            </a:r>
            <a:r>
              <a:rPr lang="en-GB" sz="8500"/>
              <a:t> </a:t>
            </a:r>
            <a:r>
              <a:rPr lang="en-GB" sz="8500">
                <a:solidFill>
                  <a:schemeClr val="lt2"/>
                </a:solidFill>
              </a:rPr>
              <a:t>words</a:t>
            </a:r>
            <a:endParaRPr sz="8500">
              <a:solidFill>
                <a:schemeClr val="lt2"/>
              </a:solidFill>
            </a:endParaRPr>
          </a:p>
        </p:txBody>
      </p:sp>
      <p:pic>
        <p:nvPicPr>
          <p:cNvPr id="1628" name="Google Shape;1628;p102"/>
          <p:cNvPicPr preferRelativeResize="0"/>
          <p:nvPr/>
        </p:nvPicPr>
        <p:blipFill rotWithShape="1">
          <a:blip r:embed="rId1">
            <a:alphaModFix amt="60000"/>
          </a:blip>
          <a:srcRect/>
          <a:stretch>
            <a:fillRect/>
          </a:stretch>
        </p:blipFill>
        <p:spPr>
          <a:xfrm rot="-487117">
            <a:off x="5210405" y="4274169"/>
            <a:ext cx="223202" cy="223203"/>
          </a:xfrm>
          <a:prstGeom prst="rect">
            <a:avLst/>
          </a:prstGeom>
          <a:noFill/>
          <a:ln>
            <a:noFill/>
          </a:ln>
        </p:spPr>
      </p:pic>
      <p:pic>
        <p:nvPicPr>
          <p:cNvPr id="1629" name="Google Shape;1629;p102"/>
          <p:cNvPicPr preferRelativeResize="0"/>
          <p:nvPr/>
        </p:nvPicPr>
        <p:blipFill rotWithShape="1">
          <a:blip r:embed="rId2">
            <a:alphaModFix amt="60000"/>
          </a:blip>
          <a:srcRect/>
          <a:stretch>
            <a:fillRect/>
          </a:stretch>
        </p:blipFill>
        <p:spPr>
          <a:xfrm rot="-487117">
            <a:off x="2420980" y="1069244"/>
            <a:ext cx="223202" cy="223203"/>
          </a:xfrm>
          <a:prstGeom prst="rect">
            <a:avLst/>
          </a:prstGeom>
          <a:noFill/>
          <a:ln>
            <a:noFill/>
          </a:ln>
        </p:spPr>
      </p:pic>
      <p:sp>
        <p:nvSpPr>
          <p:cNvPr id="1630" name="Google Shape;1630;p102">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10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10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7"/>
                                        </p:tgtEl>
                                        <p:attrNameLst>
                                          <p:attrName>style.visibility</p:attrName>
                                        </p:attrNameLst>
                                      </p:cBhvr>
                                      <p:to>
                                        <p:strVal val="visible"/>
                                      </p:to>
                                    </p:set>
                                    <p:animEffect transition="in" filter="fade">
                                      <p:cBhvr>
                                        <p:cTn id="7" dur="1000"/>
                                        <p:tgtEl>
                                          <p:spTgt spid="1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103"/>
          <p:cNvSpPr txBox="1">
            <a:spLocks noGrp="1"/>
          </p:cNvSpPr>
          <p:nvPr>
            <p:ph type="title"/>
          </p:nvPr>
        </p:nvSpPr>
        <p:spPr>
          <a:xfrm>
            <a:off x="4476600" y="1289075"/>
            <a:ext cx="3954300" cy="15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Quality improvement </a:t>
            </a:r>
            <a:r>
              <a:rPr lang="en-GB">
                <a:solidFill>
                  <a:schemeClr val="lt2"/>
                </a:solidFill>
              </a:rPr>
              <a:t>measures</a:t>
            </a:r>
            <a:endParaRPr>
              <a:solidFill>
                <a:schemeClr val="lt2"/>
              </a:solidFill>
            </a:endParaRPr>
          </a:p>
        </p:txBody>
      </p:sp>
      <p:sp>
        <p:nvSpPr>
          <p:cNvPr id="1638" name="Google Shape;1638;p103"/>
          <p:cNvSpPr txBox="1">
            <a:spLocks noGrp="1"/>
          </p:cNvSpPr>
          <p:nvPr>
            <p:ph type="subTitle" idx="1"/>
          </p:nvPr>
        </p:nvSpPr>
        <p:spPr>
          <a:xfrm>
            <a:off x="4476600" y="2849675"/>
            <a:ext cx="3954300" cy="10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Images reveal large amounts of data, so remember: use an image instead of a long text. Your audience will appreciate it</a:t>
            </a:r>
            <a:endParaRPr lang="en-GB"/>
          </a:p>
        </p:txBody>
      </p:sp>
      <p:sp>
        <p:nvSpPr>
          <p:cNvPr id="1639" name="Google Shape;1639;p103">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10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10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103"/>
          <p:cNvSpPr/>
          <p:nvPr/>
        </p:nvSpPr>
        <p:spPr>
          <a:xfrm>
            <a:off x="713100" y="1263450"/>
            <a:ext cx="3258600" cy="261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43" name="Google Shape;1643;p103"/>
          <p:cNvPicPr preferRelativeResize="0"/>
          <p:nvPr/>
        </p:nvPicPr>
        <p:blipFill rotWithShape="1">
          <a:blip r:embed="rId2">
            <a:alphaModFix amt="79000"/>
          </a:blip>
          <a:srcRect b="19698"/>
          <a:stretch>
            <a:fillRect/>
          </a:stretch>
        </p:blipFill>
        <p:spPr>
          <a:xfrm>
            <a:off x="713148" y="1263450"/>
            <a:ext cx="3258501" cy="2616602"/>
          </a:xfrm>
          <a:prstGeom prst="rect">
            <a:avLst/>
          </a:prstGeom>
          <a:noFill/>
          <a:ln>
            <a:noFill/>
          </a:ln>
        </p:spPr>
      </p:pic>
      <p:pic>
        <p:nvPicPr>
          <p:cNvPr id="1644" name="Google Shape;1644;p103"/>
          <p:cNvPicPr preferRelativeResize="0"/>
          <p:nvPr/>
        </p:nvPicPr>
        <p:blipFill>
          <a:blip r:embed="rId3">
            <a:alphaModFix amt="82000"/>
          </a:blip>
          <a:stretch>
            <a:fillRect/>
          </a:stretch>
        </p:blipFill>
        <p:spPr>
          <a:xfrm rot="4516159" flipH="1">
            <a:off x="-823945" y="3172076"/>
            <a:ext cx="1993966" cy="1993948"/>
          </a:xfrm>
          <a:prstGeom prst="rect">
            <a:avLst/>
          </a:prstGeom>
          <a:noFill/>
          <a:ln>
            <a:noFill/>
          </a:ln>
        </p:spPr>
      </p:pic>
      <p:pic>
        <p:nvPicPr>
          <p:cNvPr id="1645" name="Google Shape;1645;p103"/>
          <p:cNvPicPr preferRelativeResize="0"/>
          <p:nvPr/>
        </p:nvPicPr>
        <p:blipFill rotWithShape="1">
          <a:blip r:embed="rId4">
            <a:alphaModFix amt="87000"/>
          </a:blip>
          <a:srcRect/>
          <a:stretch>
            <a:fillRect/>
          </a:stretch>
        </p:blipFill>
        <p:spPr>
          <a:xfrm rot="-117637" flipH="1">
            <a:off x="2793197" y="754491"/>
            <a:ext cx="1318554" cy="131858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104"/>
          <p:cNvSpPr/>
          <p:nvPr/>
        </p:nvSpPr>
        <p:spPr>
          <a:xfrm>
            <a:off x="713100" y="2791650"/>
            <a:ext cx="7717800" cy="181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51" name="Google Shape;1651;p104"/>
          <p:cNvPicPr preferRelativeResize="0"/>
          <p:nvPr/>
        </p:nvPicPr>
        <p:blipFill rotWithShape="1">
          <a:blip r:embed="rId1">
            <a:alphaModFix amt="82000"/>
          </a:blip>
          <a:srcRect t="41314" b="23449"/>
          <a:stretch>
            <a:fillRect/>
          </a:stretch>
        </p:blipFill>
        <p:spPr>
          <a:xfrm>
            <a:off x="713214" y="2791650"/>
            <a:ext cx="7717565" cy="1812450"/>
          </a:xfrm>
          <a:prstGeom prst="rect">
            <a:avLst/>
          </a:prstGeom>
          <a:noFill/>
          <a:ln>
            <a:noFill/>
          </a:ln>
        </p:spPr>
      </p:pic>
      <p:sp>
        <p:nvSpPr>
          <p:cNvPr id="1652" name="Google Shape;1652;p104"/>
          <p:cNvSpPr txBox="1">
            <a:spLocks noGrp="1"/>
          </p:cNvSpPr>
          <p:nvPr>
            <p:ph type="title"/>
          </p:nvPr>
        </p:nvSpPr>
        <p:spPr>
          <a:xfrm>
            <a:off x="2236650" y="537700"/>
            <a:ext cx="4670700" cy="10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 picture always reinforces the </a:t>
            </a:r>
            <a:r>
              <a:rPr lang="en-GB">
                <a:solidFill>
                  <a:schemeClr val="lt2"/>
                </a:solidFill>
              </a:rPr>
              <a:t>concept</a:t>
            </a:r>
            <a:endParaRPr lang="en-GB">
              <a:solidFill>
                <a:schemeClr val="lt2"/>
              </a:solidFill>
            </a:endParaRPr>
          </a:p>
        </p:txBody>
      </p:sp>
      <p:sp>
        <p:nvSpPr>
          <p:cNvPr id="1653" name="Google Shape;1653;p104"/>
          <p:cNvSpPr txBox="1">
            <a:spLocks noGrp="1"/>
          </p:cNvSpPr>
          <p:nvPr>
            <p:ph type="subTitle" idx="1"/>
          </p:nvPr>
        </p:nvSpPr>
        <p:spPr>
          <a:xfrm>
            <a:off x="2236650" y="1591525"/>
            <a:ext cx="4670700" cy="10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Images reveal large amounts of data, so remember: use an image instead of a long text. Your audience will appreciate it</a:t>
            </a:r>
            <a:endParaRPr lang="en-GB"/>
          </a:p>
        </p:txBody>
      </p:sp>
      <p:sp>
        <p:nvSpPr>
          <p:cNvPr id="1654" name="Google Shape;1654;p104">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10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10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57" name="Google Shape;1657;p104"/>
          <p:cNvPicPr preferRelativeResize="0"/>
          <p:nvPr/>
        </p:nvPicPr>
        <p:blipFill>
          <a:blip r:embed="rId3"/>
          <a:stretch>
            <a:fillRect/>
          </a:stretch>
        </p:blipFill>
        <p:spPr>
          <a:xfrm flipH="1">
            <a:off x="7378848" y="3362248"/>
            <a:ext cx="2705501" cy="2183575"/>
          </a:xfrm>
          <a:prstGeom prst="rect">
            <a:avLst/>
          </a:prstGeom>
          <a:noFill/>
          <a:ln>
            <a:noFill/>
          </a:ln>
        </p:spPr>
      </p:pic>
      <p:pic>
        <p:nvPicPr>
          <p:cNvPr id="1658" name="Google Shape;1658;p104"/>
          <p:cNvPicPr preferRelativeResize="0"/>
          <p:nvPr/>
        </p:nvPicPr>
        <p:blipFill>
          <a:blip r:embed="rId4"/>
          <a:stretch>
            <a:fillRect/>
          </a:stretch>
        </p:blipFill>
        <p:spPr>
          <a:xfrm>
            <a:off x="7447423" y="4433497"/>
            <a:ext cx="1317074" cy="1063000"/>
          </a:xfrm>
          <a:prstGeom prst="rect">
            <a:avLst/>
          </a:prstGeom>
          <a:noFill/>
          <a:ln>
            <a:noFill/>
          </a:ln>
        </p:spPr>
      </p:pic>
      <p:pic>
        <p:nvPicPr>
          <p:cNvPr id="1659" name="Google Shape;1659;p104"/>
          <p:cNvPicPr preferRelativeResize="0"/>
          <p:nvPr/>
        </p:nvPicPr>
        <p:blipFill>
          <a:blip r:embed="rId5"/>
          <a:stretch>
            <a:fillRect/>
          </a:stretch>
        </p:blipFill>
        <p:spPr>
          <a:xfrm flipH="1">
            <a:off x="-570879" y="4035752"/>
            <a:ext cx="2038475" cy="16452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2"/>
                                        </p:tgtEl>
                                        <p:attrNameLst>
                                          <p:attrName>style.visibility</p:attrName>
                                        </p:attrNameLst>
                                      </p:cBhvr>
                                      <p:to>
                                        <p:strVal val="visible"/>
                                      </p:to>
                                    </p:set>
                                    <p:animEffect transition="in" filter="fade">
                                      <p:cBhvr>
                                        <p:cTn id="7" dur="1000"/>
                                        <p:tgtEl>
                                          <p:spTgt spid="1652"/>
                                        </p:tgtEl>
                                      </p:cBhvr>
                                    </p:animEffect>
                                  </p:childTnLst>
                                </p:cTn>
                              </p:par>
                              <p:par>
                                <p:cTn id="8" presetID="10" presetClass="entr" presetSubtype="0" fill="hold" nodeType="withEffect">
                                  <p:stCondLst>
                                    <p:cond delay="0"/>
                                  </p:stCondLst>
                                  <p:childTnLst>
                                    <p:set>
                                      <p:cBhvr>
                                        <p:cTn id="9" dur="1" fill="hold">
                                          <p:stCondLst>
                                            <p:cond delay="0"/>
                                          </p:stCondLst>
                                        </p:cTn>
                                        <p:tgtEl>
                                          <p:spTgt spid="1653"/>
                                        </p:tgtEl>
                                        <p:attrNameLst>
                                          <p:attrName>style.visibility</p:attrName>
                                        </p:attrNameLst>
                                      </p:cBhvr>
                                      <p:to>
                                        <p:strVal val="visible"/>
                                      </p:to>
                                    </p:set>
                                    <p:animEffect transition="in" filter="fade">
                                      <p:cBhvr>
                                        <p:cTn id="10" dur="1000"/>
                                        <p:tgtEl>
                                          <p:spTgt spid="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0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Testimonials</a:t>
            </a:r>
            <a:endParaRPr lang="en-GB"/>
          </a:p>
        </p:txBody>
      </p:sp>
      <p:sp>
        <p:nvSpPr>
          <p:cNvPr id="1665" name="Google Shape;1665;p105"/>
          <p:cNvSpPr txBox="1">
            <a:spLocks noGrp="1"/>
          </p:cNvSpPr>
          <p:nvPr>
            <p:ph type="subTitle" idx="6"/>
          </p:nvPr>
        </p:nvSpPr>
        <p:spPr>
          <a:xfrm>
            <a:off x="741325" y="335465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“Despite being red, Mars is a cold place”</a:t>
            </a:r>
            <a:endParaRPr lang="en-GB"/>
          </a:p>
        </p:txBody>
      </p:sp>
      <p:sp>
        <p:nvSpPr>
          <p:cNvPr id="1666" name="Google Shape;1666;p105"/>
          <p:cNvSpPr txBox="1">
            <a:spLocks noGrp="1"/>
          </p:cNvSpPr>
          <p:nvPr>
            <p:ph type="title" idx="2"/>
          </p:nvPr>
        </p:nvSpPr>
        <p:spPr>
          <a:xfrm>
            <a:off x="2656666" y="295486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Sara James</a:t>
            </a:r>
            <a:endParaRPr lang="en-GB"/>
          </a:p>
        </p:txBody>
      </p:sp>
      <p:sp>
        <p:nvSpPr>
          <p:cNvPr id="1667" name="Google Shape;1667;p105"/>
          <p:cNvSpPr txBox="1">
            <a:spLocks noGrp="1"/>
          </p:cNvSpPr>
          <p:nvPr>
            <p:ph type="subTitle" idx="1"/>
          </p:nvPr>
        </p:nvSpPr>
        <p:spPr>
          <a:xfrm>
            <a:off x="2656677" y="335465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 is the second planet from the Sun”</a:t>
            </a:r>
            <a:endParaRPr lang="en-GB"/>
          </a:p>
        </p:txBody>
      </p:sp>
      <p:sp>
        <p:nvSpPr>
          <p:cNvPr id="1668" name="Google Shape;1668;p105"/>
          <p:cNvSpPr txBox="1">
            <a:spLocks noGrp="1"/>
          </p:cNvSpPr>
          <p:nvPr>
            <p:ph type="title" idx="3"/>
          </p:nvPr>
        </p:nvSpPr>
        <p:spPr>
          <a:xfrm>
            <a:off x="6487337" y="295486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Anne Bones</a:t>
            </a:r>
            <a:endParaRPr lang="en-GB"/>
          </a:p>
        </p:txBody>
      </p:sp>
      <p:sp>
        <p:nvSpPr>
          <p:cNvPr id="1669" name="Google Shape;1669;p105"/>
          <p:cNvSpPr txBox="1">
            <a:spLocks noGrp="1"/>
          </p:cNvSpPr>
          <p:nvPr>
            <p:ph type="subTitle" idx="4"/>
          </p:nvPr>
        </p:nvSpPr>
        <p:spPr>
          <a:xfrm>
            <a:off x="6487350" y="335465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 is far away from Earth”</a:t>
            </a:r>
            <a:endParaRPr lang="en-GB"/>
          </a:p>
        </p:txBody>
      </p:sp>
      <p:sp>
        <p:nvSpPr>
          <p:cNvPr id="1670" name="Google Shape;1670;p105"/>
          <p:cNvSpPr txBox="1">
            <a:spLocks noGrp="1"/>
          </p:cNvSpPr>
          <p:nvPr>
            <p:ph type="title" idx="5"/>
          </p:nvPr>
        </p:nvSpPr>
        <p:spPr>
          <a:xfrm>
            <a:off x="741313" y="295486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Jenna Doe</a:t>
            </a:r>
            <a:endParaRPr lang="en-GB"/>
          </a:p>
        </p:txBody>
      </p:sp>
      <p:sp>
        <p:nvSpPr>
          <p:cNvPr id="1671" name="Google Shape;1671;p105"/>
          <p:cNvSpPr txBox="1">
            <a:spLocks noGrp="1"/>
          </p:cNvSpPr>
          <p:nvPr>
            <p:ph type="title" idx="7"/>
          </p:nvPr>
        </p:nvSpPr>
        <p:spPr>
          <a:xfrm>
            <a:off x="4571998" y="2954868"/>
            <a:ext cx="1838700" cy="39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Fred Bloggs</a:t>
            </a:r>
            <a:endParaRPr lang="en-GB"/>
          </a:p>
        </p:txBody>
      </p:sp>
      <p:sp>
        <p:nvSpPr>
          <p:cNvPr id="1672" name="Google Shape;1672;p105"/>
          <p:cNvSpPr txBox="1">
            <a:spLocks noGrp="1"/>
          </p:cNvSpPr>
          <p:nvPr>
            <p:ph type="subTitle" idx="8"/>
          </p:nvPr>
        </p:nvSpPr>
        <p:spPr>
          <a:xfrm>
            <a:off x="4572008" y="3354650"/>
            <a:ext cx="18387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 is the biggest planet”</a:t>
            </a:r>
            <a:endParaRPr lang="en-GB"/>
          </a:p>
        </p:txBody>
      </p:sp>
      <p:pic>
        <p:nvPicPr>
          <p:cNvPr id="1673" name="Google Shape;1673;p105"/>
          <p:cNvPicPr preferRelativeResize="0"/>
          <p:nvPr/>
        </p:nvPicPr>
        <p:blipFill rotWithShape="1">
          <a:blip r:embed="rId1">
            <a:alphaModFix amt="75000"/>
          </a:blip>
          <a:srcRect/>
          <a:stretch>
            <a:fillRect/>
          </a:stretch>
        </p:blipFill>
        <p:spPr>
          <a:xfrm rot="-487119">
            <a:off x="1145366" y="1797185"/>
            <a:ext cx="1030636" cy="1030607"/>
          </a:xfrm>
          <a:prstGeom prst="rect">
            <a:avLst/>
          </a:prstGeom>
          <a:noFill/>
          <a:ln>
            <a:noFill/>
          </a:ln>
        </p:spPr>
      </p:pic>
      <p:pic>
        <p:nvPicPr>
          <p:cNvPr id="1674" name="Google Shape;1674;p105"/>
          <p:cNvPicPr preferRelativeResize="0"/>
          <p:nvPr/>
        </p:nvPicPr>
        <p:blipFill rotWithShape="1">
          <a:blip r:embed="rId1">
            <a:alphaModFix amt="75000"/>
          </a:blip>
          <a:srcRect/>
          <a:stretch>
            <a:fillRect/>
          </a:stretch>
        </p:blipFill>
        <p:spPr>
          <a:xfrm rot="-487119">
            <a:off x="2984061" y="1815537"/>
            <a:ext cx="1030636" cy="1030607"/>
          </a:xfrm>
          <a:prstGeom prst="rect">
            <a:avLst/>
          </a:prstGeom>
          <a:noFill/>
          <a:ln>
            <a:noFill/>
          </a:ln>
        </p:spPr>
      </p:pic>
      <p:pic>
        <p:nvPicPr>
          <p:cNvPr id="1675" name="Google Shape;1675;p105"/>
          <p:cNvPicPr preferRelativeResize="0"/>
          <p:nvPr/>
        </p:nvPicPr>
        <p:blipFill rotWithShape="1">
          <a:blip r:embed="rId1">
            <a:alphaModFix amt="75000"/>
          </a:blip>
          <a:srcRect/>
          <a:stretch>
            <a:fillRect/>
          </a:stretch>
        </p:blipFill>
        <p:spPr>
          <a:xfrm rot="-487119">
            <a:off x="6891381" y="1797185"/>
            <a:ext cx="1030636" cy="1030607"/>
          </a:xfrm>
          <a:prstGeom prst="rect">
            <a:avLst/>
          </a:prstGeom>
          <a:noFill/>
          <a:ln>
            <a:noFill/>
          </a:ln>
        </p:spPr>
      </p:pic>
      <p:pic>
        <p:nvPicPr>
          <p:cNvPr id="1676" name="Google Shape;1676;p105"/>
          <p:cNvPicPr preferRelativeResize="0"/>
          <p:nvPr/>
        </p:nvPicPr>
        <p:blipFill rotWithShape="1">
          <a:blip r:embed="rId1">
            <a:alphaModFix amt="75000"/>
          </a:blip>
          <a:srcRect/>
          <a:stretch>
            <a:fillRect/>
          </a:stretch>
        </p:blipFill>
        <p:spPr>
          <a:xfrm rot="-487119">
            <a:off x="4976033" y="1797185"/>
            <a:ext cx="1030636" cy="1030607"/>
          </a:xfrm>
          <a:prstGeom prst="rect">
            <a:avLst/>
          </a:prstGeom>
          <a:noFill/>
          <a:ln>
            <a:noFill/>
          </a:ln>
        </p:spPr>
      </p:pic>
      <p:grpSp>
        <p:nvGrpSpPr>
          <p:cNvPr id="1677" name="Google Shape;1677;p105"/>
          <p:cNvGrpSpPr/>
          <p:nvPr/>
        </p:nvGrpSpPr>
        <p:grpSpPr>
          <a:xfrm>
            <a:off x="5333019" y="2190934"/>
            <a:ext cx="316684" cy="399206"/>
            <a:chOff x="7144274" y="1500214"/>
            <a:chExt cx="282174" cy="355735"/>
          </a:xfrm>
        </p:grpSpPr>
        <p:sp>
          <p:nvSpPr>
            <p:cNvPr id="1678" name="Google Shape;1678;p105"/>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105"/>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105"/>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105"/>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105"/>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105"/>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4" name="Google Shape;1684;p105"/>
          <p:cNvGrpSpPr/>
          <p:nvPr/>
        </p:nvGrpSpPr>
        <p:grpSpPr>
          <a:xfrm>
            <a:off x="3312867" y="2190934"/>
            <a:ext cx="373002" cy="398352"/>
            <a:chOff x="5289631" y="1500214"/>
            <a:chExt cx="332355" cy="354974"/>
          </a:xfrm>
        </p:grpSpPr>
        <p:sp>
          <p:nvSpPr>
            <p:cNvPr id="1685" name="Google Shape;1685;p105"/>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105"/>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105"/>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105"/>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105"/>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105"/>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1" name="Google Shape;1691;p105"/>
          <p:cNvGrpSpPr/>
          <p:nvPr/>
        </p:nvGrpSpPr>
        <p:grpSpPr>
          <a:xfrm>
            <a:off x="7250478" y="2191858"/>
            <a:ext cx="312453" cy="398672"/>
            <a:chOff x="8047661" y="1501037"/>
            <a:chExt cx="278404" cy="355260"/>
          </a:xfrm>
        </p:grpSpPr>
        <p:sp>
          <p:nvSpPr>
            <p:cNvPr id="1692" name="Google Shape;1692;p105"/>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105"/>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105"/>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105"/>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6" name="Google Shape;1696;p105"/>
          <p:cNvGrpSpPr/>
          <p:nvPr/>
        </p:nvGrpSpPr>
        <p:grpSpPr>
          <a:xfrm>
            <a:off x="1512277" y="2192214"/>
            <a:ext cx="296773" cy="396219"/>
            <a:chOff x="7613518" y="1501354"/>
            <a:chExt cx="264433" cy="353074"/>
          </a:xfrm>
        </p:grpSpPr>
        <p:sp>
          <p:nvSpPr>
            <p:cNvPr id="1697" name="Google Shape;1697;p105"/>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105"/>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105"/>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105"/>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105"/>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105"/>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03" name="Google Shape;1703;p105">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10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10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0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Testimonials</a:t>
            </a:r>
            <a:endParaRPr lang="en-GB"/>
          </a:p>
        </p:txBody>
      </p:sp>
      <p:graphicFrame>
        <p:nvGraphicFramePr>
          <p:cNvPr id="1711" name="Google Shape;1711;p106"/>
          <p:cNvGraphicFramePr/>
          <p:nvPr/>
        </p:nvGraphicFramePr>
        <p:xfrm>
          <a:off x="1120050" y="1504525"/>
          <a:ext cx="6903900" cy="3000000"/>
        </p:xfrm>
        <a:graphic>
          <a:graphicData uri="http://schemas.openxmlformats.org/drawingml/2006/table">
            <a:tbl>
              <a:tblPr>
                <a:noFill/>
                <a:tableStyleId>{0C839290-7CC0-4DD0-9247-1922C5C7868F}</a:tableStyleId>
              </a:tblPr>
              <a:tblGrid>
                <a:gridCol w="3451950"/>
                <a:gridCol w="3451950"/>
              </a:tblGrid>
              <a:tr h="468150">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Name</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Testimonial</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r>
              <a:tr h="468150">
                <a:tc>
                  <a:txBody>
                    <a:bodyPr/>
                    <a:lstStyle/>
                    <a:p>
                      <a:pPr marL="0" lvl="0" indent="0" algn="ctr" rtl="0">
                        <a:spcBef>
                          <a:spcPts val="0"/>
                        </a:spcBef>
                        <a:spcAft>
                          <a:spcPts val="0"/>
                        </a:spcAft>
                        <a:buClr>
                          <a:schemeClr val="dk1"/>
                        </a:buClr>
                        <a:buSzPts val="1100"/>
                        <a:buFont typeface="Arial" panose="020B0604020202020204"/>
                        <a:buNone/>
                      </a:pPr>
                      <a:r>
                        <a:rPr lang="en-GB" sz="2500" b="1">
                          <a:solidFill>
                            <a:schemeClr val="lt2"/>
                          </a:solidFill>
                          <a:latin typeface="DM Serif Text"/>
                          <a:ea typeface="DM Serif Text"/>
                          <a:cs typeface="DM Serif Text"/>
                          <a:sym typeface="DM Serif Text"/>
                        </a:rPr>
                        <a:t>Jenna Doe</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“Despite being red, Mars is a cold place”</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468150">
                <a:tc>
                  <a:txBody>
                    <a:bodyPr/>
                    <a:lstStyle/>
                    <a:p>
                      <a:pPr marL="0" lvl="0" indent="0" algn="ctr" rtl="0">
                        <a:spcBef>
                          <a:spcPts val="0"/>
                        </a:spcBef>
                        <a:spcAft>
                          <a:spcPts val="0"/>
                        </a:spcAft>
                        <a:buClr>
                          <a:schemeClr val="dk1"/>
                        </a:buClr>
                        <a:buSzPts val="1100"/>
                        <a:buFont typeface="Arial" panose="020B0604020202020204"/>
                        <a:buNone/>
                      </a:pPr>
                      <a:r>
                        <a:rPr lang="en-GB" sz="2500" b="1">
                          <a:solidFill>
                            <a:schemeClr val="lt2"/>
                          </a:solidFill>
                          <a:latin typeface="DM Serif Text"/>
                          <a:ea typeface="DM Serif Text"/>
                          <a:cs typeface="DM Serif Text"/>
                          <a:sym typeface="DM Serif Text"/>
                        </a:rPr>
                        <a:t>Fred Bloggs</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“Venus is the second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468150">
                <a:tc>
                  <a:txBody>
                    <a:bodyPr/>
                    <a:lstStyle/>
                    <a:p>
                      <a:pPr marL="0" lvl="0" indent="0" algn="ctr" rtl="0">
                        <a:spcBef>
                          <a:spcPts val="0"/>
                        </a:spcBef>
                        <a:spcAft>
                          <a:spcPts val="0"/>
                        </a:spcAft>
                        <a:buClr>
                          <a:schemeClr val="dk1"/>
                        </a:buClr>
                        <a:buSzPts val="1100"/>
                        <a:buFont typeface="Arial" panose="020B0604020202020204"/>
                        <a:buNone/>
                      </a:pPr>
                      <a:r>
                        <a:rPr lang="en-GB" sz="2500" b="1">
                          <a:solidFill>
                            <a:schemeClr val="lt2"/>
                          </a:solidFill>
                          <a:latin typeface="DM Serif Text"/>
                          <a:ea typeface="DM Serif Text"/>
                          <a:cs typeface="DM Serif Text"/>
                          <a:sym typeface="DM Serif Text"/>
                        </a:rPr>
                        <a:t>Sara James</a:t>
                      </a:r>
                      <a:endParaRPr sz="2500"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“Jupiter is the biggest planet”</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468150">
                <a:tc>
                  <a:txBody>
                    <a:bodyPr/>
                    <a:lstStyle/>
                    <a:p>
                      <a:pPr marL="0" lvl="0" indent="0" algn="ctr" rtl="0">
                        <a:spcBef>
                          <a:spcPts val="0"/>
                        </a:spcBef>
                        <a:spcAft>
                          <a:spcPts val="0"/>
                        </a:spcAft>
                        <a:buClr>
                          <a:schemeClr val="dk1"/>
                        </a:buClr>
                        <a:buSzPts val="1100"/>
                        <a:buFont typeface="Arial" panose="020B0604020202020204"/>
                        <a:buNone/>
                      </a:pPr>
                      <a:r>
                        <a:rPr lang="en-GB" sz="2500" b="1">
                          <a:solidFill>
                            <a:schemeClr val="lt2"/>
                          </a:solidFill>
                          <a:latin typeface="DM Serif Text"/>
                          <a:ea typeface="DM Serif Text"/>
                          <a:cs typeface="DM Serif Text"/>
                          <a:sym typeface="DM Serif Text"/>
                        </a:rPr>
                        <a:t>Anne Bones</a:t>
                      </a:r>
                      <a:endParaRPr sz="2500"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“Neptune is far away from Earth”</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1712" name="Google Shape;1712;p106">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10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10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11"/>
                                        </p:tgtEl>
                                        <p:attrNameLst>
                                          <p:attrName>style.visibility</p:attrName>
                                        </p:attrNameLst>
                                      </p:cBhvr>
                                      <p:to>
                                        <p:strVal val="visible"/>
                                      </p:to>
                                    </p:set>
                                    <p:animEffect transition="in" filter="fade">
                                      <p:cBhvr>
                                        <p:cTn id="7" dur="1000"/>
                                        <p:tgtEl>
                                          <p:spTgt spid="1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10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Awards</a:t>
            </a:r>
            <a:endParaRPr lang="en-GB"/>
          </a:p>
        </p:txBody>
      </p:sp>
      <p:sp>
        <p:nvSpPr>
          <p:cNvPr id="1720" name="Google Shape;1720;p107"/>
          <p:cNvSpPr txBox="1"/>
          <p:nvPr/>
        </p:nvSpPr>
        <p:spPr>
          <a:xfrm>
            <a:off x="1250050" y="3462775"/>
            <a:ext cx="19086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Despite being red, Mars is a cold place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21" name="Google Shape;1721;p107"/>
          <p:cNvSpPr txBox="1"/>
          <p:nvPr/>
        </p:nvSpPr>
        <p:spPr>
          <a:xfrm>
            <a:off x="3617693" y="3065275"/>
            <a:ext cx="19086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sz="2500" b="1">
              <a:solidFill>
                <a:schemeClr val="lt2"/>
              </a:solidFill>
              <a:latin typeface="DM Serif Text"/>
              <a:ea typeface="DM Serif Text"/>
              <a:cs typeface="DM Serif Text"/>
              <a:sym typeface="DM Serif Text"/>
            </a:endParaRPr>
          </a:p>
        </p:txBody>
      </p:sp>
      <p:sp>
        <p:nvSpPr>
          <p:cNvPr id="1722" name="Google Shape;1722;p107"/>
          <p:cNvSpPr txBox="1"/>
          <p:nvPr/>
        </p:nvSpPr>
        <p:spPr>
          <a:xfrm>
            <a:off x="3617700" y="3462875"/>
            <a:ext cx="19086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Venus is the second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23" name="Google Shape;1723;p107"/>
          <p:cNvSpPr txBox="1"/>
          <p:nvPr/>
        </p:nvSpPr>
        <p:spPr>
          <a:xfrm>
            <a:off x="1250050" y="3065275"/>
            <a:ext cx="19086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1724" name="Google Shape;1724;p107"/>
          <p:cNvSpPr txBox="1"/>
          <p:nvPr/>
        </p:nvSpPr>
        <p:spPr>
          <a:xfrm>
            <a:off x="5985340" y="3065275"/>
            <a:ext cx="19086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Saturn</a:t>
            </a:r>
            <a:endParaRPr sz="2500" b="1">
              <a:solidFill>
                <a:schemeClr val="lt2"/>
              </a:solidFill>
              <a:latin typeface="DM Serif Text"/>
              <a:ea typeface="DM Serif Text"/>
              <a:cs typeface="DM Serif Text"/>
              <a:sym typeface="DM Serif Text"/>
            </a:endParaRPr>
          </a:p>
        </p:txBody>
      </p:sp>
      <p:sp>
        <p:nvSpPr>
          <p:cNvPr id="1725" name="Google Shape;1725;p107"/>
          <p:cNvSpPr txBox="1"/>
          <p:nvPr/>
        </p:nvSpPr>
        <p:spPr>
          <a:xfrm>
            <a:off x="5985347" y="3462775"/>
            <a:ext cx="19086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Saturn is a gas giant and has several rings</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26" name="Google Shape;1726;p107"/>
          <p:cNvSpPr txBox="1"/>
          <p:nvPr/>
        </p:nvSpPr>
        <p:spPr>
          <a:xfrm>
            <a:off x="3992250" y="2565100"/>
            <a:ext cx="11595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2015</a:t>
            </a:r>
            <a:endParaRPr sz="2500" b="1">
              <a:solidFill>
                <a:schemeClr val="accent1"/>
              </a:solidFill>
              <a:latin typeface="DM Serif Text"/>
              <a:ea typeface="DM Serif Text"/>
              <a:cs typeface="DM Serif Text"/>
              <a:sym typeface="DM Serif Text"/>
            </a:endParaRPr>
          </a:p>
        </p:txBody>
      </p:sp>
      <p:sp>
        <p:nvSpPr>
          <p:cNvPr id="1727" name="Google Shape;1727;p107"/>
          <p:cNvSpPr txBox="1"/>
          <p:nvPr/>
        </p:nvSpPr>
        <p:spPr>
          <a:xfrm>
            <a:off x="1624600" y="2565100"/>
            <a:ext cx="11595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2010</a:t>
            </a:r>
            <a:endParaRPr sz="2500" b="1">
              <a:solidFill>
                <a:schemeClr val="accent1"/>
              </a:solidFill>
              <a:latin typeface="DM Serif Text"/>
              <a:ea typeface="DM Serif Text"/>
              <a:cs typeface="DM Serif Text"/>
              <a:sym typeface="DM Serif Text"/>
            </a:endParaRPr>
          </a:p>
        </p:txBody>
      </p:sp>
      <p:sp>
        <p:nvSpPr>
          <p:cNvPr id="1728" name="Google Shape;1728;p107"/>
          <p:cNvSpPr txBox="1"/>
          <p:nvPr/>
        </p:nvSpPr>
        <p:spPr>
          <a:xfrm>
            <a:off x="6359900" y="2565100"/>
            <a:ext cx="11595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2020</a:t>
            </a:r>
            <a:endParaRPr sz="2500" b="1">
              <a:solidFill>
                <a:schemeClr val="accent1"/>
              </a:solidFill>
              <a:latin typeface="DM Serif Text"/>
              <a:ea typeface="DM Serif Text"/>
              <a:cs typeface="DM Serif Text"/>
              <a:sym typeface="DM Serif Text"/>
            </a:endParaRPr>
          </a:p>
        </p:txBody>
      </p:sp>
      <p:pic>
        <p:nvPicPr>
          <p:cNvPr id="1729" name="Google Shape;1729;p107"/>
          <p:cNvPicPr preferRelativeResize="0"/>
          <p:nvPr/>
        </p:nvPicPr>
        <p:blipFill rotWithShape="1">
          <a:blip r:embed="rId1">
            <a:alphaModFix amt="75000"/>
          </a:blip>
          <a:srcRect/>
          <a:stretch>
            <a:fillRect/>
          </a:stretch>
        </p:blipFill>
        <p:spPr>
          <a:xfrm rot="-487120">
            <a:off x="6427195" y="1408374"/>
            <a:ext cx="1024907" cy="1024881"/>
          </a:xfrm>
          <a:prstGeom prst="rect">
            <a:avLst/>
          </a:prstGeom>
          <a:noFill/>
          <a:ln>
            <a:noFill/>
          </a:ln>
        </p:spPr>
      </p:pic>
      <p:pic>
        <p:nvPicPr>
          <p:cNvPr id="1730" name="Google Shape;1730;p107"/>
          <p:cNvPicPr preferRelativeResize="0"/>
          <p:nvPr/>
        </p:nvPicPr>
        <p:blipFill rotWithShape="1">
          <a:blip r:embed="rId1">
            <a:alphaModFix amt="75000"/>
          </a:blip>
          <a:srcRect/>
          <a:stretch>
            <a:fillRect/>
          </a:stretch>
        </p:blipFill>
        <p:spPr>
          <a:xfrm rot="-487120">
            <a:off x="1691908" y="1408374"/>
            <a:ext cx="1024907" cy="1024881"/>
          </a:xfrm>
          <a:prstGeom prst="rect">
            <a:avLst/>
          </a:prstGeom>
          <a:noFill/>
          <a:ln>
            <a:noFill/>
          </a:ln>
        </p:spPr>
      </p:pic>
      <p:pic>
        <p:nvPicPr>
          <p:cNvPr id="1731" name="Google Shape;1731;p107"/>
          <p:cNvPicPr preferRelativeResize="0"/>
          <p:nvPr/>
        </p:nvPicPr>
        <p:blipFill rotWithShape="1">
          <a:blip r:embed="rId1">
            <a:alphaModFix amt="75000"/>
          </a:blip>
          <a:srcRect/>
          <a:stretch>
            <a:fillRect/>
          </a:stretch>
        </p:blipFill>
        <p:spPr>
          <a:xfrm rot="-487120">
            <a:off x="4059545" y="1408374"/>
            <a:ext cx="1024907" cy="1024881"/>
          </a:xfrm>
          <a:prstGeom prst="rect">
            <a:avLst/>
          </a:prstGeom>
          <a:noFill/>
          <a:ln>
            <a:noFill/>
          </a:ln>
        </p:spPr>
      </p:pic>
      <p:cxnSp>
        <p:nvCxnSpPr>
          <p:cNvPr id="1732" name="Google Shape;1732;p107"/>
          <p:cNvCxnSpPr>
            <a:stCxn id="1727" idx="3"/>
            <a:endCxn id="1726" idx="1"/>
          </p:cNvCxnSpPr>
          <p:nvPr/>
        </p:nvCxnSpPr>
        <p:spPr>
          <a:xfrm>
            <a:off x="2784100" y="2815150"/>
            <a:ext cx="1208100" cy="0"/>
          </a:xfrm>
          <a:prstGeom prst="straightConnector1">
            <a:avLst/>
          </a:prstGeom>
          <a:noFill/>
          <a:ln w="9525" cap="flat" cmpd="sng">
            <a:solidFill>
              <a:schemeClr val="accent1"/>
            </a:solidFill>
            <a:prstDash val="solid"/>
            <a:round/>
            <a:headEnd type="none" w="med" len="med"/>
            <a:tailEnd type="none" w="med" len="med"/>
          </a:ln>
        </p:spPr>
      </p:cxnSp>
      <p:cxnSp>
        <p:nvCxnSpPr>
          <p:cNvPr id="1733" name="Google Shape;1733;p107"/>
          <p:cNvCxnSpPr>
            <a:stCxn id="1726" idx="3"/>
            <a:endCxn id="1728" idx="1"/>
          </p:cNvCxnSpPr>
          <p:nvPr/>
        </p:nvCxnSpPr>
        <p:spPr>
          <a:xfrm>
            <a:off x="5151750" y="2815150"/>
            <a:ext cx="1208100" cy="0"/>
          </a:xfrm>
          <a:prstGeom prst="straightConnector1">
            <a:avLst/>
          </a:prstGeom>
          <a:noFill/>
          <a:ln w="9525" cap="flat" cmpd="sng">
            <a:solidFill>
              <a:schemeClr val="accent1"/>
            </a:solidFill>
            <a:prstDash val="solid"/>
            <a:round/>
            <a:headEnd type="none" w="med" len="med"/>
            <a:tailEnd type="none" w="med" len="med"/>
          </a:ln>
        </p:spPr>
      </p:cxnSp>
      <p:grpSp>
        <p:nvGrpSpPr>
          <p:cNvPr id="1734" name="Google Shape;1734;p107"/>
          <p:cNvGrpSpPr/>
          <p:nvPr/>
        </p:nvGrpSpPr>
        <p:grpSpPr>
          <a:xfrm>
            <a:off x="1982285" y="1770607"/>
            <a:ext cx="444168" cy="465584"/>
            <a:chOff x="853568" y="1975538"/>
            <a:chExt cx="337334" cy="353599"/>
          </a:xfrm>
        </p:grpSpPr>
        <p:sp>
          <p:nvSpPr>
            <p:cNvPr id="1735" name="Google Shape;1735;p107"/>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107"/>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107"/>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107"/>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9" name="Google Shape;1739;p107"/>
          <p:cNvGrpSpPr/>
          <p:nvPr/>
        </p:nvGrpSpPr>
        <p:grpSpPr>
          <a:xfrm>
            <a:off x="4391270" y="1785830"/>
            <a:ext cx="361451" cy="435138"/>
            <a:chOff x="7576605" y="1983877"/>
            <a:chExt cx="276698" cy="333133"/>
          </a:xfrm>
        </p:grpSpPr>
        <p:sp>
          <p:nvSpPr>
            <p:cNvPr id="1740" name="Google Shape;1740;p107"/>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107"/>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2" name="Google Shape;1742;p107"/>
          <p:cNvGrpSpPr/>
          <p:nvPr/>
        </p:nvGrpSpPr>
        <p:grpSpPr>
          <a:xfrm>
            <a:off x="6736912" y="1770606"/>
            <a:ext cx="405483" cy="465594"/>
            <a:chOff x="2212084" y="1960358"/>
            <a:chExt cx="324698" cy="372863"/>
          </a:xfrm>
        </p:grpSpPr>
        <p:sp>
          <p:nvSpPr>
            <p:cNvPr id="1743" name="Google Shape;1743;p107"/>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107"/>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107"/>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46" name="Google Shape;1746;p107">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10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10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10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Awards</a:t>
            </a:r>
            <a:endParaRPr lang="en-GB"/>
          </a:p>
        </p:txBody>
      </p:sp>
      <p:sp>
        <p:nvSpPr>
          <p:cNvPr id="1754" name="Google Shape;1754;p108">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108">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108">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57" name="Google Shape;1757;p108"/>
          <p:cNvPicPr preferRelativeResize="0"/>
          <p:nvPr/>
        </p:nvPicPr>
        <p:blipFill rotWithShape="1">
          <a:blip r:embed="rId2"/>
          <a:srcRect l="15266" t="3832" r="9641" b="5125"/>
          <a:stretch>
            <a:fillRect/>
          </a:stretch>
        </p:blipFill>
        <p:spPr>
          <a:xfrm>
            <a:off x="1282312" y="1531250"/>
            <a:ext cx="721575" cy="706100"/>
          </a:xfrm>
          <a:prstGeom prst="rect">
            <a:avLst/>
          </a:prstGeom>
          <a:noFill/>
          <a:ln>
            <a:noFill/>
          </a:ln>
        </p:spPr>
      </p:pic>
      <p:sp>
        <p:nvSpPr>
          <p:cNvPr id="1758" name="Google Shape;1758;p108"/>
          <p:cNvSpPr txBox="1"/>
          <p:nvPr/>
        </p:nvSpPr>
        <p:spPr>
          <a:xfrm>
            <a:off x="713100" y="3841300"/>
            <a:ext cx="18600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Despite being red, Mars is a cold place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59" name="Google Shape;1759;p108"/>
          <p:cNvSpPr txBox="1"/>
          <p:nvPr/>
        </p:nvSpPr>
        <p:spPr>
          <a:xfrm>
            <a:off x="713100" y="3443800"/>
            <a:ext cx="18600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1760" name="Google Shape;1760;p108"/>
          <p:cNvSpPr txBox="1"/>
          <p:nvPr/>
        </p:nvSpPr>
        <p:spPr>
          <a:xfrm>
            <a:off x="1078091" y="2666900"/>
            <a:ext cx="11298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2005</a:t>
            </a:r>
            <a:endParaRPr sz="2500" b="1">
              <a:solidFill>
                <a:schemeClr val="accent1"/>
              </a:solidFill>
              <a:latin typeface="DM Serif Text"/>
              <a:ea typeface="DM Serif Text"/>
              <a:cs typeface="DM Serif Text"/>
              <a:sym typeface="DM Serif Text"/>
            </a:endParaRPr>
          </a:p>
        </p:txBody>
      </p:sp>
      <p:sp>
        <p:nvSpPr>
          <p:cNvPr id="1761" name="Google Shape;1761;p108"/>
          <p:cNvSpPr txBox="1"/>
          <p:nvPr/>
        </p:nvSpPr>
        <p:spPr>
          <a:xfrm>
            <a:off x="2665737" y="1775988"/>
            <a:ext cx="18600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Venus is the second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62" name="Google Shape;1762;p108"/>
          <p:cNvSpPr txBox="1"/>
          <p:nvPr/>
        </p:nvSpPr>
        <p:spPr>
          <a:xfrm>
            <a:off x="2665737" y="1378488"/>
            <a:ext cx="18600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Venus</a:t>
            </a:r>
            <a:endParaRPr sz="2500" b="1">
              <a:solidFill>
                <a:schemeClr val="lt2"/>
              </a:solidFill>
              <a:latin typeface="DM Serif Text"/>
              <a:ea typeface="DM Serif Text"/>
              <a:cs typeface="DM Serif Text"/>
              <a:sym typeface="DM Serif Text"/>
            </a:endParaRPr>
          </a:p>
        </p:txBody>
      </p:sp>
      <p:sp>
        <p:nvSpPr>
          <p:cNvPr id="1763" name="Google Shape;1763;p108"/>
          <p:cNvSpPr txBox="1"/>
          <p:nvPr/>
        </p:nvSpPr>
        <p:spPr>
          <a:xfrm>
            <a:off x="3030728" y="2666900"/>
            <a:ext cx="11298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2010</a:t>
            </a:r>
            <a:endParaRPr sz="2500" b="1">
              <a:solidFill>
                <a:schemeClr val="accent1"/>
              </a:solidFill>
              <a:latin typeface="DM Serif Text"/>
              <a:ea typeface="DM Serif Text"/>
              <a:cs typeface="DM Serif Text"/>
              <a:sym typeface="DM Serif Text"/>
            </a:endParaRPr>
          </a:p>
        </p:txBody>
      </p:sp>
      <p:sp>
        <p:nvSpPr>
          <p:cNvPr id="1764" name="Google Shape;1764;p108"/>
          <p:cNvSpPr txBox="1"/>
          <p:nvPr/>
        </p:nvSpPr>
        <p:spPr>
          <a:xfrm>
            <a:off x="4618373" y="3841300"/>
            <a:ext cx="18600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Saturn is a gas giant and has several rings</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65" name="Google Shape;1765;p108"/>
          <p:cNvSpPr txBox="1"/>
          <p:nvPr/>
        </p:nvSpPr>
        <p:spPr>
          <a:xfrm>
            <a:off x="4618373" y="3443800"/>
            <a:ext cx="18600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Saturn</a:t>
            </a:r>
            <a:endParaRPr sz="2500" b="1">
              <a:solidFill>
                <a:schemeClr val="lt2"/>
              </a:solidFill>
              <a:latin typeface="DM Serif Text"/>
              <a:ea typeface="DM Serif Text"/>
              <a:cs typeface="DM Serif Text"/>
              <a:sym typeface="DM Serif Text"/>
            </a:endParaRPr>
          </a:p>
        </p:txBody>
      </p:sp>
      <p:sp>
        <p:nvSpPr>
          <p:cNvPr id="1766" name="Google Shape;1766;p108"/>
          <p:cNvSpPr txBox="1"/>
          <p:nvPr/>
        </p:nvSpPr>
        <p:spPr>
          <a:xfrm>
            <a:off x="4983364" y="2666900"/>
            <a:ext cx="11298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2015</a:t>
            </a:r>
            <a:endParaRPr sz="2500" b="1">
              <a:solidFill>
                <a:schemeClr val="accent1"/>
              </a:solidFill>
              <a:latin typeface="DM Serif Text"/>
              <a:ea typeface="DM Serif Text"/>
              <a:cs typeface="DM Serif Text"/>
              <a:sym typeface="DM Serif Text"/>
            </a:endParaRPr>
          </a:p>
        </p:txBody>
      </p:sp>
      <p:sp>
        <p:nvSpPr>
          <p:cNvPr id="1767" name="Google Shape;1767;p108"/>
          <p:cNvSpPr txBox="1"/>
          <p:nvPr/>
        </p:nvSpPr>
        <p:spPr>
          <a:xfrm>
            <a:off x="6571010" y="1775988"/>
            <a:ext cx="1860000" cy="6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Neptune is far away from Earth</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768" name="Google Shape;1768;p108"/>
          <p:cNvSpPr txBox="1"/>
          <p:nvPr/>
        </p:nvSpPr>
        <p:spPr>
          <a:xfrm>
            <a:off x="6571010" y="1378488"/>
            <a:ext cx="18600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Neptune</a:t>
            </a:r>
            <a:endParaRPr sz="2500" b="1">
              <a:solidFill>
                <a:schemeClr val="lt2"/>
              </a:solidFill>
              <a:latin typeface="DM Serif Text"/>
              <a:ea typeface="DM Serif Text"/>
              <a:cs typeface="DM Serif Text"/>
              <a:sym typeface="DM Serif Text"/>
            </a:endParaRPr>
          </a:p>
        </p:txBody>
      </p:sp>
      <p:sp>
        <p:nvSpPr>
          <p:cNvPr id="1769" name="Google Shape;1769;p108"/>
          <p:cNvSpPr txBox="1"/>
          <p:nvPr/>
        </p:nvSpPr>
        <p:spPr>
          <a:xfrm>
            <a:off x="6936001" y="2666900"/>
            <a:ext cx="1129800" cy="5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2020</a:t>
            </a:r>
            <a:endParaRPr sz="2500" b="1">
              <a:solidFill>
                <a:schemeClr val="accent1"/>
              </a:solidFill>
              <a:latin typeface="DM Serif Text"/>
              <a:ea typeface="DM Serif Text"/>
              <a:cs typeface="DM Serif Text"/>
              <a:sym typeface="DM Serif Text"/>
            </a:endParaRPr>
          </a:p>
        </p:txBody>
      </p:sp>
      <p:pic>
        <p:nvPicPr>
          <p:cNvPr id="1770" name="Google Shape;1770;p108"/>
          <p:cNvPicPr preferRelativeResize="0"/>
          <p:nvPr/>
        </p:nvPicPr>
        <p:blipFill rotWithShape="1">
          <a:blip r:embed="rId2"/>
          <a:srcRect l="15266" t="3832" r="9641" b="5125"/>
          <a:stretch>
            <a:fillRect/>
          </a:stretch>
        </p:blipFill>
        <p:spPr>
          <a:xfrm>
            <a:off x="3234849" y="3596550"/>
            <a:ext cx="721575" cy="706100"/>
          </a:xfrm>
          <a:prstGeom prst="rect">
            <a:avLst/>
          </a:prstGeom>
          <a:noFill/>
          <a:ln>
            <a:noFill/>
          </a:ln>
        </p:spPr>
      </p:pic>
      <p:pic>
        <p:nvPicPr>
          <p:cNvPr id="1771" name="Google Shape;1771;p108"/>
          <p:cNvPicPr preferRelativeResize="0"/>
          <p:nvPr/>
        </p:nvPicPr>
        <p:blipFill rotWithShape="1">
          <a:blip r:embed="rId2"/>
          <a:srcRect l="15266" t="3832" r="9641" b="5125"/>
          <a:stretch>
            <a:fillRect/>
          </a:stretch>
        </p:blipFill>
        <p:spPr>
          <a:xfrm>
            <a:off x="5187399" y="1531250"/>
            <a:ext cx="721575" cy="706100"/>
          </a:xfrm>
          <a:prstGeom prst="rect">
            <a:avLst/>
          </a:prstGeom>
          <a:noFill/>
          <a:ln>
            <a:noFill/>
          </a:ln>
        </p:spPr>
      </p:pic>
      <p:pic>
        <p:nvPicPr>
          <p:cNvPr id="1772" name="Google Shape;1772;p108"/>
          <p:cNvPicPr preferRelativeResize="0"/>
          <p:nvPr/>
        </p:nvPicPr>
        <p:blipFill rotWithShape="1">
          <a:blip r:embed="rId2"/>
          <a:srcRect l="15266" t="3832" r="9641" b="5125"/>
          <a:stretch>
            <a:fillRect/>
          </a:stretch>
        </p:blipFill>
        <p:spPr>
          <a:xfrm>
            <a:off x="7139949" y="3596550"/>
            <a:ext cx="721575" cy="706100"/>
          </a:xfrm>
          <a:prstGeom prst="rect">
            <a:avLst/>
          </a:prstGeom>
          <a:noFill/>
          <a:ln>
            <a:noFill/>
          </a:ln>
        </p:spPr>
      </p:pic>
      <p:cxnSp>
        <p:nvCxnSpPr>
          <p:cNvPr id="1773" name="Google Shape;1773;p108"/>
          <p:cNvCxnSpPr>
            <a:stCxn id="1760" idx="3"/>
            <a:endCxn id="1763" idx="1"/>
          </p:cNvCxnSpPr>
          <p:nvPr/>
        </p:nvCxnSpPr>
        <p:spPr>
          <a:xfrm>
            <a:off x="2207891" y="2916950"/>
            <a:ext cx="822900" cy="0"/>
          </a:xfrm>
          <a:prstGeom prst="straightConnector1">
            <a:avLst/>
          </a:prstGeom>
          <a:noFill/>
          <a:ln w="9525" cap="flat" cmpd="sng">
            <a:solidFill>
              <a:schemeClr val="accent1"/>
            </a:solidFill>
            <a:prstDash val="solid"/>
            <a:round/>
            <a:headEnd type="none" w="med" len="med"/>
            <a:tailEnd type="none" w="med" len="med"/>
          </a:ln>
        </p:spPr>
      </p:cxnSp>
      <p:cxnSp>
        <p:nvCxnSpPr>
          <p:cNvPr id="1774" name="Google Shape;1774;p108"/>
          <p:cNvCxnSpPr>
            <a:endCxn id="1766" idx="1"/>
          </p:cNvCxnSpPr>
          <p:nvPr/>
        </p:nvCxnSpPr>
        <p:spPr>
          <a:xfrm>
            <a:off x="4160464" y="2916950"/>
            <a:ext cx="822900" cy="0"/>
          </a:xfrm>
          <a:prstGeom prst="straightConnector1">
            <a:avLst/>
          </a:prstGeom>
          <a:noFill/>
          <a:ln w="9525" cap="flat" cmpd="sng">
            <a:solidFill>
              <a:schemeClr val="accent1"/>
            </a:solidFill>
            <a:prstDash val="solid"/>
            <a:round/>
            <a:headEnd type="none" w="med" len="med"/>
            <a:tailEnd type="none" w="med" len="med"/>
          </a:ln>
        </p:spPr>
      </p:cxnSp>
      <p:cxnSp>
        <p:nvCxnSpPr>
          <p:cNvPr id="1775" name="Google Shape;1775;p108"/>
          <p:cNvCxnSpPr>
            <a:stCxn id="1766" idx="3"/>
            <a:endCxn id="1769" idx="1"/>
          </p:cNvCxnSpPr>
          <p:nvPr/>
        </p:nvCxnSpPr>
        <p:spPr>
          <a:xfrm>
            <a:off x="6113164" y="2916950"/>
            <a:ext cx="822900" cy="0"/>
          </a:xfrm>
          <a:prstGeom prst="straightConnector1">
            <a:avLst/>
          </a:prstGeom>
          <a:noFill/>
          <a:ln w="9525" cap="flat" cmpd="sng">
            <a:solidFill>
              <a:schemeClr val="accent1"/>
            </a:solidFill>
            <a:prstDash val="solid"/>
            <a:round/>
            <a:headEnd type="none" w="med" len="med"/>
            <a:tailEnd type="none" w="med" len="med"/>
          </a:ln>
        </p:spPr>
      </p:cxnSp>
      <p:cxnSp>
        <p:nvCxnSpPr>
          <p:cNvPr id="1776" name="Google Shape;1776;p108"/>
          <p:cNvCxnSpPr>
            <a:stCxn id="1760" idx="0"/>
            <a:endCxn id="1757" idx="2"/>
          </p:cNvCxnSpPr>
          <p:nvPr/>
        </p:nvCxnSpPr>
        <p:spPr>
          <a:xfrm rot="10800000">
            <a:off x="1642991" y="2237300"/>
            <a:ext cx="0" cy="429600"/>
          </a:xfrm>
          <a:prstGeom prst="straightConnector1">
            <a:avLst/>
          </a:prstGeom>
          <a:noFill/>
          <a:ln w="9525" cap="flat" cmpd="sng">
            <a:solidFill>
              <a:schemeClr val="accent1"/>
            </a:solidFill>
            <a:prstDash val="solid"/>
            <a:round/>
            <a:headEnd type="none" w="med" len="med"/>
            <a:tailEnd type="none" w="med" len="med"/>
          </a:ln>
        </p:spPr>
      </p:cxnSp>
      <p:cxnSp>
        <p:nvCxnSpPr>
          <p:cNvPr id="1777" name="Google Shape;1777;p108"/>
          <p:cNvCxnSpPr>
            <a:stCxn id="1763" idx="2"/>
            <a:endCxn id="1770" idx="0"/>
          </p:cNvCxnSpPr>
          <p:nvPr/>
        </p:nvCxnSpPr>
        <p:spPr>
          <a:xfrm>
            <a:off x="3595628" y="3167000"/>
            <a:ext cx="0" cy="429600"/>
          </a:xfrm>
          <a:prstGeom prst="straightConnector1">
            <a:avLst/>
          </a:prstGeom>
          <a:noFill/>
          <a:ln w="9525" cap="flat" cmpd="sng">
            <a:solidFill>
              <a:schemeClr val="accent1"/>
            </a:solidFill>
            <a:prstDash val="solid"/>
            <a:round/>
            <a:headEnd type="none" w="med" len="med"/>
            <a:tailEnd type="none" w="med" len="med"/>
          </a:ln>
        </p:spPr>
      </p:cxnSp>
      <p:cxnSp>
        <p:nvCxnSpPr>
          <p:cNvPr id="1778" name="Google Shape;1778;p108"/>
          <p:cNvCxnSpPr>
            <a:stCxn id="1766" idx="0"/>
            <a:endCxn id="1771" idx="2"/>
          </p:cNvCxnSpPr>
          <p:nvPr/>
        </p:nvCxnSpPr>
        <p:spPr>
          <a:xfrm rot="10800000">
            <a:off x="5548264" y="2237300"/>
            <a:ext cx="0" cy="429600"/>
          </a:xfrm>
          <a:prstGeom prst="straightConnector1">
            <a:avLst/>
          </a:prstGeom>
          <a:noFill/>
          <a:ln w="9525" cap="flat" cmpd="sng">
            <a:solidFill>
              <a:schemeClr val="accent1"/>
            </a:solidFill>
            <a:prstDash val="solid"/>
            <a:round/>
            <a:headEnd type="none" w="med" len="med"/>
            <a:tailEnd type="none" w="med" len="med"/>
          </a:ln>
        </p:spPr>
      </p:cxnSp>
      <p:cxnSp>
        <p:nvCxnSpPr>
          <p:cNvPr id="1779" name="Google Shape;1779;p108"/>
          <p:cNvCxnSpPr>
            <a:stCxn id="1769" idx="2"/>
            <a:endCxn id="1772" idx="0"/>
          </p:cNvCxnSpPr>
          <p:nvPr/>
        </p:nvCxnSpPr>
        <p:spPr>
          <a:xfrm flipH="1">
            <a:off x="7500601" y="3167000"/>
            <a:ext cx="300" cy="429600"/>
          </a:xfrm>
          <a:prstGeom prst="straightConnector1">
            <a:avLst/>
          </a:prstGeom>
          <a:noFill/>
          <a:ln w="9525" cap="flat" cmpd="sng">
            <a:solidFill>
              <a:schemeClr val="accent1"/>
            </a:solidFill>
            <a:prstDash val="solid"/>
            <a:round/>
            <a:headEnd type="none" w="med" len="med"/>
            <a:tailEnd type="none" w="med" len="med"/>
          </a:ln>
        </p:spPr>
      </p:cxnSp>
      <p:grpSp>
        <p:nvGrpSpPr>
          <p:cNvPr id="1780" name="Google Shape;1780;p108"/>
          <p:cNvGrpSpPr/>
          <p:nvPr/>
        </p:nvGrpSpPr>
        <p:grpSpPr>
          <a:xfrm>
            <a:off x="5383410" y="1699554"/>
            <a:ext cx="329894" cy="378815"/>
            <a:chOff x="1667750" y="2241700"/>
            <a:chExt cx="312725" cy="359100"/>
          </a:xfrm>
        </p:grpSpPr>
        <p:sp>
          <p:nvSpPr>
            <p:cNvPr id="1781" name="Google Shape;1781;p108"/>
            <p:cNvSpPr/>
            <p:nvPr/>
          </p:nvSpPr>
          <p:spPr>
            <a:xfrm>
              <a:off x="1667750" y="2241700"/>
              <a:ext cx="312725" cy="359100"/>
            </a:xfrm>
            <a:custGeom>
              <a:avLst/>
              <a:gdLst/>
              <a:ahLst/>
              <a:cxnLst/>
              <a:rect l="l" t="t" r="r" b="b"/>
              <a:pathLst>
                <a:path w="12509" h="14364" extrusionOk="0">
                  <a:moveTo>
                    <a:pt x="6888" y="0"/>
                  </a:moveTo>
                  <a:cubicBezTo>
                    <a:pt x="5407" y="0"/>
                    <a:pt x="3997" y="571"/>
                    <a:pt x="2927" y="1624"/>
                  </a:cubicBezTo>
                  <a:cubicBezTo>
                    <a:pt x="1874" y="2677"/>
                    <a:pt x="1285" y="4068"/>
                    <a:pt x="1285" y="5549"/>
                  </a:cubicBezTo>
                  <a:cubicBezTo>
                    <a:pt x="1285" y="5906"/>
                    <a:pt x="982" y="6513"/>
                    <a:pt x="465" y="7244"/>
                  </a:cubicBezTo>
                  <a:cubicBezTo>
                    <a:pt x="1" y="7887"/>
                    <a:pt x="72" y="8333"/>
                    <a:pt x="197" y="8600"/>
                  </a:cubicBezTo>
                  <a:cubicBezTo>
                    <a:pt x="340" y="8886"/>
                    <a:pt x="714" y="9207"/>
                    <a:pt x="1624" y="9261"/>
                  </a:cubicBezTo>
                  <a:lnTo>
                    <a:pt x="1624" y="10759"/>
                  </a:lnTo>
                  <a:cubicBezTo>
                    <a:pt x="1624" y="11705"/>
                    <a:pt x="2392" y="12472"/>
                    <a:pt x="3355" y="12472"/>
                  </a:cubicBezTo>
                  <a:cubicBezTo>
                    <a:pt x="4247" y="12472"/>
                    <a:pt x="4711" y="12508"/>
                    <a:pt x="4925" y="12686"/>
                  </a:cubicBezTo>
                  <a:cubicBezTo>
                    <a:pt x="5122" y="12865"/>
                    <a:pt x="5193" y="13311"/>
                    <a:pt x="5246" y="14096"/>
                  </a:cubicBezTo>
                  <a:cubicBezTo>
                    <a:pt x="5246" y="14257"/>
                    <a:pt x="5371" y="14364"/>
                    <a:pt x="5532" y="14364"/>
                  </a:cubicBezTo>
                  <a:lnTo>
                    <a:pt x="10242" y="14364"/>
                  </a:lnTo>
                  <a:cubicBezTo>
                    <a:pt x="10314" y="14364"/>
                    <a:pt x="10385" y="14328"/>
                    <a:pt x="10439" y="14274"/>
                  </a:cubicBezTo>
                  <a:cubicBezTo>
                    <a:pt x="10492" y="14221"/>
                    <a:pt x="10528" y="14149"/>
                    <a:pt x="10528" y="14060"/>
                  </a:cubicBezTo>
                  <a:cubicBezTo>
                    <a:pt x="10474" y="13311"/>
                    <a:pt x="10456" y="12793"/>
                    <a:pt x="10474" y="12330"/>
                  </a:cubicBezTo>
                  <a:cubicBezTo>
                    <a:pt x="10474" y="12169"/>
                    <a:pt x="10349" y="12044"/>
                    <a:pt x="10189" y="12044"/>
                  </a:cubicBezTo>
                  <a:cubicBezTo>
                    <a:pt x="10028" y="12044"/>
                    <a:pt x="9903" y="12169"/>
                    <a:pt x="9903" y="12312"/>
                  </a:cubicBezTo>
                  <a:cubicBezTo>
                    <a:pt x="9903" y="12740"/>
                    <a:pt x="9903" y="13186"/>
                    <a:pt x="9939" y="13810"/>
                  </a:cubicBezTo>
                  <a:lnTo>
                    <a:pt x="5782" y="13810"/>
                  </a:lnTo>
                  <a:cubicBezTo>
                    <a:pt x="5728" y="13079"/>
                    <a:pt x="5639" y="12561"/>
                    <a:pt x="5282" y="12258"/>
                  </a:cubicBezTo>
                  <a:cubicBezTo>
                    <a:pt x="4907" y="11937"/>
                    <a:pt x="4301" y="11901"/>
                    <a:pt x="3355" y="11901"/>
                  </a:cubicBezTo>
                  <a:cubicBezTo>
                    <a:pt x="2713" y="11901"/>
                    <a:pt x="2177" y="11384"/>
                    <a:pt x="2177" y="10759"/>
                  </a:cubicBezTo>
                  <a:lnTo>
                    <a:pt x="2177" y="10260"/>
                  </a:lnTo>
                  <a:lnTo>
                    <a:pt x="3212" y="10260"/>
                  </a:lnTo>
                  <a:cubicBezTo>
                    <a:pt x="3373" y="10260"/>
                    <a:pt x="3498" y="10135"/>
                    <a:pt x="3498" y="9974"/>
                  </a:cubicBezTo>
                  <a:cubicBezTo>
                    <a:pt x="3498" y="9832"/>
                    <a:pt x="3373" y="9707"/>
                    <a:pt x="3212" y="9707"/>
                  </a:cubicBezTo>
                  <a:lnTo>
                    <a:pt x="2177" y="9707"/>
                  </a:lnTo>
                  <a:lnTo>
                    <a:pt x="2177" y="8993"/>
                  </a:lnTo>
                  <a:cubicBezTo>
                    <a:pt x="2177" y="8832"/>
                    <a:pt x="2053" y="8707"/>
                    <a:pt x="1892" y="8707"/>
                  </a:cubicBezTo>
                  <a:cubicBezTo>
                    <a:pt x="1268" y="8707"/>
                    <a:pt x="821" y="8583"/>
                    <a:pt x="697" y="8333"/>
                  </a:cubicBezTo>
                  <a:cubicBezTo>
                    <a:pt x="607" y="8172"/>
                    <a:pt x="697" y="7905"/>
                    <a:pt x="929" y="7583"/>
                  </a:cubicBezTo>
                  <a:cubicBezTo>
                    <a:pt x="1339" y="6995"/>
                    <a:pt x="1856" y="6156"/>
                    <a:pt x="1856" y="5549"/>
                  </a:cubicBezTo>
                  <a:cubicBezTo>
                    <a:pt x="1856" y="2784"/>
                    <a:pt x="4104" y="553"/>
                    <a:pt x="6888" y="553"/>
                  </a:cubicBezTo>
                  <a:cubicBezTo>
                    <a:pt x="9671" y="553"/>
                    <a:pt x="11937" y="2784"/>
                    <a:pt x="11937" y="5549"/>
                  </a:cubicBezTo>
                  <a:cubicBezTo>
                    <a:pt x="11937" y="6459"/>
                    <a:pt x="11688" y="7351"/>
                    <a:pt x="11206" y="8136"/>
                  </a:cubicBezTo>
                  <a:cubicBezTo>
                    <a:pt x="10849" y="8707"/>
                    <a:pt x="10581" y="9243"/>
                    <a:pt x="10385" y="9742"/>
                  </a:cubicBezTo>
                  <a:cubicBezTo>
                    <a:pt x="10332" y="9903"/>
                    <a:pt x="10403" y="10064"/>
                    <a:pt x="10546" y="10117"/>
                  </a:cubicBezTo>
                  <a:cubicBezTo>
                    <a:pt x="10578" y="10129"/>
                    <a:pt x="10611" y="10135"/>
                    <a:pt x="10643" y="10135"/>
                  </a:cubicBezTo>
                  <a:cubicBezTo>
                    <a:pt x="10755" y="10135"/>
                    <a:pt x="10861" y="10067"/>
                    <a:pt x="10903" y="9956"/>
                  </a:cubicBezTo>
                  <a:cubicBezTo>
                    <a:pt x="11099" y="9475"/>
                    <a:pt x="11349" y="8975"/>
                    <a:pt x="11688" y="8422"/>
                  </a:cubicBezTo>
                  <a:cubicBezTo>
                    <a:pt x="12223" y="7566"/>
                    <a:pt x="12508" y="6566"/>
                    <a:pt x="12508" y="5549"/>
                  </a:cubicBezTo>
                  <a:cubicBezTo>
                    <a:pt x="12508" y="4068"/>
                    <a:pt x="11920" y="2677"/>
                    <a:pt x="10849" y="1624"/>
                  </a:cubicBezTo>
                  <a:cubicBezTo>
                    <a:pt x="9796" y="571"/>
                    <a:pt x="8387" y="0"/>
                    <a:pt x="6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108"/>
            <p:cNvSpPr/>
            <p:nvPr/>
          </p:nvSpPr>
          <p:spPr>
            <a:xfrm>
              <a:off x="1735100" y="2392025"/>
              <a:ext cx="13875" cy="14300"/>
            </a:xfrm>
            <a:custGeom>
              <a:avLst/>
              <a:gdLst/>
              <a:ahLst/>
              <a:cxnLst/>
              <a:rect l="l" t="t" r="r" b="b"/>
              <a:pathLst>
                <a:path w="555" h="572" extrusionOk="0">
                  <a:moveTo>
                    <a:pt x="269" y="0"/>
                  </a:moveTo>
                  <a:cubicBezTo>
                    <a:pt x="126" y="0"/>
                    <a:pt x="1" y="125"/>
                    <a:pt x="1" y="286"/>
                  </a:cubicBezTo>
                  <a:cubicBezTo>
                    <a:pt x="1" y="446"/>
                    <a:pt x="126" y="571"/>
                    <a:pt x="269" y="571"/>
                  </a:cubicBezTo>
                  <a:cubicBezTo>
                    <a:pt x="429" y="571"/>
                    <a:pt x="554" y="446"/>
                    <a:pt x="554" y="286"/>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108"/>
            <p:cNvSpPr/>
            <p:nvPr/>
          </p:nvSpPr>
          <p:spPr>
            <a:xfrm>
              <a:off x="1918450" y="2511575"/>
              <a:ext cx="13850" cy="13850"/>
            </a:xfrm>
            <a:custGeom>
              <a:avLst/>
              <a:gdLst/>
              <a:ahLst/>
              <a:cxnLst/>
              <a:rect l="l" t="t" r="r" b="b"/>
              <a:pathLst>
                <a:path w="554" h="554" extrusionOk="0">
                  <a:moveTo>
                    <a:pt x="286" y="0"/>
                  </a:moveTo>
                  <a:cubicBezTo>
                    <a:pt x="125" y="0"/>
                    <a:pt x="0" y="125"/>
                    <a:pt x="0" y="268"/>
                  </a:cubicBezTo>
                  <a:cubicBezTo>
                    <a:pt x="0" y="428"/>
                    <a:pt x="125" y="553"/>
                    <a:pt x="286" y="553"/>
                  </a:cubicBezTo>
                  <a:cubicBezTo>
                    <a:pt x="428" y="553"/>
                    <a:pt x="553" y="428"/>
                    <a:pt x="553" y="268"/>
                  </a:cubicBezTo>
                  <a:cubicBezTo>
                    <a:pt x="553" y="125"/>
                    <a:pt x="428"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108"/>
            <p:cNvSpPr/>
            <p:nvPr/>
          </p:nvSpPr>
          <p:spPr>
            <a:xfrm>
              <a:off x="1729750" y="2361250"/>
              <a:ext cx="38850" cy="20975"/>
            </a:xfrm>
            <a:custGeom>
              <a:avLst/>
              <a:gdLst/>
              <a:ahLst/>
              <a:cxnLst/>
              <a:rect l="l" t="t" r="r" b="b"/>
              <a:pathLst>
                <a:path w="1554" h="839" extrusionOk="0">
                  <a:moveTo>
                    <a:pt x="286" y="0"/>
                  </a:moveTo>
                  <a:cubicBezTo>
                    <a:pt x="126" y="0"/>
                    <a:pt x="1" y="125"/>
                    <a:pt x="1" y="286"/>
                  </a:cubicBezTo>
                  <a:cubicBezTo>
                    <a:pt x="1" y="446"/>
                    <a:pt x="126" y="571"/>
                    <a:pt x="286" y="571"/>
                  </a:cubicBezTo>
                  <a:cubicBezTo>
                    <a:pt x="393" y="571"/>
                    <a:pt x="518" y="625"/>
                    <a:pt x="661" y="678"/>
                  </a:cubicBezTo>
                  <a:cubicBezTo>
                    <a:pt x="839" y="767"/>
                    <a:pt x="1036" y="839"/>
                    <a:pt x="1268" y="839"/>
                  </a:cubicBezTo>
                  <a:cubicBezTo>
                    <a:pt x="1410" y="839"/>
                    <a:pt x="1553" y="714"/>
                    <a:pt x="1553" y="571"/>
                  </a:cubicBezTo>
                  <a:cubicBezTo>
                    <a:pt x="1553" y="410"/>
                    <a:pt x="1410" y="286"/>
                    <a:pt x="1268" y="286"/>
                  </a:cubicBezTo>
                  <a:cubicBezTo>
                    <a:pt x="1161" y="286"/>
                    <a:pt x="1018" y="232"/>
                    <a:pt x="875" y="161"/>
                  </a:cubicBezTo>
                  <a:cubicBezTo>
                    <a:pt x="697" y="89"/>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108"/>
            <p:cNvSpPr/>
            <p:nvPr/>
          </p:nvSpPr>
          <p:spPr>
            <a:xfrm>
              <a:off x="1791325" y="2286850"/>
              <a:ext cx="155250" cy="130625"/>
            </a:xfrm>
            <a:custGeom>
              <a:avLst/>
              <a:gdLst/>
              <a:ahLst/>
              <a:cxnLst/>
              <a:rect l="l" t="t" r="r" b="b"/>
              <a:pathLst>
                <a:path w="6210" h="5225" extrusionOk="0">
                  <a:moveTo>
                    <a:pt x="3105" y="657"/>
                  </a:moveTo>
                  <a:cubicBezTo>
                    <a:pt x="3479" y="1013"/>
                    <a:pt x="3694" y="1602"/>
                    <a:pt x="3694" y="2227"/>
                  </a:cubicBezTo>
                  <a:cubicBezTo>
                    <a:pt x="3694" y="2851"/>
                    <a:pt x="3479" y="3422"/>
                    <a:pt x="3105" y="3797"/>
                  </a:cubicBezTo>
                  <a:cubicBezTo>
                    <a:pt x="2730" y="3422"/>
                    <a:pt x="2498" y="2851"/>
                    <a:pt x="2498" y="2227"/>
                  </a:cubicBezTo>
                  <a:cubicBezTo>
                    <a:pt x="2498" y="1602"/>
                    <a:pt x="2730" y="1013"/>
                    <a:pt x="3105" y="657"/>
                  </a:cubicBezTo>
                  <a:close/>
                  <a:moveTo>
                    <a:pt x="964" y="2030"/>
                  </a:moveTo>
                  <a:cubicBezTo>
                    <a:pt x="1285" y="2030"/>
                    <a:pt x="1642" y="2155"/>
                    <a:pt x="1945" y="2352"/>
                  </a:cubicBezTo>
                  <a:cubicBezTo>
                    <a:pt x="1963" y="2905"/>
                    <a:pt x="2141" y="3422"/>
                    <a:pt x="2409" y="3833"/>
                  </a:cubicBezTo>
                  <a:cubicBezTo>
                    <a:pt x="2106" y="3743"/>
                    <a:pt x="1802" y="3565"/>
                    <a:pt x="1552" y="3315"/>
                  </a:cubicBezTo>
                  <a:cubicBezTo>
                    <a:pt x="1178" y="2940"/>
                    <a:pt x="964" y="2459"/>
                    <a:pt x="964" y="2030"/>
                  </a:cubicBezTo>
                  <a:close/>
                  <a:moveTo>
                    <a:pt x="5246" y="2030"/>
                  </a:moveTo>
                  <a:cubicBezTo>
                    <a:pt x="5228" y="2459"/>
                    <a:pt x="5014" y="2940"/>
                    <a:pt x="4657" y="3315"/>
                  </a:cubicBezTo>
                  <a:cubicBezTo>
                    <a:pt x="4407" y="3565"/>
                    <a:pt x="4104" y="3743"/>
                    <a:pt x="3801" y="3833"/>
                  </a:cubicBezTo>
                  <a:cubicBezTo>
                    <a:pt x="4068" y="3422"/>
                    <a:pt x="4229" y="2905"/>
                    <a:pt x="4264" y="2352"/>
                  </a:cubicBezTo>
                  <a:cubicBezTo>
                    <a:pt x="4568" y="2155"/>
                    <a:pt x="4925" y="2030"/>
                    <a:pt x="5246" y="2030"/>
                  </a:cubicBezTo>
                  <a:close/>
                  <a:moveTo>
                    <a:pt x="1213" y="3761"/>
                  </a:moveTo>
                  <a:cubicBezTo>
                    <a:pt x="1570" y="4100"/>
                    <a:pt x="2016" y="4332"/>
                    <a:pt x="2462" y="4421"/>
                  </a:cubicBezTo>
                  <a:cubicBezTo>
                    <a:pt x="2248" y="4564"/>
                    <a:pt x="1981" y="4653"/>
                    <a:pt x="1695" y="4653"/>
                  </a:cubicBezTo>
                  <a:cubicBezTo>
                    <a:pt x="1285" y="4653"/>
                    <a:pt x="892" y="4475"/>
                    <a:pt x="642" y="4172"/>
                  </a:cubicBezTo>
                  <a:cubicBezTo>
                    <a:pt x="785" y="3975"/>
                    <a:pt x="981" y="3850"/>
                    <a:pt x="1213" y="3761"/>
                  </a:cubicBezTo>
                  <a:close/>
                  <a:moveTo>
                    <a:pt x="4996" y="3761"/>
                  </a:moveTo>
                  <a:cubicBezTo>
                    <a:pt x="5210" y="3850"/>
                    <a:pt x="5424" y="3975"/>
                    <a:pt x="5567" y="4172"/>
                  </a:cubicBezTo>
                  <a:cubicBezTo>
                    <a:pt x="5317" y="4475"/>
                    <a:pt x="4925" y="4653"/>
                    <a:pt x="4496" y="4653"/>
                  </a:cubicBezTo>
                  <a:cubicBezTo>
                    <a:pt x="4229" y="4653"/>
                    <a:pt x="3961" y="4564"/>
                    <a:pt x="3729" y="4421"/>
                  </a:cubicBezTo>
                  <a:cubicBezTo>
                    <a:pt x="4175" y="4332"/>
                    <a:pt x="4621" y="4100"/>
                    <a:pt x="4996" y="3761"/>
                  </a:cubicBezTo>
                  <a:close/>
                  <a:moveTo>
                    <a:pt x="3102" y="1"/>
                  </a:moveTo>
                  <a:cubicBezTo>
                    <a:pt x="3042" y="1"/>
                    <a:pt x="2980" y="23"/>
                    <a:pt x="2926" y="68"/>
                  </a:cubicBezTo>
                  <a:cubicBezTo>
                    <a:pt x="2445" y="425"/>
                    <a:pt x="2088" y="1031"/>
                    <a:pt x="1981" y="1727"/>
                  </a:cubicBezTo>
                  <a:cubicBezTo>
                    <a:pt x="1634" y="1554"/>
                    <a:pt x="1263" y="1462"/>
                    <a:pt x="907" y="1462"/>
                  </a:cubicBezTo>
                  <a:cubicBezTo>
                    <a:pt x="824" y="1462"/>
                    <a:pt x="742" y="1467"/>
                    <a:pt x="660" y="1477"/>
                  </a:cubicBezTo>
                  <a:cubicBezTo>
                    <a:pt x="535" y="1495"/>
                    <a:pt x="446" y="1602"/>
                    <a:pt x="428" y="1709"/>
                  </a:cubicBezTo>
                  <a:cubicBezTo>
                    <a:pt x="339" y="2245"/>
                    <a:pt x="500" y="2816"/>
                    <a:pt x="821" y="3315"/>
                  </a:cubicBezTo>
                  <a:cubicBezTo>
                    <a:pt x="500" y="3476"/>
                    <a:pt x="232" y="3708"/>
                    <a:pt x="54" y="4011"/>
                  </a:cubicBezTo>
                  <a:cubicBezTo>
                    <a:pt x="0" y="4100"/>
                    <a:pt x="0" y="4225"/>
                    <a:pt x="54" y="4314"/>
                  </a:cubicBezTo>
                  <a:cubicBezTo>
                    <a:pt x="393" y="4867"/>
                    <a:pt x="1017" y="5224"/>
                    <a:pt x="1695" y="5224"/>
                  </a:cubicBezTo>
                  <a:cubicBezTo>
                    <a:pt x="2230" y="5224"/>
                    <a:pt x="2748" y="4992"/>
                    <a:pt x="3105" y="4618"/>
                  </a:cubicBezTo>
                  <a:cubicBezTo>
                    <a:pt x="3462" y="4992"/>
                    <a:pt x="3961" y="5224"/>
                    <a:pt x="4496" y="5224"/>
                  </a:cubicBezTo>
                  <a:cubicBezTo>
                    <a:pt x="5174" y="5224"/>
                    <a:pt x="5817" y="4867"/>
                    <a:pt x="6156" y="4314"/>
                  </a:cubicBezTo>
                  <a:cubicBezTo>
                    <a:pt x="6209" y="4225"/>
                    <a:pt x="6209" y="4100"/>
                    <a:pt x="6156" y="4011"/>
                  </a:cubicBezTo>
                  <a:cubicBezTo>
                    <a:pt x="5960" y="3708"/>
                    <a:pt x="5692" y="3476"/>
                    <a:pt x="5371" y="3315"/>
                  </a:cubicBezTo>
                  <a:cubicBezTo>
                    <a:pt x="5710" y="2816"/>
                    <a:pt x="5870" y="2245"/>
                    <a:pt x="5781" y="1709"/>
                  </a:cubicBezTo>
                  <a:cubicBezTo>
                    <a:pt x="5763" y="1602"/>
                    <a:pt x="5674" y="1495"/>
                    <a:pt x="5549" y="1477"/>
                  </a:cubicBezTo>
                  <a:cubicBezTo>
                    <a:pt x="5468" y="1467"/>
                    <a:pt x="5385" y="1462"/>
                    <a:pt x="5302" y="1462"/>
                  </a:cubicBezTo>
                  <a:cubicBezTo>
                    <a:pt x="4946" y="1462"/>
                    <a:pt x="4576" y="1554"/>
                    <a:pt x="4229" y="1727"/>
                  </a:cubicBezTo>
                  <a:cubicBezTo>
                    <a:pt x="4104" y="1031"/>
                    <a:pt x="3765" y="425"/>
                    <a:pt x="3265" y="68"/>
                  </a:cubicBezTo>
                  <a:cubicBezTo>
                    <a:pt x="3221" y="23"/>
                    <a:pt x="3163" y="1"/>
                    <a:pt x="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6" name="Google Shape;1786;p108"/>
          <p:cNvGrpSpPr/>
          <p:nvPr/>
        </p:nvGrpSpPr>
        <p:grpSpPr>
          <a:xfrm>
            <a:off x="1452040" y="1690245"/>
            <a:ext cx="382111" cy="379184"/>
            <a:chOff x="1085650" y="2232875"/>
            <a:chExt cx="362225" cy="359450"/>
          </a:xfrm>
        </p:grpSpPr>
        <p:sp>
          <p:nvSpPr>
            <p:cNvPr id="1787" name="Google Shape;1787;p108"/>
            <p:cNvSpPr/>
            <p:nvPr/>
          </p:nvSpPr>
          <p:spPr>
            <a:xfrm>
              <a:off x="1142725" y="2411650"/>
              <a:ext cx="14300" cy="14300"/>
            </a:xfrm>
            <a:custGeom>
              <a:avLst/>
              <a:gdLst/>
              <a:ahLst/>
              <a:cxnLst/>
              <a:rect l="l" t="t" r="r" b="b"/>
              <a:pathLst>
                <a:path w="572" h="572" extrusionOk="0">
                  <a:moveTo>
                    <a:pt x="286" y="0"/>
                  </a:moveTo>
                  <a:cubicBezTo>
                    <a:pt x="144" y="0"/>
                    <a:pt x="1" y="125"/>
                    <a:pt x="1" y="286"/>
                  </a:cubicBezTo>
                  <a:cubicBezTo>
                    <a:pt x="1" y="446"/>
                    <a:pt x="144"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108"/>
            <p:cNvSpPr/>
            <p:nvPr/>
          </p:nvSpPr>
          <p:spPr>
            <a:xfrm>
              <a:off x="1085650" y="2232875"/>
              <a:ext cx="362225" cy="359450"/>
            </a:xfrm>
            <a:custGeom>
              <a:avLst/>
              <a:gdLst/>
              <a:ahLst/>
              <a:cxnLst/>
              <a:rect l="l" t="t" r="r" b="b"/>
              <a:pathLst>
                <a:path w="14489" h="14378" extrusionOk="0">
                  <a:moveTo>
                    <a:pt x="10260" y="657"/>
                  </a:moveTo>
                  <a:lnTo>
                    <a:pt x="10759" y="1067"/>
                  </a:lnTo>
                  <a:cubicBezTo>
                    <a:pt x="10807" y="1115"/>
                    <a:pt x="10870" y="1138"/>
                    <a:pt x="10934" y="1138"/>
                  </a:cubicBezTo>
                  <a:cubicBezTo>
                    <a:pt x="10965" y="1138"/>
                    <a:pt x="10997" y="1132"/>
                    <a:pt x="11027" y="1120"/>
                  </a:cubicBezTo>
                  <a:lnTo>
                    <a:pt x="11616" y="924"/>
                  </a:lnTo>
                  <a:lnTo>
                    <a:pt x="11919" y="1513"/>
                  </a:lnTo>
                  <a:cubicBezTo>
                    <a:pt x="11972" y="1602"/>
                    <a:pt x="12062" y="1656"/>
                    <a:pt x="12151" y="1656"/>
                  </a:cubicBezTo>
                  <a:lnTo>
                    <a:pt x="12775" y="1691"/>
                  </a:lnTo>
                  <a:lnTo>
                    <a:pt x="12829" y="2352"/>
                  </a:lnTo>
                  <a:cubicBezTo>
                    <a:pt x="12829" y="2459"/>
                    <a:pt x="12900" y="2530"/>
                    <a:pt x="12989" y="2584"/>
                  </a:cubicBezTo>
                  <a:lnTo>
                    <a:pt x="13543" y="2851"/>
                  </a:lnTo>
                  <a:lnTo>
                    <a:pt x="13346" y="3476"/>
                  </a:lnTo>
                  <a:cubicBezTo>
                    <a:pt x="13311" y="3583"/>
                    <a:pt x="13328" y="3672"/>
                    <a:pt x="13400" y="3743"/>
                  </a:cubicBezTo>
                  <a:lnTo>
                    <a:pt x="13810" y="4207"/>
                  </a:lnTo>
                  <a:lnTo>
                    <a:pt x="13382" y="4725"/>
                  </a:lnTo>
                  <a:cubicBezTo>
                    <a:pt x="13311" y="4796"/>
                    <a:pt x="13293" y="4903"/>
                    <a:pt x="13328" y="4992"/>
                  </a:cubicBezTo>
                  <a:lnTo>
                    <a:pt x="13543" y="5581"/>
                  </a:lnTo>
                  <a:lnTo>
                    <a:pt x="12954" y="5884"/>
                  </a:lnTo>
                  <a:cubicBezTo>
                    <a:pt x="12865" y="5920"/>
                    <a:pt x="12811" y="6009"/>
                    <a:pt x="12793" y="6116"/>
                  </a:cubicBezTo>
                  <a:lnTo>
                    <a:pt x="12758" y="6723"/>
                  </a:lnTo>
                  <a:lnTo>
                    <a:pt x="12097" y="6777"/>
                  </a:lnTo>
                  <a:cubicBezTo>
                    <a:pt x="12008" y="6794"/>
                    <a:pt x="11919" y="6848"/>
                    <a:pt x="11883" y="6937"/>
                  </a:cubicBezTo>
                  <a:lnTo>
                    <a:pt x="11598" y="7490"/>
                  </a:lnTo>
                  <a:lnTo>
                    <a:pt x="10973" y="7294"/>
                  </a:lnTo>
                  <a:cubicBezTo>
                    <a:pt x="10952" y="7290"/>
                    <a:pt x="10930" y="7288"/>
                    <a:pt x="10908" y="7288"/>
                  </a:cubicBezTo>
                  <a:cubicBezTo>
                    <a:pt x="10835" y="7288"/>
                    <a:pt x="10760" y="7311"/>
                    <a:pt x="10706" y="7365"/>
                  </a:cubicBezTo>
                  <a:lnTo>
                    <a:pt x="10242" y="7758"/>
                  </a:lnTo>
                  <a:lnTo>
                    <a:pt x="9742" y="7348"/>
                  </a:lnTo>
                  <a:cubicBezTo>
                    <a:pt x="9689" y="7294"/>
                    <a:pt x="9617" y="7276"/>
                    <a:pt x="9564" y="7276"/>
                  </a:cubicBezTo>
                  <a:cubicBezTo>
                    <a:pt x="9528" y="7276"/>
                    <a:pt x="9492" y="7276"/>
                    <a:pt x="9457" y="7294"/>
                  </a:cubicBezTo>
                  <a:lnTo>
                    <a:pt x="8886" y="7490"/>
                  </a:lnTo>
                  <a:lnTo>
                    <a:pt x="8582" y="6902"/>
                  </a:lnTo>
                  <a:cubicBezTo>
                    <a:pt x="8529" y="6812"/>
                    <a:pt x="8440" y="6759"/>
                    <a:pt x="8350" y="6759"/>
                  </a:cubicBezTo>
                  <a:lnTo>
                    <a:pt x="7726" y="6723"/>
                  </a:lnTo>
                  <a:lnTo>
                    <a:pt x="7672" y="6063"/>
                  </a:lnTo>
                  <a:cubicBezTo>
                    <a:pt x="7655" y="5956"/>
                    <a:pt x="7601" y="5884"/>
                    <a:pt x="7512" y="5831"/>
                  </a:cubicBezTo>
                  <a:lnTo>
                    <a:pt x="6959" y="5563"/>
                  </a:lnTo>
                  <a:lnTo>
                    <a:pt x="7155" y="4939"/>
                  </a:lnTo>
                  <a:cubicBezTo>
                    <a:pt x="7191" y="4832"/>
                    <a:pt x="7173" y="4743"/>
                    <a:pt x="7101" y="4671"/>
                  </a:cubicBezTo>
                  <a:lnTo>
                    <a:pt x="6691" y="4207"/>
                  </a:lnTo>
                  <a:lnTo>
                    <a:pt x="7119" y="3690"/>
                  </a:lnTo>
                  <a:cubicBezTo>
                    <a:pt x="7173" y="3618"/>
                    <a:pt x="7191" y="3511"/>
                    <a:pt x="7173" y="3422"/>
                  </a:cubicBezTo>
                  <a:lnTo>
                    <a:pt x="6959" y="2833"/>
                  </a:lnTo>
                  <a:lnTo>
                    <a:pt x="7547" y="2530"/>
                  </a:lnTo>
                  <a:cubicBezTo>
                    <a:pt x="7637" y="2494"/>
                    <a:pt x="7690" y="2405"/>
                    <a:pt x="7690" y="2298"/>
                  </a:cubicBezTo>
                  <a:lnTo>
                    <a:pt x="7744" y="1691"/>
                  </a:lnTo>
                  <a:lnTo>
                    <a:pt x="8386" y="1620"/>
                  </a:lnTo>
                  <a:cubicBezTo>
                    <a:pt x="8493" y="1620"/>
                    <a:pt x="8582" y="1567"/>
                    <a:pt x="8618" y="1477"/>
                  </a:cubicBezTo>
                  <a:lnTo>
                    <a:pt x="8886" y="924"/>
                  </a:lnTo>
                  <a:lnTo>
                    <a:pt x="9528" y="1120"/>
                  </a:lnTo>
                  <a:cubicBezTo>
                    <a:pt x="9549" y="1125"/>
                    <a:pt x="9571" y="1127"/>
                    <a:pt x="9593" y="1127"/>
                  </a:cubicBezTo>
                  <a:cubicBezTo>
                    <a:pt x="9666" y="1127"/>
                    <a:pt x="9741" y="1104"/>
                    <a:pt x="9796" y="1049"/>
                  </a:cubicBezTo>
                  <a:lnTo>
                    <a:pt x="10260" y="657"/>
                  </a:lnTo>
                  <a:close/>
                  <a:moveTo>
                    <a:pt x="10242" y="1"/>
                  </a:moveTo>
                  <a:cubicBezTo>
                    <a:pt x="10179" y="1"/>
                    <a:pt x="10117" y="23"/>
                    <a:pt x="10063" y="68"/>
                  </a:cubicBezTo>
                  <a:lnTo>
                    <a:pt x="9546" y="532"/>
                  </a:lnTo>
                  <a:lnTo>
                    <a:pt x="8832" y="300"/>
                  </a:lnTo>
                  <a:cubicBezTo>
                    <a:pt x="8807" y="294"/>
                    <a:pt x="8782" y="291"/>
                    <a:pt x="8758" y="291"/>
                  </a:cubicBezTo>
                  <a:cubicBezTo>
                    <a:pt x="8642" y="291"/>
                    <a:pt x="8537" y="357"/>
                    <a:pt x="8493" y="460"/>
                  </a:cubicBezTo>
                  <a:lnTo>
                    <a:pt x="8190" y="1085"/>
                  </a:lnTo>
                  <a:lnTo>
                    <a:pt x="7440" y="1156"/>
                  </a:lnTo>
                  <a:cubicBezTo>
                    <a:pt x="7298" y="1156"/>
                    <a:pt x="7191" y="1281"/>
                    <a:pt x="7191" y="1406"/>
                  </a:cubicBezTo>
                  <a:lnTo>
                    <a:pt x="7155" y="2102"/>
                  </a:lnTo>
                  <a:lnTo>
                    <a:pt x="7066" y="2155"/>
                  </a:lnTo>
                  <a:cubicBezTo>
                    <a:pt x="6691" y="2066"/>
                    <a:pt x="6316" y="2013"/>
                    <a:pt x="5924" y="2013"/>
                  </a:cubicBezTo>
                  <a:cubicBezTo>
                    <a:pt x="4639" y="2013"/>
                    <a:pt x="3426" y="2512"/>
                    <a:pt x="2516" y="3422"/>
                  </a:cubicBezTo>
                  <a:cubicBezTo>
                    <a:pt x="1606" y="4332"/>
                    <a:pt x="1088" y="5528"/>
                    <a:pt x="1088" y="6794"/>
                  </a:cubicBezTo>
                  <a:cubicBezTo>
                    <a:pt x="1088" y="7080"/>
                    <a:pt x="839" y="7615"/>
                    <a:pt x="393" y="8222"/>
                  </a:cubicBezTo>
                  <a:cubicBezTo>
                    <a:pt x="0" y="8793"/>
                    <a:pt x="54" y="9185"/>
                    <a:pt x="178" y="9417"/>
                  </a:cubicBezTo>
                  <a:cubicBezTo>
                    <a:pt x="303" y="9667"/>
                    <a:pt x="607" y="9953"/>
                    <a:pt x="1374" y="10006"/>
                  </a:cubicBezTo>
                  <a:lnTo>
                    <a:pt x="1374" y="11237"/>
                  </a:lnTo>
                  <a:cubicBezTo>
                    <a:pt x="1374" y="12076"/>
                    <a:pt x="2070" y="12754"/>
                    <a:pt x="2908" y="12754"/>
                  </a:cubicBezTo>
                  <a:cubicBezTo>
                    <a:pt x="3640" y="12754"/>
                    <a:pt x="4032" y="12772"/>
                    <a:pt x="4211" y="12932"/>
                  </a:cubicBezTo>
                  <a:cubicBezTo>
                    <a:pt x="4371" y="13075"/>
                    <a:pt x="4425" y="13432"/>
                    <a:pt x="4479" y="14110"/>
                  </a:cubicBezTo>
                  <a:cubicBezTo>
                    <a:pt x="4479" y="14253"/>
                    <a:pt x="4603" y="14378"/>
                    <a:pt x="4746" y="14378"/>
                  </a:cubicBezTo>
                  <a:lnTo>
                    <a:pt x="8779" y="14378"/>
                  </a:lnTo>
                  <a:cubicBezTo>
                    <a:pt x="8850" y="14378"/>
                    <a:pt x="8939" y="14342"/>
                    <a:pt x="8975" y="14288"/>
                  </a:cubicBezTo>
                  <a:cubicBezTo>
                    <a:pt x="9028" y="14217"/>
                    <a:pt x="9064" y="14146"/>
                    <a:pt x="9064" y="14074"/>
                  </a:cubicBezTo>
                  <a:cubicBezTo>
                    <a:pt x="9028" y="13521"/>
                    <a:pt x="9011" y="13129"/>
                    <a:pt x="9011" y="12772"/>
                  </a:cubicBezTo>
                  <a:cubicBezTo>
                    <a:pt x="9011" y="12611"/>
                    <a:pt x="8886" y="12486"/>
                    <a:pt x="8725" y="12486"/>
                  </a:cubicBezTo>
                  <a:cubicBezTo>
                    <a:pt x="8582" y="12486"/>
                    <a:pt x="8457" y="12611"/>
                    <a:pt x="8457" y="12772"/>
                  </a:cubicBezTo>
                  <a:cubicBezTo>
                    <a:pt x="8440" y="13075"/>
                    <a:pt x="8457" y="13396"/>
                    <a:pt x="8475" y="13807"/>
                  </a:cubicBezTo>
                  <a:lnTo>
                    <a:pt x="5014" y="13807"/>
                  </a:lnTo>
                  <a:cubicBezTo>
                    <a:pt x="4960" y="13200"/>
                    <a:pt x="4889" y="12772"/>
                    <a:pt x="4568" y="12504"/>
                  </a:cubicBezTo>
                  <a:cubicBezTo>
                    <a:pt x="4247" y="12201"/>
                    <a:pt x="3711" y="12183"/>
                    <a:pt x="2908" y="12183"/>
                  </a:cubicBezTo>
                  <a:cubicBezTo>
                    <a:pt x="2373" y="12183"/>
                    <a:pt x="1945" y="11755"/>
                    <a:pt x="1945" y="11237"/>
                  </a:cubicBezTo>
                  <a:lnTo>
                    <a:pt x="1945" y="10863"/>
                  </a:lnTo>
                  <a:cubicBezTo>
                    <a:pt x="2230" y="10863"/>
                    <a:pt x="2552" y="10756"/>
                    <a:pt x="2926" y="10541"/>
                  </a:cubicBezTo>
                  <a:cubicBezTo>
                    <a:pt x="3051" y="10470"/>
                    <a:pt x="3105" y="10292"/>
                    <a:pt x="3033" y="10167"/>
                  </a:cubicBezTo>
                  <a:cubicBezTo>
                    <a:pt x="2974" y="10072"/>
                    <a:pt x="2883" y="10024"/>
                    <a:pt x="2786" y="10024"/>
                  </a:cubicBezTo>
                  <a:cubicBezTo>
                    <a:pt x="2738" y="10024"/>
                    <a:pt x="2688" y="10036"/>
                    <a:pt x="2641" y="10060"/>
                  </a:cubicBezTo>
                  <a:cubicBezTo>
                    <a:pt x="2355" y="10220"/>
                    <a:pt x="2123" y="10309"/>
                    <a:pt x="1945" y="10309"/>
                  </a:cubicBezTo>
                  <a:lnTo>
                    <a:pt x="1945" y="9738"/>
                  </a:lnTo>
                  <a:cubicBezTo>
                    <a:pt x="1945" y="9596"/>
                    <a:pt x="1820" y="9471"/>
                    <a:pt x="1659" y="9471"/>
                  </a:cubicBezTo>
                  <a:cubicBezTo>
                    <a:pt x="1142" y="9471"/>
                    <a:pt x="767" y="9346"/>
                    <a:pt x="678" y="9168"/>
                  </a:cubicBezTo>
                  <a:cubicBezTo>
                    <a:pt x="607" y="9043"/>
                    <a:pt x="678" y="8811"/>
                    <a:pt x="856" y="8561"/>
                  </a:cubicBezTo>
                  <a:cubicBezTo>
                    <a:pt x="1213" y="8043"/>
                    <a:pt x="1659" y="7330"/>
                    <a:pt x="1659" y="6794"/>
                  </a:cubicBezTo>
                  <a:cubicBezTo>
                    <a:pt x="1659" y="4475"/>
                    <a:pt x="3569" y="2584"/>
                    <a:pt x="5924" y="2584"/>
                  </a:cubicBezTo>
                  <a:cubicBezTo>
                    <a:pt x="6067" y="2584"/>
                    <a:pt x="6209" y="2584"/>
                    <a:pt x="6352" y="2601"/>
                  </a:cubicBezTo>
                  <a:cubicBezTo>
                    <a:pt x="6334" y="2655"/>
                    <a:pt x="6334" y="2726"/>
                    <a:pt x="6352" y="2798"/>
                  </a:cubicBezTo>
                  <a:lnTo>
                    <a:pt x="6584" y="3458"/>
                  </a:lnTo>
                  <a:lnTo>
                    <a:pt x="6102" y="4029"/>
                  </a:lnTo>
                  <a:cubicBezTo>
                    <a:pt x="6013" y="4136"/>
                    <a:pt x="6013" y="4296"/>
                    <a:pt x="6102" y="4386"/>
                  </a:cubicBezTo>
                  <a:lnTo>
                    <a:pt x="6566" y="4921"/>
                  </a:lnTo>
                  <a:lnTo>
                    <a:pt x="6352" y="5635"/>
                  </a:lnTo>
                  <a:cubicBezTo>
                    <a:pt x="6316" y="5760"/>
                    <a:pt x="6370" y="5902"/>
                    <a:pt x="6495" y="5956"/>
                  </a:cubicBezTo>
                  <a:lnTo>
                    <a:pt x="7119" y="6277"/>
                  </a:lnTo>
                  <a:lnTo>
                    <a:pt x="7191" y="7009"/>
                  </a:lnTo>
                  <a:cubicBezTo>
                    <a:pt x="7208" y="7151"/>
                    <a:pt x="7316" y="7258"/>
                    <a:pt x="7458" y="7258"/>
                  </a:cubicBezTo>
                  <a:lnTo>
                    <a:pt x="8154" y="7312"/>
                  </a:lnTo>
                  <a:lnTo>
                    <a:pt x="8493" y="7972"/>
                  </a:lnTo>
                  <a:cubicBezTo>
                    <a:pt x="8546" y="8064"/>
                    <a:pt x="8637" y="8118"/>
                    <a:pt x="8732" y="8118"/>
                  </a:cubicBezTo>
                  <a:cubicBezTo>
                    <a:pt x="8766" y="8118"/>
                    <a:pt x="8799" y="8111"/>
                    <a:pt x="8832" y="8097"/>
                  </a:cubicBezTo>
                  <a:lnTo>
                    <a:pt x="9492" y="7865"/>
                  </a:lnTo>
                  <a:lnTo>
                    <a:pt x="9938" y="8240"/>
                  </a:lnTo>
                  <a:cubicBezTo>
                    <a:pt x="9831" y="8507"/>
                    <a:pt x="9706" y="8757"/>
                    <a:pt x="9564" y="8989"/>
                  </a:cubicBezTo>
                  <a:cubicBezTo>
                    <a:pt x="9296" y="9417"/>
                    <a:pt x="9100" y="9810"/>
                    <a:pt x="8939" y="10185"/>
                  </a:cubicBezTo>
                  <a:cubicBezTo>
                    <a:pt x="8868" y="10327"/>
                    <a:pt x="8939" y="10506"/>
                    <a:pt x="9082" y="10559"/>
                  </a:cubicBezTo>
                  <a:cubicBezTo>
                    <a:pt x="9118" y="10577"/>
                    <a:pt x="9153" y="10577"/>
                    <a:pt x="9189" y="10577"/>
                  </a:cubicBezTo>
                  <a:cubicBezTo>
                    <a:pt x="9296" y="10577"/>
                    <a:pt x="9403" y="10524"/>
                    <a:pt x="9457" y="10417"/>
                  </a:cubicBezTo>
                  <a:cubicBezTo>
                    <a:pt x="9599" y="10060"/>
                    <a:pt x="9796" y="9685"/>
                    <a:pt x="10045" y="9292"/>
                  </a:cubicBezTo>
                  <a:cubicBezTo>
                    <a:pt x="10242" y="8971"/>
                    <a:pt x="10402" y="8632"/>
                    <a:pt x="10509" y="8275"/>
                  </a:cubicBezTo>
                  <a:lnTo>
                    <a:pt x="10955" y="7883"/>
                  </a:lnTo>
                  <a:lnTo>
                    <a:pt x="11669" y="8097"/>
                  </a:lnTo>
                  <a:cubicBezTo>
                    <a:pt x="11698" y="8109"/>
                    <a:pt x="11727" y="8115"/>
                    <a:pt x="11757" y="8115"/>
                  </a:cubicBezTo>
                  <a:cubicBezTo>
                    <a:pt x="11856" y="8115"/>
                    <a:pt x="11953" y="8050"/>
                    <a:pt x="12008" y="7954"/>
                  </a:cubicBezTo>
                  <a:lnTo>
                    <a:pt x="12311" y="7330"/>
                  </a:lnTo>
                  <a:lnTo>
                    <a:pt x="13043" y="7258"/>
                  </a:lnTo>
                  <a:cubicBezTo>
                    <a:pt x="13186" y="7258"/>
                    <a:pt x="13293" y="7133"/>
                    <a:pt x="13311" y="7009"/>
                  </a:cubicBezTo>
                  <a:lnTo>
                    <a:pt x="13346" y="6313"/>
                  </a:lnTo>
                  <a:lnTo>
                    <a:pt x="14007" y="5956"/>
                  </a:lnTo>
                  <a:cubicBezTo>
                    <a:pt x="14131" y="5902"/>
                    <a:pt x="14185" y="5742"/>
                    <a:pt x="14149" y="5617"/>
                  </a:cubicBezTo>
                  <a:lnTo>
                    <a:pt x="13917" y="4957"/>
                  </a:lnTo>
                  <a:lnTo>
                    <a:pt x="14399" y="4386"/>
                  </a:lnTo>
                  <a:cubicBezTo>
                    <a:pt x="14488" y="4279"/>
                    <a:pt x="14488" y="4118"/>
                    <a:pt x="14381" y="4029"/>
                  </a:cubicBezTo>
                  <a:lnTo>
                    <a:pt x="13917" y="3494"/>
                  </a:lnTo>
                  <a:lnTo>
                    <a:pt x="14149" y="2780"/>
                  </a:lnTo>
                  <a:cubicBezTo>
                    <a:pt x="14185" y="2655"/>
                    <a:pt x="14131" y="2512"/>
                    <a:pt x="14007" y="2459"/>
                  </a:cubicBezTo>
                  <a:lnTo>
                    <a:pt x="13364" y="2138"/>
                  </a:lnTo>
                  <a:lnTo>
                    <a:pt x="13311" y="1406"/>
                  </a:lnTo>
                  <a:cubicBezTo>
                    <a:pt x="13293" y="1263"/>
                    <a:pt x="13186" y="1156"/>
                    <a:pt x="13043" y="1156"/>
                  </a:cubicBezTo>
                  <a:lnTo>
                    <a:pt x="12347" y="1103"/>
                  </a:lnTo>
                  <a:lnTo>
                    <a:pt x="12008" y="442"/>
                  </a:lnTo>
                  <a:cubicBezTo>
                    <a:pt x="11955" y="350"/>
                    <a:pt x="11864" y="297"/>
                    <a:pt x="11769" y="297"/>
                  </a:cubicBezTo>
                  <a:cubicBezTo>
                    <a:pt x="11736" y="297"/>
                    <a:pt x="11702" y="304"/>
                    <a:pt x="11669" y="318"/>
                  </a:cubicBezTo>
                  <a:lnTo>
                    <a:pt x="10991" y="532"/>
                  </a:lnTo>
                  <a:lnTo>
                    <a:pt x="10420" y="68"/>
                  </a:lnTo>
                  <a:cubicBezTo>
                    <a:pt x="10367" y="23"/>
                    <a:pt x="10304" y="1"/>
                    <a:pt x="10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108"/>
            <p:cNvSpPr/>
            <p:nvPr/>
          </p:nvSpPr>
          <p:spPr>
            <a:xfrm>
              <a:off x="1278775" y="2274700"/>
              <a:ext cx="126275" cy="126700"/>
            </a:xfrm>
            <a:custGeom>
              <a:avLst/>
              <a:gdLst/>
              <a:ahLst/>
              <a:cxnLst/>
              <a:rect l="l" t="t" r="r" b="b"/>
              <a:pathLst>
                <a:path w="5051" h="5068" extrusionOk="0">
                  <a:moveTo>
                    <a:pt x="2517" y="572"/>
                  </a:moveTo>
                  <a:cubicBezTo>
                    <a:pt x="3605" y="572"/>
                    <a:pt x="4497" y="1446"/>
                    <a:pt x="4497" y="2534"/>
                  </a:cubicBezTo>
                  <a:cubicBezTo>
                    <a:pt x="4497" y="3623"/>
                    <a:pt x="3605" y="4497"/>
                    <a:pt x="2517" y="4497"/>
                  </a:cubicBezTo>
                  <a:cubicBezTo>
                    <a:pt x="1446" y="4497"/>
                    <a:pt x="554" y="3623"/>
                    <a:pt x="554" y="2534"/>
                  </a:cubicBezTo>
                  <a:cubicBezTo>
                    <a:pt x="554" y="1446"/>
                    <a:pt x="1446" y="572"/>
                    <a:pt x="2517" y="572"/>
                  </a:cubicBezTo>
                  <a:close/>
                  <a:moveTo>
                    <a:pt x="2517" y="1"/>
                  </a:moveTo>
                  <a:cubicBezTo>
                    <a:pt x="1125" y="1"/>
                    <a:pt x="1" y="1143"/>
                    <a:pt x="1" y="2534"/>
                  </a:cubicBezTo>
                  <a:cubicBezTo>
                    <a:pt x="1" y="3926"/>
                    <a:pt x="1125" y="5068"/>
                    <a:pt x="2517" y="5068"/>
                  </a:cubicBezTo>
                  <a:cubicBezTo>
                    <a:pt x="3908" y="5068"/>
                    <a:pt x="5050" y="3926"/>
                    <a:pt x="5050" y="2534"/>
                  </a:cubicBezTo>
                  <a:cubicBezTo>
                    <a:pt x="5050" y="1143"/>
                    <a:pt x="3908" y="1"/>
                    <a:pt x="2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108"/>
            <p:cNvSpPr/>
            <p:nvPr/>
          </p:nvSpPr>
          <p:spPr>
            <a:xfrm>
              <a:off x="1299300" y="2513800"/>
              <a:ext cx="14300" cy="13850"/>
            </a:xfrm>
            <a:custGeom>
              <a:avLst/>
              <a:gdLst/>
              <a:ahLst/>
              <a:cxnLst/>
              <a:rect l="l" t="t" r="r" b="b"/>
              <a:pathLst>
                <a:path w="572" h="554" extrusionOk="0">
                  <a:moveTo>
                    <a:pt x="286" y="0"/>
                  </a:moveTo>
                  <a:cubicBezTo>
                    <a:pt x="143" y="0"/>
                    <a:pt x="1" y="125"/>
                    <a:pt x="1" y="268"/>
                  </a:cubicBezTo>
                  <a:cubicBezTo>
                    <a:pt x="1" y="428"/>
                    <a:pt x="143"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91" name="Google Shape;1791;p108"/>
          <p:cNvGrpSpPr/>
          <p:nvPr/>
        </p:nvGrpSpPr>
        <p:grpSpPr>
          <a:xfrm>
            <a:off x="7329478" y="3760068"/>
            <a:ext cx="343053" cy="379052"/>
            <a:chOff x="528950" y="3386525"/>
            <a:chExt cx="325200" cy="359325"/>
          </a:xfrm>
        </p:grpSpPr>
        <p:sp>
          <p:nvSpPr>
            <p:cNvPr id="1792" name="Google Shape;1792;p108"/>
            <p:cNvSpPr/>
            <p:nvPr/>
          </p:nvSpPr>
          <p:spPr>
            <a:xfrm>
              <a:off x="586500" y="3565625"/>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8" y="571"/>
                    <a:pt x="553" y="446"/>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108"/>
            <p:cNvSpPr/>
            <p:nvPr/>
          </p:nvSpPr>
          <p:spPr>
            <a:xfrm>
              <a:off x="743050" y="3667775"/>
              <a:ext cx="13850" cy="13850"/>
            </a:xfrm>
            <a:custGeom>
              <a:avLst/>
              <a:gdLst/>
              <a:ahLst/>
              <a:cxnLst/>
              <a:rect l="l" t="t" r="r" b="b"/>
              <a:pathLst>
                <a:path w="554" h="554" extrusionOk="0">
                  <a:moveTo>
                    <a:pt x="269" y="0"/>
                  </a:moveTo>
                  <a:cubicBezTo>
                    <a:pt x="126" y="0"/>
                    <a:pt x="1" y="125"/>
                    <a:pt x="1" y="268"/>
                  </a:cubicBezTo>
                  <a:cubicBezTo>
                    <a:pt x="1" y="428"/>
                    <a:pt x="126" y="553"/>
                    <a:pt x="269" y="553"/>
                  </a:cubicBezTo>
                  <a:cubicBezTo>
                    <a:pt x="429" y="553"/>
                    <a:pt x="554" y="428"/>
                    <a:pt x="554" y="268"/>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108"/>
            <p:cNvSpPr/>
            <p:nvPr/>
          </p:nvSpPr>
          <p:spPr>
            <a:xfrm>
              <a:off x="581125" y="3534400"/>
              <a:ext cx="38400" cy="20975"/>
            </a:xfrm>
            <a:custGeom>
              <a:avLst/>
              <a:gdLst/>
              <a:ahLst/>
              <a:cxnLst/>
              <a:rect l="l" t="t" r="r" b="b"/>
              <a:pathLst>
                <a:path w="1536" h="839" extrusionOk="0">
                  <a:moveTo>
                    <a:pt x="269" y="0"/>
                  </a:moveTo>
                  <a:cubicBezTo>
                    <a:pt x="126" y="0"/>
                    <a:pt x="1" y="125"/>
                    <a:pt x="1" y="268"/>
                  </a:cubicBezTo>
                  <a:cubicBezTo>
                    <a:pt x="1" y="428"/>
                    <a:pt x="126" y="553"/>
                    <a:pt x="269" y="553"/>
                  </a:cubicBezTo>
                  <a:cubicBezTo>
                    <a:pt x="376" y="553"/>
                    <a:pt x="518" y="607"/>
                    <a:pt x="661" y="678"/>
                  </a:cubicBezTo>
                  <a:cubicBezTo>
                    <a:pt x="840" y="750"/>
                    <a:pt x="1036" y="839"/>
                    <a:pt x="1268" y="839"/>
                  </a:cubicBezTo>
                  <a:cubicBezTo>
                    <a:pt x="1411" y="839"/>
                    <a:pt x="1535" y="714"/>
                    <a:pt x="1535" y="553"/>
                  </a:cubicBezTo>
                  <a:cubicBezTo>
                    <a:pt x="1535" y="393"/>
                    <a:pt x="1411" y="268"/>
                    <a:pt x="1268" y="268"/>
                  </a:cubicBezTo>
                  <a:cubicBezTo>
                    <a:pt x="1161" y="268"/>
                    <a:pt x="1018" y="214"/>
                    <a:pt x="875" y="161"/>
                  </a:cubicBezTo>
                  <a:cubicBezTo>
                    <a:pt x="697" y="72"/>
                    <a:pt x="501"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108"/>
            <p:cNvSpPr/>
            <p:nvPr/>
          </p:nvSpPr>
          <p:spPr>
            <a:xfrm>
              <a:off x="528950" y="3386525"/>
              <a:ext cx="325200" cy="359325"/>
            </a:xfrm>
            <a:custGeom>
              <a:avLst/>
              <a:gdLst/>
              <a:ahLst/>
              <a:cxnLst/>
              <a:rect l="l" t="t" r="r" b="b"/>
              <a:pathLst>
                <a:path w="13008" h="14373" extrusionOk="0">
                  <a:moveTo>
                    <a:pt x="9352" y="571"/>
                  </a:moveTo>
                  <a:cubicBezTo>
                    <a:pt x="9493" y="571"/>
                    <a:pt x="9635" y="580"/>
                    <a:pt x="9778" y="598"/>
                  </a:cubicBezTo>
                  <a:lnTo>
                    <a:pt x="9778" y="937"/>
                  </a:lnTo>
                  <a:cubicBezTo>
                    <a:pt x="9778" y="1062"/>
                    <a:pt x="9867" y="1169"/>
                    <a:pt x="9992" y="1205"/>
                  </a:cubicBezTo>
                  <a:cubicBezTo>
                    <a:pt x="10206" y="1276"/>
                    <a:pt x="10438" y="1365"/>
                    <a:pt x="10635" y="1472"/>
                  </a:cubicBezTo>
                  <a:cubicBezTo>
                    <a:pt x="10679" y="1502"/>
                    <a:pt x="10730" y="1516"/>
                    <a:pt x="10781" y="1516"/>
                  </a:cubicBezTo>
                  <a:cubicBezTo>
                    <a:pt x="10852" y="1516"/>
                    <a:pt x="10922" y="1489"/>
                    <a:pt x="10974" y="1437"/>
                  </a:cubicBezTo>
                  <a:lnTo>
                    <a:pt x="11223" y="1205"/>
                  </a:lnTo>
                  <a:cubicBezTo>
                    <a:pt x="11438" y="1365"/>
                    <a:pt x="11652" y="1562"/>
                    <a:pt x="11812" y="1794"/>
                  </a:cubicBezTo>
                  <a:lnTo>
                    <a:pt x="11580" y="2025"/>
                  </a:lnTo>
                  <a:cubicBezTo>
                    <a:pt x="11491" y="2115"/>
                    <a:pt x="11473" y="2257"/>
                    <a:pt x="11527" y="2382"/>
                  </a:cubicBezTo>
                  <a:cubicBezTo>
                    <a:pt x="11652" y="2579"/>
                    <a:pt x="11741" y="2793"/>
                    <a:pt x="11794" y="3025"/>
                  </a:cubicBezTo>
                  <a:cubicBezTo>
                    <a:pt x="11830" y="3150"/>
                    <a:pt x="11937" y="3239"/>
                    <a:pt x="12080" y="3239"/>
                  </a:cubicBezTo>
                  <a:lnTo>
                    <a:pt x="12419" y="3239"/>
                  </a:lnTo>
                  <a:cubicBezTo>
                    <a:pt x="12437" y="3382"/>
                    <a:pt x="12437" y="3524"/>
                    <a:pt x="12437" y="3649"/>
                  </a:cubicBezTo>
                  <a:cubicBezTo>
                    <a:pt x="12437" y="3792"/>
                    <a:pt x="12437" y="3935"/>
                    <a:pt x="12419" y="4077"/>
                  </a:cubicBezTo>
                  <a:lnTo>
                    <a:pt x="12080" y="4077"/>
                  </a:lnTo>
                  <a:cubicBezTo>
                    <a:pt x="11937" y="4077"/>
                    <a:pt x="11830" y="4167"/>
                    <a:pt x="11794" y="4292"/>
                  </a:cubicBezTo>
                  <a:cubicBezTo>
                    <a:pt x="11741" y="4523"/>
                    <a:pt x="11652" y="4738"/>
                    <a:pt x="11527" y="4934"/>
                  </a:cubicBezTo>
                  <a:cubicBezTo>
                    <a:pt x="11473" y="5059"/>
                    <a:pt x="11491" y="5184"/>
                    <a:pt x="11580" y="5273"/>
                  </a:cubicBezTo>
                  <a:lnTo>
                    <a:pt x="11812" y="5523"/>
                  </a:lnTo>
                  <a:cubicBezTo>
                    <a:pt x="11652" y="5737"/>
                    <a:pt x="11438" y="5951"/>
                    <a:pt x="11223" y="6111"/>
                  </a:cubicBezTo>
                  <a:lnTo>
                    <a:pt x="10974" y="5880"/>
                  </a:lnTo>
                  <a:cubicBezTo>
                    <a:pt x="10918" y="5824"/>
                    <a:pt x="10841" y="5796"/>
                    <a:pt x="10765" y="5796"/>
                  </a:cubicBezTo>
                  <a:cubicBezTo>
                    <a:pt x="10720" y="5796"/>
                    <a:pt x="10675" y="5806"/>
                    <a:pt x="10635" y="5826"/>
                  </a:cubicBezTo>
                  <a:cubicBezTo>
                    <a:pt x="10438" y="5951"/>
                    <a:pt x="10206" y="6040"/>
                    <a:pt x="9992" y="6111"/>
                  </a:cubicBezTo>
                  <a:cubicBezTo>
                    <a:pt x="9867" y="6129"/>
                    <a:pt x="9778" y="6254"/>
                    <a:pt x="9778" y="6379"/>
                  </a:cubicBezTo>
                  <a:lnTo>
                    <a:pt x="9778" y="6718"/>
                  </a:lnTo>
                  <a:cubicBezTo>
                    <a:pt x="9635" y="6736"/>
                    <a:pt x="9493" y="6745"/>
                    <a:pt x="9352" y="6745"/>
                  </a:cubicBezTo>
                  <a:cubicBezTo>
                    <a:pt x="9212" y="6745"/>
                    <a:pt x="9073" y="6736"/>
                    <a:pt x="8940" y="6718"/>
                  </a:cubicBezTo>
                  <a:lnTo>
                    <a:pt x="8940" y="6379"/>
                  </a:lnTo>
                  <a:cubicBezTo>
                    <a:pt x="8940" y="6254"/>
                    <a:pt x="8850" y="6129"/>
                    <a:pt x="8725" y="6111"/>
                  </a:cubicBezTo>
                  <a:cubicBezTo>
                    <a:pt x="8494" y="6040"/>
                    <a:pt x="8279" y="5951"/>
                    <a:pt x="8065" y="5826"/>
                  </a:cubicBezTo>
                  <a:cubicBezTo>
                    <a:pt x="8025" y="5806"/>
                    <a:pt x="7980" y="5796"/>
                    <a:pt x="7934" y="5796"/>
                  </a:cubicBezTo>
                  <a:cubicBezTo>
                    <a:pt x="7859" y="5796"/>
                    <a:pt x="7782" y="5824"/>
                    <a:pt x="7726" y="5880"/>
                  </a:cubicBezTo>
                  <a:lnTo>
                    <a:pt x="7494" y="6111"/>
                  </a:lnTo>
                  <a:cubicBezTo>
                    <a:pt x="7262" y="5951"/>
                    <a:pt x="7066" y="5737"/>
                    <a:pt x="6888" y="5523"/>
                  </a:cubicBezTo>
                  <a:lnTo>
                    <a:pt x="7137" y="5273"/>
                  </a:lnTo>
                  <a:cubicBezTo>
                    <a:pt x="7227" y="5184"/>
                    <a:pt x="7245" y="5059"/>
                    <a:pt x="7173" y="4934"/>
                  </a:cubicBezTo>
                  <a:cubicBezTo>
                    <a:pt x="7048" y="4738"/>
                    <a:pt x="6959" y="4523"/>
                    <a:pt x="6906" y="4292"/>
                  </a:cubicBezTo>
                  <a:cubicBezTo>
                    <a:pt x="6870" y="4167"/>
                    <a:pt x="6763" y="4077"/>
                    <a:pt x="6638" y="4077"/>
                  </a:cubicBezTo>
                  <a:lnTo>
                    <a:pt x="6299" y="4077"/>
                  </a:lnTo>
                  <a:cubicBezTo>
                    <a:pt x="6281" y="3935"/>
                    <a:pt x="6263" y="3792"/>
                    <a:pt x="6263" y="3649"/>
                  </a:cubicBezTo>
                  <a:cubicBezTo>
                    <a:pt x="6263" y="3524"/>
                    <a:pt x="6281" y="3382"/>
                    <a:pt x="6299" y="3239"/>
                  </a:cubicBezTo>
                  <a:lnTo>
                    <a:pt x="6638" y="3239"/>
                  </a:lnTo>
                  <a:cubicBezTo>
                    <a:pt x="6763" y="3239"/>
                    <a:pt x="6870" y="3150"/>
                    <a:pt x="6906" y="3025"/>
                  </a:cubicBezTo>
                  <a:cubicBezTo>
                    <a:pt x="6959" y="2793"/>
                    <a:pt x="7048" y="2579"/>
                    <a:pt x="7173" y="2382"/>
                  </a:cubicBezTo>
                  <a:cubicBezTo>
                    <a:pt x="7245" y="2257"/>
                    <a:pt x="7227" y="2115"/>
                    <a:pt x="7137" y="2025"/>
                  </a:cubicBezTo>
                  <a:lnTo>
                    <a:pt x="6888" y="1794"/>
                  </a:lnTo>
                  <a:cubicBezTo>
                    <a:pt x="7066" y="1562"/>
                    <a:pt x="7262" y="1365"/>
                    <a:pt x="7494" y="1205"/>
                  </a:cubicBezTo>
                  <a:lnTo>
                    <a:pt x="7726" y="1437"/>
                  </a:lnTo>
                  <a:cubicBezTo>
                    <a:pt x="7778" y="1489"/>
                    <a:pt x="7848" y="1516"/>
                    <a:pt x="7919" y="1516"/>
                  </a:cubicBezTo>
                  <a:cubicBezTo>
                    <a:pt x="7970" y="1516"/>
                    <a:pt x="8021" y="1502"/>
                    <a:pt x="8065" y="1472"/>
                  </a:cubicBezTo>
                  <a:cubicBezTo>
                    <a:pt x="8279" y="1365"/>
                    <a:pt x="8494" y="1276"/>
                    <a:pt x="8725" y="1205"/>
                  </a:cubicBezTo>
                  <a:cubicBezTo>
                    <a:pt x="8850" y="1169"/>
                    <a:pt x="8940" y="1062"/>
                    <a:pt x="8940" y="937"/>
                  </a:cubicBezTo>
                  <a:lnTo>
                    <a:pt x="8940" y="598"/>
                  </a:lnTo>
                  <a:cubicBezTo>
                    <a:pt x="9073" y="580"/>
                    <a:pt x="9212" y="571"/>
                    <a:pt x="9352" y="571"/>
                  </a:cubicBezTo>
                  <a:close/>
                  <a:moveTo>
                    <a:pt x="9359" y="0"/>
                  </a:moveTo>
                  <a:cubicBezTo>
                    <a:pt x="9105" y="0"/>
                    <a:pt x="8850" y="27"/>
                    <a:pt x="8601" y="81"/>
                  </a:cubicBezTo>
                  <a:cubicBezTo>
                    <a:pt x="8458" y="116"/>
                    <a:pt x="8369" y="223"/>
                    <a:pt x="8369" y="366"/>
                  </a:cubicBezTo>
                  <a:lnTo>
                    <a:pt x="8369" y="723"/>
                  </a:lnTo>
                  <a:cubicBezTo>
                    <a:pt x="8244" y="777"/>
                    <a:pt x="8101" y="830"/>
                    <a:pt x="7976" y="884"/>
                  </a:cubicBezTo>
                  <a:lnTo>
                    <a:pt x="7726" y="634"/>
                  </a:lnTo>
                  <a:cubicBezTo>
                    <a:pt x="7664" y="582"/>
                    <a:pt x="7589" y="554"/>
                    <a:pt x="7517" y="554"/>
                  </a:cubicBezTo>
                  <a:cubicBezTo>
                    <a:pt x="7465" y="554"/>
                    <a:pt x="7414" y="568"/>
                    <a:pt x="7369" y="598"/>
                  </a:cubicBezTo>
                  <a:cubicBezTo>
                    <a:pt x="6941" y="866"/>
                    <a:pt x="6567" y="1240"/>
                    <a:pt x="6299" y="1669"/>
                  </a:cubicBezTo>
                  <a:cubicBezTo>
                    <a:pt x="6227" y="1776"/>
                    <a:pt x="6227" y="1936"/>
                    <a:pt x="6335" y="2025"/>
                  </a:cubicBezTo>
                  <a:lnTo>
                    <a:pt x="6352" y="2043"/>
                  </a:lnTo>
                  <a:cubicBezTo>
                    <a:pt x="6210" y="2043"/>
                    <a:pt x="6067" y="2025"/>
                    <a:pt x="5924" y="2025"/>
                  </a:cubicBezTo>
                  <a:cubicBezTo>
                    <a:pt x="4639" y="2025"/>
                    <a:pt x="3426" y="2525"/>
                    <a:pt x="2516" y="3435"/>
                  </a:cubicBezTo>
                  <a:cubicBezTo>
                    <a:pt x="1606" y="4345"/>
                    <a:pt x="1107" y="5540"/>
                    <a:pt x="1107" y="6807"/>
                  </a:cubicBezTo>
                  <a:cubicBezTo>
                    <a:pt x="1107" y="7093"/>
                    <a:pt x="839" y="7628"/>
                    <a:pt x="411" y="8235"/>
                  </a:cubicBezTo>
                  <a:cubicBezTo>
                    <a:pt x="0" y="8806"/>
                    <a:pt x="54" y="9198"/>
                    <a:pt x="179" y="9430"/>
                  </a:cubicBezTo>
                  <a:cubicBezTo>
                    <a:pt x="304" y="9680"/>
                    <a:pt x="625" y="9965"/>
                    <a:pt x="1374" y="10019"/>
                  </a:cubicBezTo>
                  <a:lnTo>
                    <a:pt x="1374" y="11250"/>
                  </a:lnTo>
                  <a:cubicBezTo>
                    <a:pt x="1374" y="12089"/>
                    <a:pt x="2070" y="12767"/>
                    <a:pt x="2909" y="12767"/>
                  </a:cubicBezTo>
                  <a:cubicBezTo>
                    <a:pt x="3640" y="12767"/>
                    <a:pt x="4033" y="12785"/>
                    <a:pt x="4211" y="12927"/>
                  </a:cubicBezTo>
                  <a:cubicBezTo>
                    <a:pt x="4372" y="13088"/>
                    <a:pt x="4425" y="13445"/>
                    <a:pt x="4479" y="14123"/>
                  </a:cubicBezTo>
                  <a:cubicBezTo>
                    <a:pt x="4479" y="14266"/>
                    <a:pt x="4604" y="14373"/>
                    <a:pt x="4764" y="14373"/>
                  </a:cubicBezTo>
                  <a:lnTo>
                    <a:pt x="8779" y="14373"/>
                  </a:lnTo>
                  <a:cubicBezTo>
                    <a:pt x="8868" y="14373"/>
                    <a:pt x="8940" y="14355"/>
                    <a:pt x="8993" y="14283"/>
                  </a:cubicBezTo>
                  <a:cubicBezTo>
                    <a:pt x="9047" y="14230"/>
                    <a:pt x="9064" y="14158"/>
                    <a:pt x="9064" y="14087"/>
                  </a:cubicBezTo>
                  <a:cubicBezTo>
                    <a:pt x="9029" y="13534"/>
                    <a:pt x="9011" y="13141"/>
                    <a:pt x="9011" y="12785"/>
                  </a:cubicBezTo>
                  <a:cubicBezTo>
                    <a:pt x="9011" y="12624"/>
                    <a:pt x="8886" y="12499"/>
                    <a:pt x="8743" y="12499"/>
                  </a:cubicBezTo>
                  <a:lnTo>
                    <a:pt x="8725" y="12499"/>
                  </a:lnTo>
                  <a:cubicBezTo>
                    <a:pt x="8583" y="12499"/>
                    <a:pt x="8458" y="12624"/>
                    <a:pt x="8458" y="12785"/>
                  </a:cubicBezTo>
                  <a:cubicBezTo>
                    <a:pt x="8458" y="13088"/>
                    <a:pt x="8458" y="13409"/>
                    <a:pt x="8476" y="13819"/>
                  </a:cubicBezTo>
                  <a:lnTo>
                    <a:pt x="5014" y="13819"/>
                  </a:lnTo>
                  <a:cubicBezTo>
                    <a:pt x="4961" y="13213"/>
                    <a:pt x="4889" y="12785"/>
                    <a:pt x="4586" y="12517"/>
                  </a:cubicBezTo>
                  <a:cubicBezTo>
                    <a:pt x="4247" y="12214"/>
                    <a:pt x="3730" y="12196"/>
                    <a:pt x="2909" y="12196"/>
                  </a:cubicBezTo>
                  <a:cubicBezTo>
                    <a:pt x="2373" y="12196"/>
                    <a:pt x="1945" y="11768"/>
                    <a:pt x="1945" y="11250"/>
                  </a:cubicBezTo>
                  <a:lnTo>
                    <a:pt x="1945" y="10875"/>
                  </a:lnTo>
                  <a:lnTo>
                    <a:pt x="2784" y="10875"/>
                  </a:lnTo>
                  <a:cubicBezTo>
                    <a:pt x="2944" y="10875"/>
                    <a:pt x="3069" y="10751"/>
                    <a:pt x="3069" y="10590"/>
                  </a:cubicBezTo>
                  <a:cubicBezTo>
                    <a:pt x="3069" y="10447"/>
                    <a:pt x="2944" y="10322"/>
                    <a:pt x="2784" y="10322"/>
                  </a:cubicBezTo>
                  <a:lnTo>
                    <a:pt x="1945" y="10322"/>
                  </a:lnTo>
                  <a:lnTo>
                    <a:pt x="1945" y="9751"/>
                  </a:lnTo>
                  <a:cubicBezTo>
                    <a:pt x="1945" y="9591"/>
                    <a:pt x="1820" y="9466"/>
                    <a:pt x="1660" y="9466"/>
                  </a:cubicBezTo>
                  <a:cubicBezTo>
                    <a:pt x="1142" y="9466"/>
                    <a:pt x="768" y="9359"/>
                    <a:pt x="678" y="9180"/>
                  </a:cubicBezTo>
                  <a:cubicBezTo>
                    <a:pt x="607" y="9038"/>
                    <a:pt x="678" y="8824"/>
                    <a:pt x="857" y="8574"/>
                  </a:cubicBezTo>
                  <a:cubicBezTo>
                    <a:pt x="1232" y="8056"/>
                    <a:pt x="1660" y="7343"/>
                    <a:pt x="1660" y="6807"/>
                  </a:cubicBezTo>
                  <a:cubicBezTo>
                    <a:pt x="1660" y="4488"/>
                    <a:pt x="3569" y="2596"/>
                    <a:pt x="5924" y="2596"/>
                  </a:cubicBezTo>
                  <a:cubicBezTo>
                    <a:pt x="6103" y="2596"/>
                    <a:pt x="6281" y="2596"/>
                    <a:pt x="6442" y="2614"/>
                  </a:cubicBezTo>
                  <a:cubicBezTo>
                    <a:pt x="6442" y="2632"/>
                    <a:pt x="6424" y="2650"/>
                    <a:pt x="6424" y="2668"/>
                  </a:cubicBezTo>
                  <a:lnTo>
                    <a:pt x="6067" y="2668"/>
                  </a:lnTo>
                  <a:cubicBezTo>
                    <a:pt x="5924" y="2668"/>
                    <a:pt x="5817" y="2775"/>
                    <a:pt x="5781" y="2900"/>
                  </a:cubicBezTo>
                  <a:cubicBezTo>
                    <a:pt x="5728" y="3150"/>
                    <a:pt x="5710" y="3399"/>
                    <a:pt x="5710" y="3649"/>
                  </a:cubicBezTo>
                  <a:cubicBezTo>
                    <a:pt x="5710" y="3917"/>
                    <a:pt x="5728" y="4167"/>
                    <a:pt x="5781" y="4416"/>
                  </a:cubicBezTo>
                  <a:cubicBezTo>
                    <a:pt x="5817" y="4541"/>
                    <a:pt x="5924" y="4631"/>
                    <a:pt x="6067" y="4631"/>
                  </a:cubicBezTo>
                  <a:lnTo>
                    <a:pt x="6424" y="4631"/>
                  </a:lnTo>
                  <a:cubicBezTo>
                    <a:pt x="6477" y="4773"/>
                    <a:pt x="6531" y="4898"/>
                    <a:pt x="6584" y="5041"/>
                  </a:cubicBezTo>
                  <a:lnTo>
                    <a:pt x="6335" y="5291"/>
                  </a:lnTo>
                  <a:cubicBezTo>
                    <a:pt x="6227" y="5380"/>
                    <a:pt x="6227" y="5540"/>
                    <a:pt x="6299" y="5648"/>
                  </a:cubicBezTo>
                  <a:cubicBezTo>
                    <a:pt x="6567" y="6076"/>
                    <a:pt x="6941" y="6433"/>
                    <a:pt x="7369" y="6718"/>
                  </a:cubicBezTo>
                  <a:cubicBezTo>
                    <a:pt x="7414" y="6748"/>
                    <a:pt x="7465" y="6762"/>
                    <a:pt x="7517" y="6762"/>
                  </a:cubicBezTo>
                  <a:cubicBezTo>
                    <a:pt x="7589" y="6762"/>
                    <a:pt x="7664" y="6734"/>
                    <a:pt x="7726" y="6682"/>
                  </a:cubicBezTo>
                  <a:lnTo>
                    <a:pt x="7976" y="6415"/>
                  </a:lnTo>
                  <a:cubicBezTo>
                    <a:pt x="8101" y="6486"/>
                    <a:pt x="8244" y="6540"/>
                    <a:pt x="8369" y="6593"/>
                  </a:cubicBezTo>
                  <a:lnTo>
                    <a:pt x="8369" y="6950"/>
                  </a:lnTo>
                  <a:cubicBezTo>
                    <a:pt x="8369" y="7093"/>
                    <a:pt x="8458" y="7200"/>
                    <a:pt x="8601" y="7218"/>
                  </a:cubicBezTo>
                  <a:cubicBezTo>
                    <a:pt x="8850" y="7271"/>
                    <a:pt x="9100" y="7307"/>
                    <a:pt x="9350" y="7307"/>
                  </a:cubicBezTo>
                  <a:cubicBezTo>
                    <a:pt x="9618" y="7307"/>
                    <a:pt x="9867" y="7271"/>
                    <a:pt x="10117" y="7218"/>
                  </a:cubicBezTo>
                  <a:cubicBezTo>
                    <a:pt x="10135" y="7218"/>
                    <a:pt x="10153" y="7218"/>
                    <a:pt x="10171" y="7200"/>
                  </a:cubicBezTo>
                  <a:lnTo>
                    <a:pt x="10171" y="7200"/>
                  </a:lnTo>
                  <a:cubicBezTo>
                    <a:pt x="10117" y="7842"/>
                    <a:pt x="9903" y="8449"/>
                    <a:pt x="9564" y="9002"/>
                  </a:cubicBezTo>
                  <a:cubicBezTo>
                    <a:pt x="9314" y="9430"/>
                    <a:pt x="9100" y="9823"/>
                    <a:pt x="8940" y="10197"/>
                  </a:cubicBezTo>
                  <a:cubicBezTo>
                    <a:pt x="8886" y="10340"/>
                    <a:pt x="8940" y="10519"/>
                    <a:pt x="9082" y="10572"/>
                  </a:cubicBezTo>
                  <a:cubicBezTo>
                    <a:pt x="9118" y="10590"/>
                    <a:pt x="9154" y="10590"/>
                    <a:pt x="9207" y="10590"/>
                  </a:cubicBezTo>
                  <a:cubicBezTo>
                    <a:pt x="9314" y="10590"/>
                    <a:pt x="9421" y="10536"/>
                    <a:pt x="9457" y="10412"/>
                  </a:cubicBezTo>
                  <a:cubicBezTo>
                    <a:pt x="9600" y="10055"/>
                    <a:pt x="9796" y="9698"/>
                    <a:pt x="10046" y="9287"/>
                  </a:cubicBezTo>
                  <a:cubicBezTo>
                    <a:pt x="10510" y="8538"/>
                    <a:pt x="10760" y="7682"/>
                    <a:pt x="10760" y="6807"/>
                  </a:cubicBezTo>
                  <a:cubicBezTo>
                    <a:pt x="10760" y="6682"/>
                    <a:pt x="10760" y="6558"/>
                    <a:pt x="10742" y="6433"/>
                  </a:cubicBezTo>
                  <a:lnTo>
                    <a:pt x="10742" y="6433"/>
                  </a:lnTo>
                  <a:lnTo>
                    <a:pt x="10991" y="6682"/>
                  </a:lnTo>
                  <a:cubicBezTo>
                    <a:pt x="11043" y="6734"/>
                    <a:pt x="11114" y="6762"/>
                    <a:pt x="11188" y="6762"/>
                  </a:cubicBezTo>
                  <a:cubicBezTo>
                    <a:pt x="11241" y="6762"/>
                    <a:pt x="11296" y="6748"/>
                    <a:pt x="11348" y="6718"/>
                  </a:cubicBezTo>
                  <a:cubicBezTo>
                    <a:pt x="11759" y="6433"/>
                    <a:pt x="12133" y="6076"/>
                    <a:pt x="12419" y="5648"/>
                  </a:cubicBezTo>
                  <a:cubicBezTo>
                    <a:pt x="12490" y="5540"/>
                    <a:pt x="12472" y="5380"/>
                    <a:pt x="12383" y="5291"/>
                  </a:cubicBezTo>
                  <a:lnTo>
                    <a:pt x="12116" y="5041"/>
                  </a:lnTo>
                  <a:cubicBezTo>
                    <a:pt x="12187" y="4898"/>
                    <a:pt x="12240" y="4773"/>
                    <a:pt x="12276" y="4631"/>
                  </a:cubicBezTo>
                  <a:lnTo>
                    <a:pt x="12651" y="4631"/>
                  </a:lnTo>
                  <a:cubicBezTo>
                    <a:pt x="12776" y="4631"/>
                    <a:pt x="12901" y="4541"/>
                    <a:pt x="12918" y="4416"/>
                  </a:cubicBezTo>
                  <a:cubicBezTo>
                    <a:pt x="12972" y="4167"/>
                    <a:pt x="13008" y="3917"/>
                    <a:pt x="13008" y="3649"/>
                  </a:cubicBezTo>
                  <a:cubicBezTo>
                    <a:pt x="13008" y="3399"/>
                    <a:pt x="12972" y="3150"/>
                    <a:pt x="12918" y="2900"/>
                  </a:cubicBezTo>
                  <a:cubicBezTo>
                    <a:pt x="12901" y="2775"/>
                    <a:pt x="12776" y="2668"/>
                    <a:pt x="12651" y="2668"/>
                  </a:cubicBezTo>
                  <a:lnTo>
                    <a:pt x="12276" y="2668"/>
                  </a:lnTo>
                  <a:cubicBezTo>
                    <a:pt x="12240" y="2543"/>
                    <a:pt x="12187" y="2400"/>
                    <a:pt x="12116" y="2275"/>
                  </a:cubicBezTo>
                  <a:lnTo>
                    <a:pt x="12383" y="2025"/>
                  </a:lnTo>
                  <a:cubicBezTo>
                    <a:pt x="12472" y="1936"/>
                    <a:pt x="12490" y="1776"/>
                    <a:pt x="12419" y="1669"/>
                  </a:cubicBezTo>
                  <a:cubicBezTo>
                    <a:pt x="12133" y="1240"/>
                    <a:pt x="11759" y="866"/>
                    <a:pt x="11348" y="598"/>
                  </a:cubicBezTo>
                  <a:cubicBezTo>
                    <a:pt x="11296" y="568"/>
                    <a:pt x="11241" y="554"/>
                    <a:pt x="11188" y="554"/>
                  </a:cubicBezTo>
                  <a:cubicBezTo>
                    <a:pt x="11114" y="554"/>
                    <a:pt x="11043" y="582"/>
                    <a:pt x="10991" y="634"/>
                  </a:cubicBezTo>
                  <a:lnTo>
                    <a:pt x="10724" y="884"/>
                  </a:lnTo>
                  <a:cubicBezTo>
                    <a:pt x="10599" y="830"/>
                    <a:pt x="10474" y="777"/>
                    <a:pt x="10331" y="723"/>
                  </a:cubicBezTo>
                  <a:lnTo>
                    <a:pt x="10331" y="366"/>
                  </a:lnTo>
                  <a:cubicBezTo>
                    <a:pt x="10331" y="223"/>
                    <a:pt x="10242" y="116"/>
                    <a:pt x="10117" y="81"/>
                  </a:cubicBezTo>
                  <a:cubicBezTo>
                    <a:pt x="9867" y="27"/>
                    <a:pt x="9613" y="0"/>
                    <a:pt x="9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108"/>
            <p:cNvSpPr/>
            <p:nvPr/>
          </p:nvSpPr>
          <p:spPr>
            <a:xfrm>
              <a:off x="720750" y="3435800"/>
              <a:ext cx="84350" cy="84350"/>
            </a:xfrm>
            <a:custGeom>
              <a:avLst/>
              <a:gdLst/>
              <a:ahLst/>
              <a:cxnLst/>
              <a:rect l="l" t="t" r="r" b="b"/>
              <a:pathLst>
                <a:path w="3374" h="3374" extrusionOk="0">
                  <a:moveTo>
                    <a:pt x="1678" y="554"/>
                  </a:moveTo>
                  <a:cubicBezTo>
                    <a:pt x="2302" y="554"/>
                    <a:pt x="2802" y="1072"/>
                    <a:pt x="2802" y="1678"/>
                  </a:cubicBezTo>
                  <a:cubicBezTo>
                    <a:pt x="2802" y="2303"/>
                    <a:pt x="2302" y="2802"/>
                    <a:pt x="1678" y="2802"/>
                  </a:cubicBezTo>
                  <a:cubicBezTo>
                    <a:pt x="1071" y="2802"/>
                    <a:pt x="554" y="2303"/>
                    <a:pt x="554" y="1678"/>
                  </a:cubicBezTo>
                  <a:cubicBezTo>
                    <a:pt x="554" y="1072"/>
                    <a:pt x="1071" y="554"/>
                    <a:pt x="1678" y="554"/>
                  </a:cubicBezTo>
                  <a:close/>
                  <a:moveTo>
                    <a:pt x="1678" y="1"/>
                  </a:moveTo>
                  <a:cubicBezTo>
                    <a:pt x="750" y="1"/>
                    <a:pt x="1" y="750"/>
                    <a:pt x="1" y="1678"/>
                  </a:cubicBezTo>
                  <a:cubicBezTo>
                    <a:pt x="1" y="2606"/>
                    <a:pt x="750" y="3373"/>
                    <a:pt x="1678" y="3373"/>
                  </a:cubicBezTo>
                  <a:cubicBezTo>
                    <a:pt x="2606" y="3373"/>
                    <a:pt x="3373" y="2606"/>
                    <a:pt x="3373" y="1678"/>
                  </a:cubicBezTo>
                  <a:cubicBezTo>
                    <a:pt x="3373" y="750"/>
                    <a:pt x="2606" y="1"/>
                    <a:pt x="1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97" name="Google Shape;1797;p108"/>
          <p:cNvGrpSpPr/>
          <p:nvPr/>
        </p:nvGrpSpPr>
        <p:grpSpPr>
          <a:xfrm>
            <a:off x="3453845" y="3760080"/>
            <a:ext cx="283768" cy="379052"/>
            <a:chOff x="557050" y="2241475"/>
            <a:chExt cx="269000" cy="359325"/>
          </a:xfrm>
        </p:grpSpPr>
        <p:sp>
          <p:nvSpPr>
            <p:cNvPr id="1798" name="Google Shape;1798;p108"/>
            <p:cNvSpPr/>
            <p:nvPr/>
          </p:nvSpPr>
          <p:spPr>
            <a:xfrm>
              <a:off x="557050" y="2241475"/>
              <a:ext cx="269000" cy="359325"/>
            </a:xfrm>
            <a:custGeom>
              <a:avLst/>
              <a:gdLst/>
              <a:ahLst/>
              <a:cxnLst/>
              <a:rect l="l" t="t" r="r" b="b"/>
              <a:pathLst>
                <a:path w="10760" h="14373" extrusionOk="0">
                  <a:moveTo>
                    <a:pt x="7548" y="562"/>
                  </a:moveTo>
                  <a:cubicBezTo>
                    <a:pt x="7673" y="562"/>
                    <a:pt x="7780" y="598"/>
                    <a:pt x="7887" y="652"/>
                  </a:cubicBezTo>
                  <a:cubicBezTo>
                    <a:pt x="8012" y="723"/>
                    <a:pt x="8065" y="848"/>
                    <a:pt x="8065" y="991"/>
                  </a:cubicBezTo>
                  <a:lnTo>
                    <a:pt x="7923" y="4755"/>
                  </a:lnTo>
                  <a:cubicBezTo>
                    <a:pt x="7923" y="4987"/>
                    <a:pt x="7744" y="5166"/>
                    <a:pt x="7530" y="5166"/>
                  </a:cubicBezTo>
                  <a:cubicBezTo>
                    <a:pt x="7316" y="5166"/>
                    <a:pt x="7138" y="4987"/>
                    <a:pt x="7138" y="4773"/>
                  </a:cubicBezTo>
                  <a:lnTo>
                    <a:pt x="7030" y="973"/>
                  </a:lnTo>
                  <a:cubicBezTo>
                    <a:pt x="7030" y="830"/>
                    <a:pt x="7084" y="723"/>
                    <a:pt x="7209" y="652"/>
                  </a:cubicBezTo>
                  <a:cubicBezTo>
                    <a:pt x="7298" y="598"/>
                    <a:pt x="7423" y="562"/>
                    <a:pt x="7548" y="562"/>
                  </a:cubicBezTo>
                  <a:close/>
                  <a:moveTo>
                    <a:pt x="7521" y="0"/>
                  </a:moveTo>
                  <a:cubicBezTo>
                    <a:pt x="7311" y="0"/>
                    <a:pt x="7103" y="49"/>
                    <a:pt x="6923" y="152"/>
                  </a:cubicBezTo>
                  <a:cubicBezTo>
                    <a:pt x="6620" y="330"/>
                    <a:pt x="6460" y="634"/>
                    <a:pt x="6460" y="991"/>
                  </a:cubicBezTo>
                  <a:lnTo>
                    <a:pt x="6495" y="2061"/>
                  </a:lnTo>
                  <a:cubicBezTo>
                    <a:pt x="6317" y="2025"/>
                    <a:pt x="6121" y="2025"/>
                    <a:pt x="5924" y="2025"/>
                  </a:cubicBezTo>
                  <a:cubicBezTo>
                    <a:pt x="4640" y="2025"/>
                    <a:pt x="3426" y="2525"/>
                    <a:pt x="2516" y="3417"/>
                  </a:cubicBezTo>
                  <a:cubicBezTo>
                    <a:pt x="1606" y="4327"/>
                    <a:pt x="1107" y="5523"/>
                    <a:pt x="1107" y="6807"/>
                  </a:cubicBezTo>
                  <a:cubicBezTo>
                    <a:pt x="1107" y="7093"/>
                    <a:pt x="839" y="7628"/>
                    <a:pt x="411" y="8235"/>
                  </a:cubicBezTo>
                  <a:cubicBezTo>
                    <a:pt x="0" y="8806"/>
                    <a:pt x="54" y="9198"/>
                    <a:pt x="179" y="9430"/>
                  </a:cubicBezTo>
                  <a:cubicBezTo>
                    <a:pt x="304" y="9680"/>
                    <a:pt x="607" y="9965"/>
                    <a:pt x="1374" y="10019"/>
                  </a:cubicBezTo>
                  <a:lnTo>
                    <a:pt x="1374" y="11250"/>
                  </a:lnTo>
                  <a:cubicBezTo>
                    <a:pt x="1374" y="12071"/>
                    <a:pt x="2070" y="12749"/>
                    <a:pt x="2909" y="12749"/>
                  </a:cubicBezTo>
                  <a:cubicBezTo>
                    <a:pt x="3640" y="12749"/>
                    <a:pt x="4033" y="12785"/>
                    <a:pt x="4211" y="12927"/>
                  </a:cubicBezTo>
                  <a:cubicBezTo>
                    <a:pt x="4372" y="13070"/>
                    <a:pt x="4425" y="13445"/>
                    <a:pt x="4479" y="14105"/>
                  </a:cubicBezTo>
                  <a:cubicBezTo>
                    <a:pt x="4479" y="14266"/>
                    <a:pt x="4604" y="14373"/>
                    <a:pt x="4764" y="14373"/>
                  </a:cubicBezTo>
                  <a:lnTo>
                    <a:pt x="8779" y="14373"/>
                  </a:lnTo>
                  <a:cubicBezTo>
                    <a:pt x="8850" y="14373"/>
                    <a:pt x="8940" y="14337"/>
                    <a:pt x="8993" y="14283"/>
                  </a:cubicBezTo>
                  <a:cubicBezTo>
                    <a:pt x="9047" y="14230"/>
                    <a:pt x="9065" y="14158"/>
                    <a:pt x="9065" y="14069"/>
                  </a:cubicBezTo>
                  <a:cubicBezTo>
                    <a:pt x="9029" y="13534"/>
                    <a:pt x="9011" y="13124"/>
                    <a:pt x="9011" y="12785"/>
                  </a:cubicBezTo>
                  <a:cubicBezTo>
                    <a:pt x="9011" y="12624"/>
                    <a:pt x="8886" y="12499"/>
                    <a:pt x="8743" y="12499"/>
                  </a:cubicBezTo>
                  <a:lnTo>
                    <a:pt x="8726" y="12499"/>
                  </a:lnTo>
                  <a:cubicBezTo>
                    <a:pt x="8583" y="12499"/>
                    <a:pt x="8458" y="12624"/>
                    <a:pt x="8458" y="12767"/>
                  </a:cubicBezTo>
                  <a:cubicBezTo>
                    <a:pt x="8458" y="13070"/>
                    <a:pt x="8458" y="13409"/>
                    <a:pt x="8476" y="13819"/>
                  </a:cubicBezTo>
                  <a:lnTo>
                    <a:pt x="5014" y="13819"/>
                  </a:lnTo>
                  <a:cubicBezTo>
                    <a:pt x="4961" y="13195"/>
                    <a:pt x="4889" y="12767"/>
                    <a:pt x="4586" y="12499"/>
                  </a:cubicBezTo>
                  <a:cubicBezTo>
                    <a:pt x="4247" y="12214"/>
                    <a:pt x="3712" y="12196"/>
                    <a:pt x="2909" y="12196"/>
                  </a:cubicBezTo>
                  <a:cubicBezTo>
                    <a:pt x="2374" y="12196"/>
                    <a:pt x="1945" y="11768"/>
                    <a:pt x="1945" y="11250"/>
                  </a:cubicBezTo>
                  <a:lnTo>
                    <a:pt x="1945" y="10875"/>
                  </a:lnTo>
                  <a:cubicBezTo>
                    <a:pt x="2017" y="10875"/>
                    <a:pt x="2124" y="10929"/>
                    <a:pt x="2231" y="10982"/>
                  </a:cubicBezTo>
                  <a:cubicBezTo>
                    <a:pt x="2391" y="11054"/>
                    <a:pt x="2588" y="11161"/>
                    <a:pt x="2784" y="11161"/>
                  </a:cubicBezTo>
                  <a:cubicBezTo>
                    <a:pt x="2945" y="11161"/>
                    <a:pt x="3069" y="11018"/>
                    <a:pt x="3069" y="10875"/>
                  </a:cubicBezTo>
                  <a:cubicBezTo>
                    <a:pt x="3069" y="10715"/>
                    <a:pt x="2945" y="10590"/>
                    <a:pt x="2784" y="10590"/>
                  </a:cubicBezTo>
                  <a:cubicBezTo>
                    <a:pt x="2713" y="10590"/>
                    <a:pt x="2606" y="10536"/>
                    <a:pt x="2498" y="10483"/>
                  </a:cubicBezTo>
                  <a:cubicBezTo>
                    <a:pt x="2338" y="10394"/>
                    <a:pt x="2142" y="10304"/>
                    <a:pt x="1945" y="10304"/>
                  </a:cubicBezTo>
                  <a:lnTo>
                    <a:pt x="1945" y="9751"/>
                  </a:lnTo>
                  <a:cubicBezTo>
                    <a:pt x="1945" y="9591"/>
                    <a:pt x="1820" y="9466"/>
                    <a:pt x="1660" y="9466"/>
                  </a:cubicBezTo>
                  <a:cubicBezTo>
                    <a:pt x="1142" y="9466"/>
                    <a:pt x="768" y="9359"/>
                    <a:pt x="679" y="9180"/>
                  </a:cubicBezTo>
                  <a:cubicBezTo>
                    <a:pt x="607" y="9038"/>
                    <a:pt x="679" y="8824"/>
                    <a:pt x="857" y="8556"/>
                  </a:cubicBezTo>
                  <a:cubicBezTo>
                    <a:pt x="1232" y="8056"/>
                    <a:pt x="1660" y="7343"/>
                    <a:pt x="1660" y="6807"/>
                  </a:cubicBezTo>
                  <a:cubicBezTo>
                    <a:pt x="1660" y="4470"/>
                    <a:pt x="3569" y="2579"/>
                    <a:pt x="5924" y="2579"/>
                  </a:cubicBezTo>
                  <a:cubicBezTo>
                    <a:pt x="6121" y="2579"/>
                    <a:pt x="6317" y="2596"/>
                    <a:pt x="6513" y="2632"/>
                  </a:cubicBezTo>
                  <a:lnTo>
                    <a:pt x="6567" y="4773"/>
                  </a:lnTo>
                  <a:cubicBezTo>
                    <a:pt x="6584" y="5309"/>
                    <a:pt x="7013" y="5737"/>
                    <a:pt x="7530" y="5737"/>
                  </a:cubicBezTo>
                  <a:cubicBezTo>
                    <a:pt x="8048" y="5737"/>
                    <a:pt x="8476" y="5309"/>
                    <a:pt x="8494" y="4791"/>
                  </a:cubicBezTo>
                  <a:lnTo>
                    <a:pt x="8547" y="3471"/>
                  </a:lnTo>
                  <a:cubicBezTo>
                    <a:pt x="9564" y="4274"/>
                    <a:pt x="10189" y="5505"/>
                    <a:pt x="10189" y="6807"/>
                  </a:cubicBezTo>
                  <a:cubicBezTo>
                    <a:pt x="10189" y="7575"/>
                    <a:pt x="9975" y="8342"/>
                    <a:pt x="9564" y="9002"/>
                  </a:cubicBezTo>
                  <a:cubicBezTo>
                    <a:pt x="9314" y="9412"/>
                    <a:pt x="9100" y="9805"/>
                    <a:pt x="8940" y="10197"/>
                  </a:cubicBezTo>
                  <a:cubicBezTo>
                    <a:pt x="8886" y="10340"/>
                    <a:pt x="8940" y="10501"/>
                    <a:pt x="9082" y="10572"/>
                  </a:cubicBezTo>
                  <a:cubicBezTo>
                    <a:pt x="9118" y="10572"/>
                    <a:pt x="9154" y="10590"/>
                    <a:pt x="9189" y="10590"/>
                  </a:cubicBezTo>
                  <a:cubicBezTo>
                    <a:pt x="9314" y="10590"/>
                    <a:pt x="9404" y="10519"/>
                    <a:pt x="9457" y="10412"/>
                  </a:cubicBezTo>
                  <a:cubicBezTo>
                    <a:pt x="9600" y="10055"/>
                    <a:pt x="9796" y="9680"/>
                    <a:pt x="10046" y="9287"/>
                  </a:cubicBezTo>
                  <a:cubicBezTo>
                    <a:pt x="10510" y="8538"/>
                    <a:pt x="10760" y="7682"/>
                    <a:pt x="10760" y="6807"/>
                  </a:cubicBezTo>
                  <a:cubicBezTo>
                    <a:pt x="10760" y="5969"/>
                    <a:pt x="10528" y="5148"/>
                    <a:pt x="10117" y="4434"/>
                  </a:cubicBezTo>
                  <a:cubicBezTo>
                    <a:pt x="9743" y="3774"/>
                    <a:pt x="9207" y="3221"/>
                    <a:pt x="8565" y="2811"/>
                  </a:cubicBezTo>
                  <a:lnTo>
                    <a:pt x="8618" y="1008"/>
                  </a:lnTo>
                  <a:cubicBezTo>
                    <a:pt x="8636" y="652"/>
                    <a:pt x="8476" y="348"/>
                    <a:pt x="8172" y="170"/>
                  </a:cubicBezTo>
                  <a:cubicBezTo>
                    <a:pt x="7977" y="58"/>
                    <a:pt x="7748" y="0"/>
                    <a:pt x="75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108"/>
            <p:cNvSpPr/>
            <p:nvPr/>
          </p:nvSpPr>
          <p:spPr>
            <a:xfrm>
              <a:off x="614600" y="2420575"/>
              <a:ext cx="13850" cy="13850"/>
            </a:xfrm>
            <a:custGeom>
              <a:avLst/>
              <a:gdLst/>
              <a:ahLst/>
              <a:cxnLst/>
              <a:rect l="l" t="t" r="r" b="b"/>
              <a:pathLst>
                <a:path w="554" h="554" extrusionOk="0">
                  <a:moveTo>
                    <a:pt x="268" y="0"/>
                  </a:moveTo>
                  <a:cubicBezTo>
                    <a:pt x="125" y="0"/>
                    <a:pt x="0" y="125"/>
                    <a:pt x="0" y="286"/>
                  </a:cubicBezTo>
                  <a:cubicBezTo>
                    <a:pt x="0" y="428"/>
                    <a:pt x="125" y="553"/>
                    <a:pt x="268" y="553"/>
                  </a:cubicBezTo>
                  <a:cubicBezTo>
                    <a:pt x="428" y="553"/>
                    <a:pt x="553" y="428"/>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108"/>
            <p:cNvSpPr/>
            <p:nvPr/>
          </p:nvSpPr>
          <p:spPr>
            <a:xfrm>
              <a:off x="722975" y="2393350"/>
              <a:ext cx="44650" cy="44650"/>
            </a:xfrm>
            <a:custGeom>
              <a:avLst/>
              <a:gdLst/>
              <a:ahLst/>
              <a:cxnLst/>
              <a:rect l="l" t="t" r="r" b="b"/>
              <a:pathLst>
                <a:path w="1786" h="1786" extrusionOk="0">
                  <a:moveTo>
                    <a:pt x="893" y="572"/>
                  </a:moveTo>
                  <a:cubicBezTo>
                    <a:pt x="1072" y="572"/>
                    <a:pt x="1214" y="714"/>
                    <a:pt x="1214" y="893"/>
                  </a:cubicBezTo>
                  <a:cubicBezTo>
                    <a:pt x="1214" y="1071"/>
                    <a:pt x="1072" y="1214"/>
                    <a:pt x="893" y="1214"/>
                  </a:cubicBezTo>
                  <a:cubicBezTo>
                    <a:pt x="715" y="1214"/>
                    <a:pt x="572" y="1071"/>
                    <a:pt x="572" y="893"/>
                  </a:cubicBezTo>
                  <a:cubicBezTo>
                    <a:pt x="572" y="714"/>
                    <a:pt x="715" y="572"/>
                    <a:pt x="893" y="572"/>
                  </a:cubicBezTo>
                  <a:close/>
                  <a:moveTo>
                    <a:pt x="893" y="1"/>
                  </a:moveTo>
                  <a:cubicBezTo>
                    <a:pt x="411" y="1"/>
                    <a:pt x="1" y="411"/>
                    <a:pt x="1" y="893"/>
                  </a:cubicBezTo>
                  <a:cubicBezTo>
                    <a:pt x="1" y="1375"/>
                    <a:pt x="411" y="1785"/>
                    <a:pt x="893" y="1785"/>
                  </a:cubicBezTo>
                  <a:cubicBezTo>
                    <a:pt x="1375" y="1785"/>
                    <a:pt x="1785" y="1375"/>
                    <a:pt x="1785" y="893"/>
                  </a:cubicBezTo>
                  <a:cubicBezTo>
                    <a:pt x="1785" y="411"/>
                    <a:pt x="1375"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108"/>
            <p:cNvSpPr/>
            <p:nvPr/>
          </p:nvSpPr>
          <p:spPr>
            <a:xfrm>
              <a:off x="612800" y="2388000"/>
              <a:ext cx="35275" cy="21450"/>
            </a:xfrm>
            <a:custGeom>
              <a:avLst/>
              <a:gdLst/>
              <a:ahLst/>
              <a:cxnLst/>
              <a:rect l="l" t="t" r="r" b="b"/>
              <a:pathLst>
                <a:path w="1411" h="858" extrusionOk="0">
                  <a:moveTo>
                    <a:pt x="1125" y="1"/>
                  </a:moveTo>
                  <a:cubicBezTo>
                    <a:pt x="911" y="1"/>
                    <a:pt x="732" y="90"/>
                    <a:pt x="572" y="179"/>
                  </a:cubicBezTo>
                  <a:cubicBezTo>
                    <a:pt x="465" y="233"/>
                    <a:pt x="358" y="286"/>
                    <a:pt x="286" y="286"/>
                  </a:cubicBezTo>
                  <a:cubicBezTo>
                    <a:pt x="126" y="286"/>
                    <a:pt x="1" y="411"/>
                    <a:pt x="1" y="572"/>
                  </a:cubicBezTo>
                  <a:cubicBezTo>
                    <a:pt x="1" y="714"/>
                    <a:pt x="126" y="857"/>
                    <a:pt x="286" y="857"/>
                  </a:cubicBezTo>
                  <a:cubicBezTo>
                    <a:pt x="483" y="857"/>
                    <a:pt x="679" y="750"/>
                    <a:pt x="822" y="679"/>
                  </a:cubicBezTo>
                  <a:cubicBezTo>
                    <a:pt x="946" y="625"/>
                    <a:pt x="1054" y="572"/>
                    <a:pt x="1125" y="572"/>
                  </a:cubicBezTo>
                  <a:cubicBezTo>
                    <a:pt x="1285" y="572"/>
                    <a:pt x="1410" y="447"/>
                    <a:pt x="1410" y="286"/>
                  </a:cubicBezTo>
                  <a:cubicBezTo>
                    <a:pt x="1410" y="126"/>
                    <a:pt x="1285" y="1"/>
                    <a:pt x="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108"/>
            <p:cNvSpPr/>
            <p:nvPr/>
          </p:nvSpPr>
          <p:spPr>
            <a:xfrm>
              <a:off x="771150" y="2522275"/>
              <a:ext cx="13875" cy="14300"/>
            </a:xfrm>
            <a:custGeom>
              <a:avLst/>
              <a:gdLst/>
              <a:ahLst/>
              <a:cxnLst/>
              <a:rect l="l" t="t" r="r" b="b"/>
              <a:pathLst>
                <a:path w="555" h="572" extrusionOk="0">
                  <a:moveTo>
                    <a:pt x="269" y="0"/>
                  </a:moveTo>
                  <a:cubicBezTo>
                    <a:pt x="126" y="0"/>
                    <a:pt x="1" y="125"/>
                    <a:pt x="1" y="286"/>
                  </a:cubicBezTo>
                  <a:cubicBezTo>
                    <a:pt x="1" y="446"/>
                    <a:pt x="126" y="571"/>
                    <a:pt x="269" y="571"/>
                  </a:cubicBezTo>
                  <a:cubicBezTo>
                    <a:pt x="429" y="571"/>
                    <a:pt x="554" y="446"/>
                    <a:pt x="554" y="286"/>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8"/>
                                        </p:tgtEl>
                                        <p:attrNameLst>
                                          <p:attrName>style.visibility</p:attrName>
                                        </p:attrNameLst>
                                      </p:cBhvr>
                                      <p:to>
                                        <p:strVal val="visible"/>
                                      </p:to>
                                    </p:set>
                                    <p:animEffect transition="in" filter="fade">
                                      <p:cBhvr>
                                        <p:cTn id="7" dur="1000"/>
                                        <p:tgtEl>
                                          <p:spTgt spid="1758"/>
                                        </p:tgtEl>
                                      </p:cBhvr>
                                    </p:animEffect>
                                  </p:childTnLst>
                                </p:cTn>
                              </p:par>
                              <p:par>
                                <p:cTn id="8" presetID="10" presetClass="entr" presetSubtype="0" fill="hold" nodeType="withEffect">
                                  <p:stCondLst>
                                    <p:cond delay="0"/>
                                  </p:stCondLst>
                                  <p:childTnLst>
                                    <p:set>
                                      <p:cBhvr>
                                        <p:cTn id="9" dur="1" fill="hold">
                                          <p:stCondLst>
                                            <p:cond delay="0"/>
                                          </p:stCondLst>
                                        </p:cTn>
                                        <p:tgtEl>
                                          <p:spTgt spid="1759"/>
                                        </p:tgtEl>
                                        <p:attrNameLst>
                                          <p:attrName>style.visibility</p:attrName>
                                        </p:attrNameLst>
                                      </p:cBhvr>
                                      <p:to>
                                        <p:strVal val="visible"/>
                                      </p:to>
                                    </p:set>
                                    <p:animEffect transition="in" filter="fade">
                                      <p:cBhvr>
                                        <p:cTn id="10" dur="1000"/>
                                        <p:tgtEl>
                                          <p:spTgt spid="175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762"/>
                                        </p:tgtEl>
                                        <p:attrNameLst>
                                          <p:attrName>style.visibility</p:attrName>
                                        </p:attrNameLst>
                                      </p:cBhvr>
                                      <p:to>
                                        <p:strVal val="visible"/>
                                      </p:to>
                                    </p:set>
                                    <p:animEffect transition="in" filter="fade">
                                      <p:cBhvr>
                                        <p:cTn id="14" dur="1000"/>
                                        <p:tgtEl>
                                          <p:spTgt spid="1762"/>
                                        </p:tgtEl>
                                      </p:cBhvr>
                                    </p:animEffect>
                                  </p:childTnLst>
                                </p:cTn>
                              </p:par>
                              <p:par>
                                <p:cTn id="15" presetID="10" presetClass="entr" presetSubtype="0" fill="hold" nodeType="withEffect">
                                  <p:stCondLst>
                                    <p:cond delay="0"/>
                                  </p:stCondLst>
                                  <p:childTnLst>
                                    <p:set>
                                      <p:cBhvr>
                                        <p:cTn id="16" dur="1" fill="hold">
                                          <p:stCondLst>
                                            <p:cond delay="0"/>
                                          </p:stCondLst>
                                        </p:cTn>
                                        <p:tgtEl>
                                          <p:spTgt spid="1761"/>
                                        </p:tgtEl>
                                        <p:attrNameLst>
                                          <p:attrName>style.visibility</p:attrName>
                                        </p:attrNameLst>
                                      </p:cBhvr>
                                      <p:to>
                                        <p:strVal val="visible"/>
                                      </p:to>
                                    </p:set>
                                    <p:animEffect transition="in" filter="fade">
                                      <p:cBhvr>
                                        <p:cTn id="17" dur="1000"/>
                                        <p:tgtEl>
                                          <p:spTgt spid="176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765"/>
                                        </p:tgtEl>
                                        <p:attrNameLst>
                                          <p:attrName>style.visibility</p:attrName>
                                        </p:attrNameLst>
                                      </p:cBhvr>
                                      <p:to>
                                        <p:strVal val="visible"/>
                                      </p:to>
                                    </p:set>
                                    <p:animEffect transition="in" filter="fade">
                                      <p:cBhvr>
                                        <p:cTn id="21" dur="1000"/>
                                        <p:tgtEl>
                                          <p:spTgt spid="1765"/>
                                        </p:tgtEl>
                                      </p:cBhvr>
                                    </p:animEffect>
                                  </p:childTnLst>
                                </p:cTn>
                              </p:par>
                              <p:par>
                                <p:cTn id="22" presetID="10" presetClass="entr" presetSubtype="0" fill="hold" nodeType="withEffect">
                                  <p:stCondLst>
                                    <p:cond delay="0"/>
                                  </p:stCondLst>
                                  <p:childTnLst>
                                    <p:set>
                                      <p:cBhvr>
                                        <p:cTn id="23" dur="1" fill="hold">
                                          <p:stCondLst>
                                            <p:cond delay="0"/>
                                          </p:stCondLst>
                                        </p:cTn>
                                        <p:tgtEl>
                                          <p:spTgt spid="1764"/>
                                        </p:tgtEl>
                                        <p:attrNameLst>
                                          <p:attrName>style.visibility</p:attrName>
                                        </p:attrNameLst>
                                      </p:cBhvr>
                                      <p:to>
                                        <p:strVal val="visible"/>
                                      </p:to>
                                    </p:set>
                                    <p:animEffect transition="in" filter="fade">
                                      <p:cBhvr>
                                        <p:cTn id="24" dur="1000"/>
                                        <p:tgtEl>
                                          <p:spTgt spid="1764"/>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1768"/>
                                        </p:tgtEl>
                                        <p:attrNameLst>
                                          <p:attrName>style.visibility</p:attrName>
                                        </p:attrNameLst>
                                      </p:cBhvr>
                                      <p:to>
                                        <p:strVal val="visible"/>
                                      </p:to>
                                    </p:set>
                                    <p:animEffect transition="in" filter="fade">
                                      <p:cBhvr>
                                        <p:cTn id="28" dur="1000"/>
                                        <p:tgtEl>
                                          <p:spTgt spid="1768"/>
                                        </p:tgtEl>
                                      </p:cBhvr>
                                    </p:animEffect>
                                  </p:childTnLst>
                                </p:cTn>
                              </p:par>
                              <p:par>
                                <p:cTn id="29" presetID="10" presetClass="entr" presetSubtype="0" fill="hold" nodeType="withEffect">
                                  <p:stCondLst>
                                    <p:cond delay="0"/>
                                  </p:stCondLst>
                                  <p:childTnLst>
                                    <p:set>
                                      <p:cBhvr>
                                        <p:cTn id="30" dur="1" fill="hold">
                                          <p:stCondLst>
                                            <p:cond delay="0"/>
                                          </p:stCondLst>
                                        </p:cTn>
                                        <p:tgtEl>
                                          <p:spTgt spid="1767"/>
                                        </p:tgtEl>
                                        <p:attrNameLst>
                                          <p:attrName>style.visibility</p:attrName>
                                        </p:attrNameLst>
                                      </p:cBhvr>
                                      <p:to>
                                        <p:strVal val="visible"/>
                                      </p:to>
                                    </p:set>
                                    <p:animEffect transition="in" filter="fade">
                                      <p:cBhvr>
                                        <p:cTn id="31" dur="1000"/>
                                        <p:tgtEl>
                                          <p:spTgt spid="1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10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Schedule</a:t>
            </a:r>
            <a:endParaRPr lang="en-GB"/>
          </a:p>
        </p:txBody>
      </p:sp>
      <p:graphicFrame>
        <p:nvGraphicFramePr>
          <p:cNvPr id="1808" name="Google Shape;1808;p109"/>
          <p:cNvGraphicFramePr/>
          <p:nvPr/>
        </p:nvGraphicFramePr>
        <p:xfrm>
          <a:off x="1241700" y="1656925"/>
          <a:ext cx="6660600" cy="3000000"/>
        </p:xfrm>
        <a:graphic>
          <a:graphicData uri="http://schemas.openxmlformats.org/drawingml/2006/table">
            <a:tbl>
              <a:tblPr>
                <a:noFill/>
                <a:tableStyleId>{0C839290-7CC0-4DD0-9247-1922C5C7868F}</a:tableStyleId>
              </a:tblPr>
              <a:tblGrid>
                <a:gridCol w="1110100"/>
                <a:gridCol w="1110100"/>
                <a:gridCol w="1110100"/>
                <a:gridCol w="1110100"/>
                <a:gridCol w="1110100"/>
                <a:gridCol w="1110100"/>
              </a:tblGrid>
              <a:tr h="511875">
                <a:tc>
                  <a:txBody>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Tasks</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Mon</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Tue</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Wed</a:t>
                      </a:r>
                      <a:endParaRPr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Thu</a:t>
                      </a:r>
                      <a:endParaRPr sz="2500"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GB" sz="2500" b="1">
                          <a:solidFill>
                            <a:schemeClr val="accent1"/>
                          </a:solidFill>
                          <a:latin typeface="DM Serif Text"/>
                          <a:ea typeface="DM Serif Text"/>
                          <a:cs typeface="DM Serif Text"/>
                          <a:sym typeface="DM Serif Text"/>
                        </a:rPr>
                        <a:t>Fri</a:t>
                      </a:r>
                      <a:endParaRPr sz="2500" b="1">
                        <a:solidFill>
                          <a:schemeClr val="accent1"/>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r>
              <a:tr h="511875">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Task 1</a:t>
                      </a:r>
                      <a:endParaRPr b="1">
                        <a:solidFill>
                          <a:schemeClr val="lt2"/>
                        </a:solidFill>
                        <a:latin typeface="DM Serif Text"/>
                        <a:ea typeface="DM Serif Text"/>
                        <a:cs typeface="DM Serif Text"/>
                        <a:sym typeface="DM Serif Tex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511875">
                <a:tc>
                  <a:txBody>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Task 2</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511875">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Task 3</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r>
              <a:tr h="511875">
                <a:tc>
                  <a:txBody>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ambay" panose="00000500000000000000"/>
                          <a:ea typeface="Cambay" panose="00000500000000000000"/>
                          <a:cs typeface="Cambay" panose="00000500000000000000"/>
                          <a:sym typeface="Cambay" panose="00000500000000000000"/>
                        </a:rPr>
                        <a:t>Task 4</a:t>
                      </a: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mbay" panose="00000500000000000000"/>
                        <a:ea typeface="Cambay" panose="00000500000000000000"/>
                        <a:cs typeface="Cambay" panose="00000500000000000000"/>
                        <a:sym typeface="Cambay" panose="0000050000000000000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1809" name="Google Shape;1809;p109"/>
          <p:cNvSpPr/>
          <p:nvPr/>
        </p:nvSpPr>
        <p:spPr>
          <a:xfrm>
            <a:off x="2871600" y="2352175"/>
            <a:ext cx="2307300" cy="246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109"/>
          <p:cNvSpPr/>
          <p:nvPr/>
        </p:nvSpPr>
        <p:spPr>
          <a:xfrm>
            <a:off x="3548950" y="2839150"/>
            <a:ext cx="2808300" cy="246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109"/>
          <p:cNvSpPr/>
          <p:nvPr/>
        </p:nvSpPr>
        <p:spPr>
          <a:xfrm>
            <a:off x="4205100" y="3375925"/>
            <a:ext cx="2709600" cy="246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109"/>
          <p:cNvSpPr/>
          <p:nvPr/>
        </p:nvSpPr>
        <p:spPr>
          <a:xfrm>
            <a:off x="5214050" y="3912700"/>
            <a:ext cx="2307300" cy="246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109">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10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10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09"/>
                                        </p:tgtEl>
                                        <p:attrNameLst>
                                          <p:attrName>style.visibility</p:attrName>
                                        </p:attrNameLst>
                                      </p:cBhvr>
                                      <p:to>
                                        <p:strVal val="visible"/>
                                      </p:to>
                                    </p:set>
                                    <p:animEffect transition="in" filter="fade">
                                      <p:cBhvr>
                                        <p:cTn id="7" dur="1000"/>
                                        <p:tgtEl>
                                          <p:spTgt spid="180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10"/>
                                        </p:tgtEl>
                                        <p:attrNameLst>
                                          <p:attrName>style.visibility</p:attrName>
                                        </p:attrNameLst>
                                      </p:cBhvr>
                                      <p:to>
                                        <p:strVal val="visible"/>
                                      </p:to>
                                    </p:set>
                                    <p:animEffect transition="in" filter="fade">
                                      <p:cBhvr>
                                        <p:cTn id="11" dur="1000"/>
                                        <p:tgtEl>
                                          <p:spTgt spid="18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11"/>
                                        </p:tgtEl>
                                        <p:attrNameLst>
                                          <p:attrName>style.visibility</p:attrName>
                                        </p:attrNameLst>
                                      </p:cBhvr>
                                      <p:to>
                                        <p:strVal val="visible"/>
                                      </p:to>
                                    </p:set>
                                    <p:animEffect transition="in" filter="fade">
                                      <p:cBhvr>
                                        <p:cTn id="15" dur="1000"/>
                                        <p:tgtEl>
                                          <p:spTgt spid="181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12"/>
                                        </p:tgtEl>
                                        <p:attrNameLst>
                                          <p:attrName>style.visibility</p:attrName>
                                        </p:attrNameLst>
                                      </p:cBhvr>
                                      <p:to>
                                        <p:strVal val="visible"/>
                                      </p:to>
                                    </p:set>
                                    <p:animEffect transition="in" filter="fade">
                                      <p:cBhvr>
                                        <p:cTn id="19" dur="1000"/>
                                        <p:tgtEl>
                                          <p:spTgt spid="1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10"/>
          <p:cNvSpPr txBox="1"/>
          <p:nvPr/>
        </p:nvSpPr>
        <p:spPr>
          <a:xfrm>
            <a:off x="855153" y="3574350"/>
            <a:ext cx="1176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20-30</a:t>
            </a:r>
            <a:endParaRPr sz="2500" b="1">
              <a:solidFill>
                <a:schemeClr val="dk2"/>
              </a:solidFill>
              <a:latin typeface="DM Serif Text"/>
              <a:ea typeface="DM Serif Text"/>
              <a:cs typeface="DM Serif Text"/>
              <a:sym typeface="DM Serif Text"/>
            </a:endParaRPr>
          </a:p>
        </p:txBody>
      </p:sp>
      <p:sp>
        <p:nvSpPr>
          <p:cNvPr id="1821" name="Google Shape;1821;p110"/>
          <p:cNvSpPr txBox="1"/>
          <p:nvPr/>
        </p:nvSpPr>
        <p:spPr>
          <a:xfrm>
            <a:off x="855153" y="4060425"/>
            <a:ext cx="1176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31-40</a:t>
            </a:r>
            <a:endParaRPr sz="2500" b="1">
              <a:solidFill>
                <a:schemeClr val="dk2"/>
              </a:solidFill>
              <a:latin typeface="DM Serif Text"/>
              <a:ea typeface="DM Serif Text"/>
              <a:cs typeface="DM Serif Text"/>
              <a:sym typeface="DM Serif Text"/>
            </a:endParaRPr>
          </a:p>
        </p:txBody>
      </p:sp>
      <p:sp>
        <p:nvSpPr>
          <p:cNvPr id="1822" name="Google Shape;1822;p110"/>
          <p:cNvSpPr txBox="1"/>
          <p:nvPr/>
        </p:nvSpPr>
        <p:spPr>
          <a:xfrm>
            <a:off x="2031288" y="1926750"/>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25%</a:t>
            </a:r>
            <a:endParaRPr sz="2500" b="1">
              <a:solidFill>
                <a:schemeClr val="dk2"/>
              </a:solidFill>
              <a:latin typeface="DM Serif Text"/>
              <a:ea typeface="DM Serif Text"/>
              <a:cs typeface="DM Serif Text"/>
              <a:sym typeface="DM Serif Text"/>
            </a:endParaRPr>
          </a:p>
        </p:txBody>
      </p:sp>
      <p:sp>
        <p:nvSpPr>
          <p:cNvPr id="1823" name="Google Shape;1823;p110"/>
          <p:cNvSpPr txBox="1"/>
          <p:nvPr/>
        </p:nvSpPr>
        <p:spPr>
          <a:xfrm>
            <a:off x="2031300" y="2389375"/>
            <a:ext cx="9420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Female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24" name="Google Shape;1824;p11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Patient satisfaction</a:t>
            </a:r>
            <a:endParaRPr lang="en-GB"/>
          </a:p>
        </p:txBody>
      </p:sp>
      <p:sp>
        <p:nvSpPr>
          <p:cNvPr id="1825" name="Google Shape;1825;p110"/>
          <p:cNvSpPr txBox="1"/>
          <p:nvPr/>
        </p:nvSpPr>
        <p:spPr>
          <a:xfrm>
            <a:off x="855150" y="1327950"/>
            <a:ext cx="3294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Gender</a:t>
            </a:r>
            <a:endParaRPr sz="2500" b="1">
              <a:solidFill>
                <a:schemeClr val="lt2"/>
              </a:solidFill>
              <a:latin typeface="DM Serif Text"/>
              <a:ea typeface="DM Serif Text"/>
              <a:cs typeface="DM Serif Text"/>
              <a:sym typeface="DM Serif Text"/>
            </a:endParaRPr>
          </a:p>
        </p:txBody>
      </p:sp>
      <p:sp>
        <p:nvSpPr>
          <p:cNvPr id="1826" name="Google Shape;1826;p110"/>
          <p:cNvSpPr txBox="1"/>
          <p:nvPr/>
        </p:nvSpPr>
        <p:spPr>
          <a:xfrm>
            <a:off x="5561850" y="1893100"/>
            <a:ext cx="28623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Mercury</a:t>
            </a:r>
            <a:endParaRPr sz="2500" b="1">
              <a:solidFill>
                <a:schemeClr val="lt2"/>
              </a:solidFill>
              <a:latin typeface="DM Serif Text"/>
              <a:ea typeface="DM Serif Text"/>
              <a:cs typeface="DM Serif Text"/>
              <a:sym typeface="DM Serif Text"/>
            </a:endParaRPr>
          </a:p>
        </p:txBody>
      </p:sp>
      <p:sp>
        <p:nvSpPr>
          <p:cNvPr id="1827" name="Google Shape;1827;p110"/>
          <p:cNvSpPr txBox="1"/>
          <p:nvPr/>
        </p:nvSpPr>
        <p:spPr>
          <a:xfrm>
            <a:off x="5561851" y="2339574"/>
            <a:ext cx="28623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closest planet to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28" name="Google Shape;1828;p110"/>
          <p:cNvSpPr txBox="1"/>
          <p:nvPr/>
        </p:nvSpPr>
        <p:spPr>
          <a:xfrm>
            <a:off x="5561850" y="3690128"/>
            <a:ext cx="28623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Mars</a:t>
            </a:r>
            <a:endParaRPr sz="2500" b="1">
              <a:solidFill>
                <a:schemeClr val="lt2"/>
              </a:solidFill>
              <a:latin typeface="DM Serif Text"/>
              <a:ea typeface="DM Serif Text"/>
              <a:cs typeface="DM Serif Text"/>
              <a:sym typeface="DM Serif Text"/>
            </a:endParaRPr>
          </a:p>
        </p:txBody>
      </p:sp>
      <p:sp>
        <p:nvSpPr>
          <p:cNvPr id="1829" name="Google Shape;1829;p110"/>
          <p:cNvSpPr txBox="1"/>
          <p:nvPr/>
        </p:nvSpPr>
        <p:spPr>
          <a:xfrm>
            <a:off x="5561851" y="4136600"/>
            <a:ext cx="28623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30" name="Google Shape;1830;p110"/>
          <p:cNvSpPr txBox="1"/>
          <p:nvPr/>
        </p:nvSpPr>
        <p:spPr>
          <a:xfrm>
            <a:off x="855138" y="1926750"/>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55%</a:t>
            </a:r>
            <a:endParaRPr sz="2500" b="1">
              <a:solidFill>
                <a:schemeClr val="dk2"/>
              </a:solidFill>
              <a:latin typeface="DM Serif Text"/>
              <a:ea typeface="DM Serif Text"/>
              <a:cs typeface="DM Serif Text"/>
              <a:sym typeface="DM Serif Text"/>
            </a:endParaRPr>
          </a:p>
        </p:txBody>
      </p:sp>
      <p:sp>
        <p:nvSpPr>
          <p:cNvPr id="1831" name="Google Shape;1831;p110"/>
          <p:cNvSpPr txBox="1"/>
          <p:nvPr/>
        </p:nvSpPr>
        <p:spPr>
          <a:xfrm>
            <a:off x="3207438" y="1926750"/>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20%</a:t>
            </a:r>
            <a:endParaRPr sz="2500" b="1">
              <a:solidFill>
                <a:schemeClr val="dk2"/>
              </a:solidFill>
              <a:latin typeface="DM Serif Text"/>
              <a:ea typeface="DM Serif Text"/>
              <a:cs typeface="DM Serif Text"/>
              <a:sym typeface="DM Serif Text"/>
            </a:endParaRPr>
          </a:p>
        </p:txBody>
      </p:sp>
      <p:sp>
        <p:nvSpPr>
          <p:cNvPr id="1832" name="Google Shape;1832;p110"/>
          <p:cNvSpPr txBox="1"/>
          <p:nvPr/>
        </p:nvSpPr>
        <p:spPr>
          <a:xfrm>
            <a:off x="855150" y="2389375"/>
            <a:ext cx="9420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Male</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33" name="Google Shape;1833;p110"/>
          <p:cNvSpPr txBox="1"/>
          <p:nvPr/>
        </p:nvSpPr>
        <p:spPr>
          <a:xfrm>
            <a:off x="3207450" y="2389375"/>
            <a:ext cx="9420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Other</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34" name="Google Shape;1834;p110"/>
          <p:cNvSpPr txBox="1"/>
          <p:nvPr/>
        </p:nvSpPr>
        <p:spPr>
          <a:xfrm>
            <a:off x="855150" y="2975550"/>
            <a:ext cx="32943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Age</a:t>
            </a:r>
            <a:endParaRPr sz="2500" b="1">
              <a:solidFill>
                <a:schemeClr val="lt2"/>
              </a:solidFill>
              <a:latin typeface="DM Serif Text"/>
              <a:ea typeface="DM Serif Text"/>
              <a:cs typeface="DM Serif Text"/>
              <a:sym typeface="DM Serif Text"/>
            </a:endParaRPr>
          </a:p>
        </p:txBody>
      </p:sp>
      <p:sp>
        <p:nvSpPr>
          <p:cNvPr id="1835" name="Google Shape;1835;p110"/>
          <p:cNvSpPr txBox="1"/>
          <p:nvPr/>
        </p:nvSpPr>
        <p:spPr>
          <a:xfrm>
            <a:off x="3207438" y="3574350"/>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3/5</a:t>
            </a:r>
            <a:endParaRPr sz="2500" b="1">
              <a:solidFill>
                <a:schemeClr val="dk2"/>
              </a:solidFill>
              <a:latin typeface="DM Serif Text"/>
              <a:ea typeface="DM Serif Text"/>
              <a:cs typeface="DM Serif Text"/>
              <a:sym typeface="DM Serif Text"/>
            </a:endParaRPr>
          </a:p>
        </p:txBody>
      </p:sp>
      <p:sp>
        <p:nvSpPr>
          <p:cNvPr id="1836" name="Google Shape;1836;p110"/>
          <p:cNvSpPr txBox="1"/>
          <p:nvPr/>
        </p:nvSpPr>
        <p:spPr>
          <a:xfrm>
            <a:off x="3207438" y="4060425"/>
            <a:ext cx="9420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2/5</a:t>
            </a:r>
            <a:endParaRPr sz="2500" b="1">
              <a:solidFill>
                <a:schemeClr val="dk2"/>
              </a:solidFill>
              <a:latin typeface="DM Serif Text"/>
              <a:ea typeface="DM Serif Text"/>
              <a:cs typeface="DM Serif Text"/>
              <a:sym typeface="DM Serif Text"/>
            </a:endParaRPr>
          </a:p>
        </p:txBody>
      </p:sp>
      <p:sp>
        <p:nvSpPr>
          <p:cNvPr id="1837" name="Google Shape;1837;p110"/>
          <p:cNvSpPr txBox="1"/>
          <p:nvPr/>
        </p:nvSpPr>
        <p:spPr>
          <a:xfrm>
            <a:off x="4869175" y="1327950"/>
            <a:ext cx="35616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2"/>
                </a:solidFill>
                <a:latin typeface="DM Serif Text"/>
                <a:ea typeface="DM Serif Text"/>
                <a:cs typeface="DM Serif Text"/>
                <a:sym typeface="DM Serif Text"/>
              </a:rPr>
              <a:t>Results</a:t>
            </a:r>
            <a:endParaRPr sz="2500" b="1">
              <a:solidFill>
                <a:schemeClr val="lt2"/>
              </a:solidFill>
              <a:latin typeface="DM Serif Text"/>
              <a:ea typeface="DM Serif Text"/>
              <a:cs typeface="DM Serif Text"/>
              <a:sym typeface="DM Serif Text"/>
            </a:endParaRPr>
          </a:p>
        </p:txBody>
      </p:sp>
      <p:pic>
        <p:nvPicPr>
          <p:cNvPr id="1838" name="Google Shape;1838;p110"/>
          <p:cNvPicPr preferRelativeResize="0"/>
          <p:nvPr/>
        </p:nvPicPr>
        <p:blipFill rotWithShape="1">
          <a:blip r:embed="rId1"/>
          <a:srcRect l="15266" t="3832" r="9641" b="5125"/>
          <a:stretch>
            <a:fillRect/>
          </a:stretch>
        </p:blipFill>
        <p:spPr>
          <a:xfrm>
            <a:off x="-145750" y="2758438"/>
            <a:ext cx="776675" cy="760000"/>
          </a:xfrm>
          <a:prstGeom prst="rect">
            <a:avLst/>
          </a:prstGeom>
          <a:noFill/>
          <a:ln>
            <a:noFill/>
          </a:ln>
        </p:spPr>
      </p:pic>
      <p:sp>
        <p:nvSpPr>
          <p:cNvPr id="1839" name="Google Shape;1839;p110"/>
          <p:cNvSpPr/>
          <p:nvPr/>
        </p:nvSpPr>
        <p:spPr>
          <a:xfrm>
            <a:off x="1973150" y="3690123"/>
            <a:ext cx="214800" cy="2148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110"/>
          <p:cNvSpPr/>
          <p:nvPr/>
        </p:nvSpPr>
        <p:spPr>
          <a:xfrm>
            <a:off x="2241744" y="3690123"/>
            <a:ext cx="214800" cy="2148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110"/>
          <p:cNvSpPr/>
          <p:nvPr/>
        </p:nvSpPr>
        <p:spPr>
          <a:xfrm>
            <a:off x="2510338" y="3690123"/>
            <a:ext cx="214800" cy="2148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110"/>
          <p:cNvSpPr/>
          <p:nvPr/>
        </p:nvSpPr>
        <p:spPr>
          <a:xfrm>
            <a:off x="2778931" y="3690123"/>
            <a:ext cx="214800" cy="214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110"/>
          <p:cNvSpPr/>
          <p:nvPr/>
        </p:nvSpPr>
        <p:spPr>
          <a:xfrm>
            <a:off x="3047525" y="3690123"/>
            <a:ext cx="214800" cy="214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110"/>
          <p:cNvSpPr/>
          <p:nvPr/>
        </p:nvSpPr>
        <p:spPr>
          <a:xfrm>
            <a:off x="1973150" y="4176223"/>
            <a:ext cx="214800" cy="2148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110"/>
          <p:cNvSpPr/>
          <p:nvPr/>
        </p:nvSpPr>
        <p:spPr>
          <a:xfrm>
            <a:off x="2241744" y="4176223"/>
            <a:ext cx="214800" cy="2148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110"/>
          <p:cNvSpPr/>
          <p:nvPr/>
        </p:nvSpPr>
        <p:spPr>
          <a:xfrm>
            <a:off x="2510338" y="4176223"/>
            <a:ext cx="214800" cy="214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110"/>
          <p:cNvSpPr/>
          <p:nvPr/>
        </p:nvSpPr>
        <p:spPr>
          <a:xfrm>
            <a:off x="2778931" y="4176223"/>
            <a:ext cx="214800" cy="214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110"/>
          <p:cNvSpPr/>
          <p:nvPr/>
        </p:nvSpPr>
        <p:spPr>
          <a:xfrm>
            <a:off x="3047525" y="4176223"/>
            <a:ext cx="214800" cy="214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110"/>
          <p:cNvSpPr txBox="1"/>
          <p:nvPr/>
        </p:nvSpPr>
        <p:spPr>
          <a:xfrm>
            <a:off x="5561850" y="2791613"/>
            <a:ext cx="2862300"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Neptune</a:t>
            </a:r>
            <a:endParaRPr sz="2500" b="1">
              <a:solidFill>
                <a:schemeClr val="lt2"/>
              </a:solidFill>
              <a:latin typeface="DM Serif Text"/>
              <a:ea typeface="DM Serif Text"/>
              <a:cs typeface="DM Serif Text"/>
              <a:sym typeface="DM Serif Text"/>
            </a:endParaRPr>
          </a:p>
        </p:txBody>
      </p:sp>
      <p:sp>
        <p:nvSpPr>
          <p:cNvPr id="1850" name="Google Shape;1850;p110"/>
          <p:cNvSpPr txBox="1"/>
          <p:nvPr/>
        </p:nvSpPr>
        <p:spPr>
          <a:xfrm>
            <a:off x="5561850" y="3238075"/>
            <a:ext cx="31608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It’s the farthest planet from the Sun</a:t>
            </a:r>
            <a:endParaRPr>
              <a:solidFill>
                <a:schemeClr val="dk1"/>
              </a:solidFill>
              <a:latin typeface="Cambay" panose="00000500000000000000"/>
              <a:ea typeface="Cambay" panose="00000500000000000000"/>
              <a:cs typeface="Cambay" panose="00000500000000000000"/>
              <a:sym typeface="Cambay" panose="00000500000000000000"/>
            </a:endParaRPr>
          </a:p>
        </p:txBody>
      </p:sp>
      <p:sp>
        <p:nvSpPr>
          <p:cNvPr id="1851" name="Google Shape;1851;p110"/>
          <p:cNvSpPr txBox="1"/>
          <p:nvPr/>
        </p:nvSpPr>
        <p:spPr>
          <a:xfrm>
            <a:off x="4869175" y="2090500"/>
            <a:ext cx="6927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1.</a:t>
            </a:r>
            <a:endParaRPr sz="2500" b="1">
              <a:solidFill>
                <a:schemeClr val="dk2"/>
              </a:solidFill>
              <a:latin typeface="DM Serif Text"/>
              <a:ea typeface="DM Serif Text"/>
              <a:cs typeface="DM Serif Text"/>
              <a:sym typeface="DM Serif Text"/>
            </a:endParaRPr>
          </a:p>
        </p:txBody>
      </p:sp>
      <p:sp>
        <p:nvSpPr>
          <p:cNvPr id="1852" name="Google Shape;1852;p110"/>
          <p:cNvSpPr txBox="1"/>
          <p:nvPr/>
        </p:nvSpPr>
        <p:spPr>
          <a:xfrm>
            <a:off x="4869175" y="2989050"/>
            <a:ext cx="6927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2.</a:t>
            </a:r>
            <a:endParaRPr sz="2500" b="1">
              <a:solidFill>
                <a:schemeClr val="dk2"/>
              </a:solidFill>
              <a:latin typeface="DM Serif Text"/>
              <a:ea typeface="DM Serif Text"/>
              <a:cs typeface="DM Serif Text"/>
              <a:sym typeface="DM Serif Text"/>
            </a:endParaRPr>
          </a:p>
        </p:txBody>
      </p:sp>
      <p:sp>
        <p:nvSpPr>
          <p:cNvPr id="1853" name="Google Shape;1853;p110"/>
          <p:cNvSpPr txBox="1"/>
          <p:nvPr/>
        </p:nvSpPr>
        <p:spPr>
          <a:xfrm>
            <a:off x="4869175" y="3887600"/>
            <a:ext cx="6927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dk2"/>
                </a:solidFill>
                <a:latin typeface="DM Serif Text"/>
                <a:ea typeface="DM Serif Text"/>
                <a:cs typeface="DM Serif Text"/>
                <a:sym typeface="DM Serif Text"/>
              </a:rPr>
              <a:t>3.</a:t>
            </a:r>
            <a:endParaRPr sz="2500" b="1">
              <a:solidFill>
                <a:schemeClr val="dk2"/>
              </a:solidFill>
              <a:latin typeface="DM Serif Text"/>
              <a:ea typeface="DM Serif Text"/>
              <a:cs typeface="DM Serif Text"/>
              <a:sym typeface="DM Serif Text"/>
            </a:endParaRPr>
          </a:p>
        </p:txBody>
      </p:sp>
      <p:sp>
        <p:nvSpPr>
          <p:cNvPr id="1854" name="Google Shape;1854;p110">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11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11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2"/>
                                        </p:tgtEl>
                                        <p:attrNameLst>
                                          <p:attrName>style.visibility</p:attrName>
                                        </p:attrNameLst>
                                      </p:cBhvr>
                                      <p:to>
                                        <p:strVal val="visible"/>
                                      </p:to>
                                    </p:set>
                                    <p:animEffect transition="in" filter="fade">
                                      <p:cBhvr>
                                        <p:cTn id="7" dur="1000"/>
                                        <p:tgtEl>
                                          <p:spTgt spid="1822"/>
                                        </p:tgtEl>
                                      </p:cBhvr>
                                    </p:animEffect>
                                  </p:childTnLst>
                                </p:cTn>
                              </p:par>
                              <p:par>
                                <p:cTn id="8" presetID="10" presetClass="entr" presetSubtype="0" fill="hold" nodeType="withEffect">
                                  <p:stCondLst>
                                    <p:cond delay="0"/>
                                  </p:stCondLst>
                                  <p:childTnLst>
                                    <p:set>
                                      <p:cBhvr>
                                        <p:cTn id="9" dur="1" fill="hold">
                                          <p:stCondLst>
                                            <p:cond delay="0"/>
                                          </p:stCondLst>
                                        </p:cTn>
                                        <p:tgtEl>
                                          <p:spTgt spid="1823"/>
                                        </p:tgtEl>
                                        <p:attrNameLst>
                                          <p:attrName>style.visibility</p:attrName>
                                        </p:attrNameLst>
                                      </p:cBhvr>
                                      <p:to>
                                        <p:strVal val="visible"/>
                                      </p:to>
                                    </p:set>
                                    <p:animEffect transition="in" filter="fade">
                                      <p:cBhvr>
                                        <p:cTn id="10" dur="1000"/>
                                        <p:tgtEl>
                                          <p:spTgt spid="1823"/>
                                        </p:tgtEl>
                                      </p:cBhvr>
                                    </p:animEffect>
                                  </p:childTnLst>
                                </p:cTn>
                              </p:par>
                              <p:par>
                                <p:cTn id="11" presetID="10" presetClass="entr" presetSubtype="0" fill="hold" nodeType="withEffect">
                                  <p:stCondLst>
                                    <p:cond delay="0"/>
                                  </p:stCondLst>
                                  <p:childTnLst>
                                    <p:set>
                                      <p:cBhvr>
                                        <p:cTn id="12" dur="1" fill="hold">
                                          <p:stCondLst>
                                            <p:cond delay="0"/>
                                          </p:stCondLst>
                                        </p:cTn>
                                        <p:tgtEl>
                                          <p:spTgt spid="1825"/>
                                        </p:tgtEl>
                                        <p:attrNameLst>
                                          <p:attrName>style.visibility</p:attrName>
                                        </p:attrNameLst>
                                      </p:cBhvr>
                                      <p:to>
                                        <p:strVal val="visible"/>
                                      </p:to>
                                    </p:set>
                                    <p:animEffect transition="in" filter="fade">
                                      <p:cBhvr>
                                        <p:cTn id="13" dur="1000"/>
                                        <p:tgtEl>
                                          <p:spTgt spid="1825"/>
                                        </p:tgtEl>
                                      </p:cBhvr>
                                    </p:animEffect>
                                  </p:childTnLst>
                                </p:cTn>
                              </p:par>
                              <p:par>
                                <p:cTn id="14" presetID="10" presetClass="entr" presetSubtype="0" fill="hold" nodeType="withEffect">
                                  <p:stCondLst>
                                    <p:cond delay="0"/>
                                  </p:stCondLst>
                                  <p:childTnLst>
                                    <p:set>
                                      <p:cBhvr>
                                        <p:cTn id="15" dur="1" fill="hold">
                                          <p:stCondLst>
                                            <p:cond delay="0"/>
                                          </p:stCondLst>
                                        </p:cTn>
                                        <p:tgtEl>
                                          <p:spTgt spid="1830"/>
                                        </p:tgtEl>
                                        <p:attrNameLst>
                                          <p:attrName>style.visibility</p:attrName>
                                        </p:attrNameLst>
                                      </p:cBhvr>
                                      <p:to>
                                        <p:strVal val="visible"/>
                                      </p:to>
                                    </p:set>
                                    <p:animEffect transition="in" filter="fade">
                                      <p:cBhvr>
                                        <p:cTn id="16" dur="1000"/>
                                        <p:tgtEl>
                                          <p:spTgt spid="1830"/>
                                        </p:tgtEl>
                                      </p:cBhvr>
                                    </p:animEffect>
                                  </p:childTnLst>
                                </p:cTn>
                              </p:par>
                              <p:par>
                                <p:cTn id="17" presetID="10" presetClass="entr" presetSubtype="0" fill="hold" nodeType="withEffect">
                                  <p:stCondLst>
                                    <p:cond delay="0"/>
                                  </p:stCondLst>
                                  <p:childTnLst>
                                    <p:set>
                                      <p:cBhvr>
                                        <p:cTn id="18" dur="1" fill="hold">
                                          <p:stCondLst>
                                            <p:cond delay="0"/>
                                          </p:stCondLst>
                                        </p:cTn>
                                        <p:tgtEl>
                                          <p:spTgt spid="1831"/>
                                        </p:tgtEl>
                                        <p:attrNameLst>
                                          <p:attrName>style.visibility</p:attrName>
                                        </p:attrNameLst>
                                      </p:cBhvr>
                                      <p:to>
                                        <p:strVal val="visible"/>
                                      </p:to>
                                    </p:set>
                                    <p:animEffect transition="in" filter="fade">
                                      <p:cBhvr>
                                        <p:cTn id="19" dur="1000"/>
                                        <p:tgtEl>
                                          <p:spTgt spid="1831"/>
                                        </p:tgtEl>
                                      </p:cBhvr>
                                    </p:animEffect>
                                  </p:childTnLst>
                                </p:cTn>
                              </p:par>
                              <p:par>
                                <p:cTn id="20" presetID="10" presetClass="entr" presetSubtype="0" fill="hold" nodeType="withEffect">
                                  <p:stCondLst>
                                    <p:cond delay="0"/>
                                  </p:stCondLst>
                                  <p:childTnLst>
                                    <p:set>
                                      <p:cBhvr>
                                        <p:cTn id="21" dur="1" fill="hold">
                                          <p:stCondLst>
                                            <p:cond delay="0"/>
                                          </p:stCondLst>
                                        </p:cTn>
                                        <p:tgtEl>
                                          <p:spTgt spid="1832"/>
                                        </p:tgtEl>
                                        <p:attrNameLst>
                                          <p:attrName>style.visibility</p:attrName>
                                        </p:attrNameLst>
                                      </p:cBhvr>
                                      <p:to>
                                        <p:strVal val="visible"/>
                                      </p:to>
                                    </p:set>
                                    <p:animEffect transition="in" filter="fade">
                                      <p:cBhvr>
                                        <p:cTn id="22" dur="1000"/>
                                        <p:tgtEl>
                                          <p:spTgt spid="1832"/>
                                        </p:tgtEl>
                                      </p:cBhvr>
                                    </p:animEffect>
                                  </p:childTnLst>
                                </p:cTn>
                              </p:par>
                              <p:par>
                                <p:cTn id="23" presetID="10" presetClass="entr" presetSubtype="0" fill="hold" nodeType="withEffect">
                                  <p:stCondLst>
                                    <p:cond delay="0"/>
                                  </p:stCondLst>
                                  <p:childTnLst>
                                    <p:set>
                                      <p:cBhvr>
                                        <p:cTn id="24" dur="1" fill="hold">
                                          <p:stCondLst>
                                            <p:cond delay="0"/>
                                          </p:stCondLst>
                                        </p:cTn>
                                        <p:tgtEl>
                                          <p:spTgt spid="1833"/>
                                        </p:tgtEl>
                                        <p:attrNameLst>
                                          <p:attrName>style.visibility</p:attrName>
                                        </p:attrNameLst>
                                      </p:cBhvr>
                                      <p:to>
                                        <p:strVal val="visible"/>
                                      </p:to>
                                    </p:set>
                                    <p:animEffect transition="in" filter="fade">
                                      <p:cBhvr>
                                        <p:cTn id="25" dur="1000"/>
                                        <p:tgtEl>
                                          <p:spTgt spid="1833"/>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820"/>
                                        </p:tgtEl>
                                        <p:attrNameLst>
                                          <p:attrName>style.visibility</p:attrName>
                                        </p:attrNameLst>
                                      </p:cBhvr>
                                      <p:to>
                                        <p:strVal val="visible"/>
                                      </p:to>
                                    </p:set>
                                    <p:animEffect transition="in" filter="fade">
                                      <p:cBhvr>
                                        <p:cTn id="29" dur="1000"/>
                                        <p:tgtEl>
                                          <p:spTgt spid="1820"/>
                                        </p:tgtEl>
                                      </p:cBhvr>
                                    </p:animEffect>
                                  </p:childTnLst>
                                </p:cTn>
                              </p:par>
                              <p:par>
                                <p:cTn id="30" presetID="10" presetClass="entr" presetSubtype="0" fill="hold" nodeType="withEffect">
                                  <p:stCondLst>
                                    <p:cond delay="0"/>
                                  </p:stCondLst>
                                  <p:childTnLst>
                                    <p:set>
                                      <p:cBhvr>
                                        <p:cTn id="31" dur="1" fill="hold">
                                          <p:stCondLst>
                                            <p:cond delay="0"/>
                                          </p:stCondLst>
                                        </p:cTn>
                                        <p:tgtEl>
                                          <p:spTgt spid="1821"/>
                                        </p:tgtEl>
                                        <p:attrNameLst>
                                          <p:attrName>style.visibility</p:attrName>
                                        </p:attrNameLst>
                                      </p:cBhvr>
                                      <p:to>
                                        <p:strVal val="visible"/>
                                      </p:to>
                                    </p:set>
                                    <p:animEffect transition="in" filter="fade">
                                      <p:cBhvr>
                                        <p:cTn id="32" dur="1000"/>
                                        <p:tgtEl>
                                          <p:spTgt spid="1821"/>
                                        </p:tgtEl>
                                      </p:cBhvr>
                                    </p:animEffect>
                                  </p:childTnLst>
                                </p:cTn>
                              </p:par>
                              <p:par>
                                <p:cTn id="33" presetID="10" presetClass="entr" presetSubtype="0" fill="hold" nodeType="withEffect">
                                  <p:stCondLst>
                                    <p:cond delay="0"/>
                                  </p:stCondLst>
                                  <p:childTnLst>
                                    <p:set>
                                      <p:cBhvr>
                                        <p:cTn id="34" dur="1" fill="hold">
                                          <p:stCondLst>
                                            <p:cond delay="0"/>
                                          </p:stCondLst>
                                        </p:cTn>
                                        <p:tgtEl>
                                          <p:spTgt spid="1834"/>
                                        </p:tgtEl>
                                        <p:attrNameLst>
                                          <p:attrName>style.visibility</p:attrName>
                                        </p:attrNameLst>
                                      </p:cBhvr>
                                      <p:to>
                                        <p:strVal val="visible"/>
                                      </p:to>
                                    </p:set>
                                    <p:animEffect transition="in" filter="fade">
                                      <p:cBhvr>
                                        <p:cTn id="35" dur="1000"/>
                                        <p:tgtEl>
                                          <p:spTgt spid="1834"/>
                                        </p:tgtEl>
                                      </p:cBhvr>
                                    </p:animEffect>
                                  </p:childTnLst>
                                </p:cTn>
                              </p:par>
                              <p:par>
                                <p:cTn id="36" presetID="10" presetClass="entr" presetSubtype="0" fill="hold" nodeType="withEffect">
                                  <p:stCondLst>
                                    <p:cond delay="0"/>
                                  </p:stCondLst>
                                  <p:childTnLst>
                                    <p:set>
                                      <p:cBhvr>
                                        <p:cTn id="37" dur="1" fill="hold">
                                          <p:stCondLst>
                                            <p:cond delay="0"/>
                                          </p:stCondLst>
                                        </p:cTn>
                                        <p:tgtEl>
                                          <p:spTgt spid="1835"/>
                                        </p:tgtEl>
                                        <p:attrNameLst>
                                          <p:attrName>style.visibility</p:attrName>
                                        </p:attrNameLst>
                                      </p:cBhvr>
                                      <p:to>
                                        <p:strVal val="visible"/>
                                      </p:to>
                                    </p:set>
                                    <p:animEffect transition="in" filter="fade">
                                      <p:cBhvr>
                                        <p:cTn id="38" dur="1000"/>
                                        <p:tgtEl>
                                          <p:spTgt spid="1835"/>
                                        </p:tgtEl>
                                      </p:cBhvr>
                                    </p:animEffect>
                                  </p:childTnLst>
                                </p:cTn>
                              </p:par>
                              <p:par>
                                <p:cTn id="39" presetID="10" presetClass="entr" presetSubtype="0" fill="hold" nodeType="withEffect">
                                  <p:stCondLst>
                                    <p:cond delay="0"/>
                                  </p:stCondLst>
                                  <p:childTnLst>
                                    <p:set>
                                      <p:cBhvr>
                                        <p:cTn id="40" dur="1" fill="hold">
                                          <p:stCondLst>
                                            <p:cond delay="0"/>
                                          </p:stCondLst>
                                        </p:cTn>
                                        <p:tgtEl>
                                          <p:spTgt spid="1836"/>
                                        </p:tgtEl>
                                        <p:attrNameLst>
                                          <p:attrName>style.visibility</p:attrName>
                                        </p:attrNameLst>
                                      </p:cBhvr>
                                      <p:to>
                                        <p:strVal val="visible"/>
                                      </p:to>
                                    </p:set>
                                    <p:animEffect transition="in" filter="fade">
                                      <p:cBhvr>
                                        <p:cTn id="41" dur="1000"/>
                                        <p:tgtEl>
                                          <p:spTgt spid="1836"/>
                                        </p:tgtEl>
                                      </p:cBhvr>
                                    </p:animEffect>
                                  </p:childTnLst>
                                </p:cTn>
                              </p:par>
                              <p:par>
                                <p:cTn id="42" presetID="10" presetClass="entr" presetSubtype="0" fill="hold" nodeType="withEffect">
                                  <p:stCondLst>
                                    <p:cond delay="0"/>
                                  </p:stCondLst>
                                  <p:childTnLst>
                                    <p:set>
                                      <p:cBhvr>
                                        <p:cTn id="43" dur="1" fill="hold">
                                          <p:stCondLst>
                                            <p:cond delay="0"/>
                                          </p:stCondLst>
                                        </p:cTn>
                                        <p:tgtEl>
                                          <p:spTgt spid="1839"/>
                                        </p:tgtEl>
                                        <p:attrNameLst>
                                          <p:attrName>style.visibility</p:attrName>
                                        </p:attrNameLst>
                                      </p:cBhvr>
                                      <p:to>
                                        <p:strVal val="visible"/>
                                      </p:to>
                                    </p:set>
                                    <p:animEffect transition="in" filter="fade">
                                      <p:cBhvr>
                                        <p:cTn id="44" dur="1000"/>
                                        <p:tgtEl>
                                          <p:spTgt spid="1839"/>
                                        </p:tgtEl>
                                      </p:cBhvr>
                                    </p:animEffect>
                                  </p:childTnLst>
                                </p:cTn>
                              </p:par>
                              <p:par>
                                <p:cTn id="45" presetID="10" presetClass="entr" presetSubtype="0" fill="hold" nodeType="withEffect">
                                  <p:stCondLst>
                                    <p:cond delay="0"/>
                                  </p:stCondLst>
                                  <p:childTnLst>
                                    <p:set>
                                      <p:cBhvr>
                                        <p:cTn id="46" dur="1" fill="hold">
                                          <p:stCondLst>
                                            <p:cond delay="0"/>
                                          </p:stCondLst>
                                        </p:cTn>
                                        <p:tgtEl>
                                          <p:spTgt spid="1840"/>
                                        </p:tgtEl>
                                        <p:attrNameLst>
                                          <p:attrName>style.visibility</p:attrName>
                                        </p:attrNameLst>
                                      </p:cBhvr>
                                      <p:to>
                                        <p:strVal val="visible"/>
                                      </p:to>
                                    </p:set>
                                    <p:animEffect transition="in" filter="fade">
                                      <p:cBhvr>
                                        <p:cTn id="47" dur="1000"/>
                                        <p:tgtEl>
                                          <p:spTgt spid="1840"/>
                                        </p:tgtEl>
                                      </p:cBhvr>
                                    </p:animEffect>
                                  </p:childTnLst>
                                </p:cTn>
                              </p:par>
                              <p:par>
                                <p:cTn id="48" presetID="10" presetClass="entr" presetSubtype="0" fill="hold" nodeType="withEffect">
                                  <p:stCondLst>
                                    <p:cond delay="0"/>
                                  </p:stCondLst>
                                  <p:childTnLst>
                                    <p:set>
                                      <p:cBhvr>
                                        <p:cTn id="49" dur="1" fill="hold">
                                          <p:stCondLst>
                                            <p:cond delay="0"/>
                                          </p:stCondLst>
                                        </p:cTn>
                                        <p:tgtEl>
                                          <p:spTgt spid="1841"/>
                                        </p:tgtEl>
                                        <p:attrNameLst>
                                          <p:attrName>style.visibility</p:attrName>
                                        </p:attrNameLst>
                                      </p:cBhvr>
                                      <p:to>
                                        <p:strVal val="visible"/>
                                      </p:to>
                                    </p:set>
                                    <p:animEffect transition="in" filter="fade">
                                      <p:cBhvr>
                                        <p:cTn id="50" dur="1000"/>
                                        <p:tgtEl>
                                          <p:spTgt spid="1841"/>
                                        </p:tgtEl>
                                      </p:cBhvr>
                                    </p:animEffect>
                                  </p:childTnLst>
                                </p:cTn>
                              </p:par>
                              <p:par>
                                <p:cTn id="51" presetID="10" presetClass="entr" presetSubtype="0" fill="hold" nodeType="withEffect">
                                  <p:stCondLst>
                                    <p:cond delay="0"/>
                                  </p:stCondLst>
                                  <p:childTnLst>
                                    <p:set>
                                      <p:cBhvr>
                                        <p:cTn id="52" dur="1" fill="hold">
                                          <p:stCondLst>
                                            <p:cond delay="0"/>
                                          </p:stCondLst>
                                        </p:cTn>
                                        <p:tgtEl>
                                          <p:spTgt spid="1842"/>
                                        </p:tgtEl>
                                        <p:attrNameLst>
                                          <p:attrName>style.visibility</p:attrName>
                                        </p:attrNameLst>
                                      </p:cBhvr>
                                      <p:to>
                                        <p:strVal val="visible"/>
                                      </p:to>
                                    </p:set>
                                    <p:animEffect transition="in" filter="fade">
                                      <p:cBhvr>
                                        <p:cTn id="53" dur="1000"/>
                                        <p:tgtEl>
                                          <p:spTgt spid="1842"/>
                                        </p:tgtEl>
                                      </p:cBhvr>
                                    </p:animEffect>
                                  </p:childTnLst>
                                </p:cTn>
                              </p:par>
                              <p:par>
                                <p:cTn id="54" presetID="10" presetClass="entr" presetSubtype="0" fill="hold" nodeType="withEffect">
                                  <p:stCondLst>
                                    <p:cond delay="0"/>
                                  </p:stCondLst>
                                  <p:childTnLst>
                                    <p:set>
                                      <p:cBhvr>
                                        <p:cTn id="55" dur="1" fill="hold">
                                          <p:stCondLst>
                                            <p:cond delay="0"/>
                                          </p:stCondLst>
                                        </p:cTn>
                                        <p:tgtEl>
                                          <p:spTgt spid="1843"/>
                                        </p:tgtEl>
                                        <p:attrNameLst>
                                          <p:attrName>style.visibility</p:attrName>
                                        </p:attrNameLst>
                                      </p:cBhvr>
                                      <p:to>
                                        <p:strVal val="visible"/>
                                      </p:to>
                                    </p:set>
                                    <p:animEffect transition="in" filter="fade">
                                      <p:cBhvr>
                                        <p:cTn id="56" dur="1000"/>
                                        <p:tgtEl>
                                          <p:spTgt spid="1843"/>
                                        </p:tgtEl>
                                      </p:cBhvr>
                                    </p:animEffect>
                                  </p:childTnLst>
                                </p:cTn>
                              </p:par>
                              <p:par>
                                <p:cTn id="57" presetID="10" presetClass="entr" presetSubtype="0" fill="hold" nodeType="withEffect">
                                  <p:stCondLst>
                                    <p:cond delay="0"/>
                                  </p:stCondLst>
                                  <p:childTnLst>
                                    <p:set>
                                      <p:cBhvr>
                                        <p:cTn id="58" dur="1" fill="hold">
                                          <p:stCondLst>
                                            <p:cond delay="0"/>
                                          </p:stCondLst>
                                        </p:cTn>
                                        <p:tgtEl>
                                          <p:spTgt spid="1844"/>
                                        </p:tgtEl>
                                        <p:attrNameLst>
                                          <p:attrName>style.visibility</p:attrName>
                                        </p:attrNameLst>
                                      </p:cBhvr>
                                      <p:to>
                                        <p:strVal val="visible"/>
                                      </p:to>
                                    </p:set>
                                    <p:animEffect transition="in" filter="fade">
                                      <p:cBhvr>
                                        <p:cTn id="59" dur="1000"/>
                                        <p:tgtEl>
                                          <p:spTgt spid="1844"/>
                                        </p:tgtEl>
                                      </p:cBhvr>
                                    </p:animEffect>
                                  </p:childTnLst>
                                </p:cTn>
                              </p:par>
                              <p:par>
                                <p:cTn id="60" presetID="10" presetClass="entr" presetSubtype="0" fill="hold" nodeType="withEffect">
                                  <p:stCondLst>
                                    <p:cond delay="0"/>
                                  </p:stCondLst>
                                  <p:childTnLst>
                                    <p:set>
                                      <p:cBhvr>
                                        <p:cTn id="61" dur="1" fill="hold">
                                          <p:stCondLst>
                                            <p:cond delay="0"/>
                                          </p:stCondLst>
                                        </p:cTn>
                                        <p:tgtEl>
                                          <p:spTgt spid="1845"/>
                                        </p:tgtEl>
                                        <p:attrNameLst>
                                          <p:attrName>style.visibility</p:attrName>
                                        </p:attrNameLst>
                                      </p:cBhvr>
                                      <p:to>
                                        <p:strVal val="visible"/>
                                      </p:to>
                                    </p:set>
                                    <p:animEffect transition="in" filter="fade">
                                      <p:cBhvr>
                                        <p:cTn id="62" dur="1000"/>
                                        <p:tgtEl>
                                          <p:spTgt spid="1845"/>
                                        </p:tgtEl>
                                      </p:cBhvr>
                                    </p:animEffect>
                                  </p:childTnLst>
                                </p:cTn>
                              </p:par>
                              <p:par>
                                <p:cTn id="63" presetID="10" presetClass="entr" presetSubtype="0" fill="hold" nodeType="withEffect">
                                  <p:stCondLst>
                                    <p:cond delay="0"/>
                                  </p:stCondLst>
                                  <p:childTnLst>
                                    <p:set>
                                      <p:cBhvr>
                                        <p:cTn id="64" dur="1" fill="hold">
                                          <p:stCondLst>
                                            <p:cond delay="0"/>
                                          </p:stCondLst>
                                        </p:cTn>
                                        <p:tgtEl>
                                          <p:spTgt spid="1846"/>
                                        </p:tgtEl>
                                        <p:attrNameLst>
                                          <p:attrName>style.visibility</p:attrName>
                                        </p:attrNameLst>
                                      </p:cBhvr>
                                      <p:to>
                                        <p:strVal val="visible"/>
                                      </p:to>
                                    </p:set>
                                    <p:animEffect transition="in" filter="fade">
                                      <p:cBhvr>
                                        <p:cTn id="65" dur="1000"/>
                                        <p:tgtEl>
                                          <p:spTgt spid="1846"/>
                                        </p:tgtEl>
                                      </p:cBhvr>
                                    </p:animEffect>
                                  </p:childTnLst>
                                </p:cTn>
                              </p:par>
                              <p:par>
                                <p:cTn id="66" presetID="10" presetClass="entr" presetSubtype="0" fill="hold" nodeType="withEffect">
                                  <p:stCondLst>
                                    <p:cond delay="0"/>
                                  </p:stCondLst>
                                  <p:childTnLst>
                                    <p:set>
                                      <p:cBhvr>
                                        <p:cTn id="67" dur="1" fill="hold">
                                          <p:stCondLst>
                                            <p:cond delay="0"/>
                                          </p:stCondLst>
                                        </p:cTn>
                                        <p:tgtEl>
                                          <p:spTgt spid="1847"/>
                                        </p:tgtEl>
                                        <p:attrNameLst>
                                          <p:attrName>style.visibility</p:attrName>
                                        </p:attrNameLst>
                                      </p:cBhvr>
                                      <p:to>
                                        <p:strVal val="visible"/>
                                      </p:to>
                                    </p:set>
                                    <p:animEffect transition="in" filter="fade">
                                      <p:cBhvr>
                                        <p:cTn id="68" dur="1000"/>
                                        <p:tgtEl>
                                          <p:spTgt spid="1847"/>
                                        </p:tgtEl>
                                      </p:cBhvr>
                                    </p:animEffect>
                                  </p:childTnLst>
                                </p:cTn>
                              </p:par>
                              <p:par>
                                <p:cTn id="69" presetID="10" presetClass="entr" presetSubtype="0" fill="hold" nodeType="withEffect">
                                  <p:stCondLst>
                                    <p:cond delay="0"/>
                                  </p:stCondLst>
                                  <p:childTnLst>
                                    <p:set>
                                      <p:cBhvr>
                                        <p:cTn id="70" dur="1" fill="hold">
                                          <p:stCondLst>
                                            <p:cond delay="0"/>
                                          </p:stCondLst>
                                        </p:cTn>
                                        <p:tgtEl>
                                          <p:spTgt spid="1848"/>
                                        </p:tgtEl>
                                        <p:attrNameLst>
                                          <p:attrName>style.visibility</p:attrName>
                                        </p:attrNameLst>
                                      </p:cBhvr>
                                      <p:to>
                                        <p:strVal val="visible"/>
                                      </p:to>
                                    </p:set>
                                    <p:animEffect transition="in" filter="fade">
                                      <p:cBhvr>
                                        <p:cTn id="71" dur="1000"/>
                                        <p:tgtEl>
                                          <p:spTgt spid="1848"/>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826"/>
                                        </p:tgtEl>
                                        <p:attrNameLst>
                                          <p:attrName>style.visibility</p:attrName>
                                        </p:attrNameLst>
                                      </p:cBhvr>
                                      <p:to>
                                        <p:strVal val="visible"/>
                                      </p:to>
                                    </p:set>
                                    <p:animEffect transition="in" filter="fade">
                                      <p:cBhvr>
                                        <p:cTn id="75" dur="1000"/>
                                        <p:tgtEl>
                                          <p:spTgt spid="1826"/>
                                        </p:tgtEl>
                                      </p:cBhvr>
                                    </p:animEffect>
                                  </p:childTnLst>
                                </p:cTn>
                              </p:par>
                              <p:par>
                                <p:cTn id="76" presetID="10" presetClass="entr" presetSubtype="0" fill="hold" nodeType="withEffect">
                                  <p:stCondLst>
                                    <p:cond delay="0"/>
                                  </p:stCondLst>
                                  <p:childTnLst>
                                    <p:set>
                                      <p:cBhvr>
                                        <p:cTn id="77" dur="1" fill="hold">
                                          <p:stCondLst>
                                            <p:cond delay="0"/>
                                          </p:stCondLst>
                                        </p:cTn>
                                        <p:tgtEl>
                                          <p:spTgt spid="1827"/>
                                        </p:tgtEl>
                                        <p:attrNameLst>
                                          <p:attrName>style.visibility</p:attrName>
                                        </p:attrNameLst>
                                      </p:cBhvr>
                                      <p:to>
                                        <p:strVal val="visible"/>
                                      </p:to>
                                    </p:set>
                                    <p:animEffect transition="in" filter="fade">
                                      <p:cBhvr>
                                        <p:cTn id="78" dur="1000"/>
                                        <p:tgtEl>
                                          <p:spTgt spid="1827"/>
                                        </p:tgtEl>
                                      </p:cBhvr>
                                    </p:animEffect>
                                  </p:childTnLst>
                                </p:cTn>
                              </p:par>
                              <p:par>
                                <p:cTn id="79" presetID="10" presetClass="entr" presetSubtype="0" fill="hold" nodeType="withEffect">
                                  <p:stCondLst>
                                    <p:cond delay="0"/>
                                  </p:stCondLst>
                                  <p:childTnLst>
                                    <p:set>
                                      <p:cBhvr>
                                        <p:cTn id="80" dur="1" fill="hold">
                                          <p:stCondLst>
                                            <p:cond delay="0"/>
                                          </p:stCondLst>
                                        </p:cTn>
                                        <p:tgtEl>
                                          <p:spTgt spid="1828"/>
                                        </p:tgtEl>
                                        <p:attrNameLst>
                                          <p:attrName>style.visibility</p:attrName>
                                        </p:attrNameLst>
                                      </p:cBhvr>
                                      <p:to>
                                        <p:strVal val="visible"/>
                                      </p:to>
                                    </p:set>
                                    <p:animEffect transition="in" filter="fade">
                                      <p:cBhvr>
                                        <p:cTn id="81" dur="1000"/>
                                        <p:tgtEl>
                                          <p:spTgt spid="1828"/>
                                        </p:tgtEl>
                                      </p:cBhvr>
                                    </p:animEffect>
                                  </p:childTnLst>
                                </p:cTn>
                              </p:par>
                              <p:par>
                                <p:cTn id="82" presetID="10" presetClass="entr" presetSubtype="0" fill="hold" nodeType="withEffect">
                                  <p:stCondLst>
                                    <p:cond delay="0"/>
                                  </p:stCondLst>
                                  <p:childTnLst>
                                    <p:set>
                                      <p:cBhvr>
                                        <p:cTn id="83" dur="1" fill="hold">
                                          <p:stCondLst>
                                            <p:cond delay="0"/>
                                          </p:stCondLst>
                                        </p:cTn>
                                        <p:tgtEl>
                                          <p:spTgt spid="1829"/>
                                        </p:tgtEl>
                                        <p:attrNameLst>
                                          <p:attrName>style.visibility</p:attrName>
                                        </p:attrNameLst>
                                      </p:cBhvr>
                                      <p:to>
                                        <p:strVal val="visible"/>
                                      </p:to>
                                    </p:set>
                                    <p:animEffect transition="in" filter="fade">
                                      <p:cBhvr>
                                        <p:cTn id="84" dur="1000"/>
                                        <p:tgtEl>
                                          <p:spTgt spid="1829"/>
                                        </p:tgtEl>
                                      </p:cBhvr>
                                    </p:animEffect>
                                  </p:childTnLst>
                                </p:cTn>
                              </p:par>
                              <p:par>
                                <p:cTn id="85" presetID="10" presetClass="entr" presetSubtype="0" fill="hold" nodeType="withEffect">
                                  <p:stCondLst>
                                    <p:cond delay="0"/>
                                  </p:stCondLst>
                                  <p:childTnLst>
                                    <p:set>
                                      <p:cBhvr>
                                        <p:cTn id="86" dur="1" fill="hold">
                                          <p:stCondLst>
                                            <p:cond delay="0"/>
                                          </p:stCondLst>
                                        </p:cTn>
                                        <p:tgtEl>
                                          <p:spTgt spid="1837"/>
                                        </p:tgtEl>
                                        <p:attrNameLst>
                                          <p:attrName>style.visibility</p:attrName>
                                        </p:attrNameLst>
                                      </p:cBhvr>
                                      <p:to>
                                        <p:strVal val="visible"/>
                                      </p:to>
                                    </p:set>
                                    <p:animEffect transition="in" filter="fade">
                                      <p:cBhvr>
                                        <p:cTn id="87" dur="1000"/>
                                        <p:tgtEl>
                                          <p:spTgt spid="1837"/>
                                        </p:tgtEl>
                                      </p:cBhvr>
                                    </p:animEffect>
                                  </p:childTnLst>
                                </p:cTn>
                              </p:par>
                              <p:par>
                                <p:cTn id="88" presetID="10" presetClass="entr" presetSubtype="0" fill="hold" nodeType="withEffect">
                                  <p:stCondLst>
                                    <p:cond delay="0"/>
                                  </p:stCondLst>
                                  <p:childTnLst>
                                    <p:set>
                                      <p:cBhvr>
                                        <p:cTn id="89" dur="1" fill="hold">
                                          <p:stCondLst>
                                            <p:cond delay="0"/>
                                          </p:stCondLst>
                                        </p:cTn>
                                        <p:tgtEl>
                                          <p:spTgt spid="1849"/>
                                        </p:tgtEl>
                                        <p:attrNameLst>
                                          <p:attrName>style.visibility</p:attrName>
                                        </p:attrNameLst>
                                      </p:cBhvr>
                                      <p:to>
                                        <p:strVal val="visible"/>
                                      </p:to>
                                    </p:set>
                                    <p:animEffect transition="in" filter="fade">
                                      <p:cBhvr>
                                        <p:cTn id="90" dur="1000"/>
                                        <p:tgtEl>
                                          <p:spTgt spid="1849"/>
                                        </p:tgtEl>
                                      </p:cBhvr>
                                    </p:animEffect>
                                  </p:childTnLst>
                                </p:cTn>
                              </p:par>
                              <p:par>
                                <p:cTn id="91" presetID="10" presetClass="entr" presetSubtype="0" fill="hold" nodeType="withEffect">
                                  <p:stCondLst>
                                    <p:cond delay="0"/>
                                  </p:stCondLst>
                                  <p:childTnLst>
                                    <p:set>
                                      <p:cBhvr>
                                        <p:cTn id="92" dur="1" fill="hold">
                                          <p:stCondLst>
                                            <p:cond delay="0"/>
                                          </p:stCondLst>
                                        </p:cTn>
                                        <p:tgtEl>
                                          <p:spTgt spid="1850"/>
                                        </p:tgtEl>
                                        <p:attrNameLst>
                                          <p:attrName>style.visibility</p:attrName>
                                        </p:attrNameLst>
                                      </p:cBhvr>
                                      <p:to>
                                        <p:strVal val="visible"/>
                                      </p:to>
                                    </p:set>
                                    <p:animEffect transition="in" filter="fade">
                                      <p:cBhvr>
                                        <p:cTn id="93" dur="1000"/>
                                        <p:tgtEl>
                                          <p:spTgt spid="1850"/>
                                        </p:tgtEl>
                                      </p:cBhvr>
                                    </p:animEffect>
                                  </p:childTnLst>
                                </p:cTn>
                              </p:par>
                              <p:par>
                                <p:cTn id="94" presetID="10" presetClass="entr" presetSubtype="0" fill="hold" nodeType="withEffect">
                                  <p:stCondLst>
                                    <p:cond delay="0"/>
                                  </p:stCondLst>
                                  <p:childTnLst>
                                    <p:set>
                                      <p:cBhvr>
                                        <p:cTn id="95" dur="1" fill="hold">
                                          <p:stCondLst>
                                            <p:cond delay="0"/>
                                          </p:stCondLst>
                                        </p:cTn>
                                        <p:tgtEl>
                                          <p:spTgt spid="1851"/>
                                        </p:tgtEl>
                                        <p:attrNameLst>
                                          <p:attrName>style.visibility</p:attrName>
                                        </p:attrNameLst>
                                      </p:cBhvr>
                                      <p:to>
                                        <p:strVal val="visible"/>
                                      </p:to>
                                    </p:set>
                                    <p:animEffect transition="in" filter="fade">
                                      <p:cBhvr>
                                        <p:cTn id="96" dur="1000"/>
                                        <p:tgtEl>
                                          <p:spTgt spid="1851"/>
                                        </p:tgtEl>
                                      </p:cBhvr>
                                    </p:animEffect>
                                  </p:childTnLst>
                                </p:cTn>
                              </p:par>
                              <p:par>
                                <p:cTn id="97" presetID="10" presetClass="entr" presetSubtype="0" fill="hold" nodeType="withEffect">
                                  <p:stCondLst>
                                    <p:cond delay="0"/>
                                  </p:stCondLst>
                                  <p:childTnLst>
                                    <p:set>
                                      <p:cBhvr>
                                        <p:cTn id="98" dur="1" fill="hold">
                                          <p:stCondLst>
                                            <p:cond delay="0"/>
                                          </p:stCondLst>
                                        </p:cTn>
                                        <p:tgtEl>
                                          <p:spTgt spid="1852"/>
                                        </p:tgtEl>
                                        <p:attrNameLst>
                                          <p:attrName>style.visibility</p:attrName>
                                        </p:attrNameLst>
                                      </p:cBhvr>
                                      <p:to>
                                        <p:strVal val="visible"/>
                                      </p:to>
                                    </p:set>
                                    <p:animEffect transition="in" filter="fade">
                                      <p:cBhvr>
                                        <p:cTn id="99" dur="1000"/>
                                        <p:tgtEl>
                                          <p:spTgt spid="18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853"/>
                                        </p:tgtEl>
                                        <p:attrNameLst>
                                          <p:attrName>style.visibility</p:attrName>
                                        </p:attrNameLst>
                                      </p:cBhvr>
                                      <p:to>
                                        <p:strVal val="visible"/>
                                      </p:to>
                                    </p:set>
                                    <p:animEffect transition="in" filter="fade">
                                      <p:cBhvr>
                                        <p:cTn id="102" dur="1000"/>
                                        <p:tgtEl>
                                          <p:spTgt spid="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5" name="Google Shape;685;p64"/>
          <p:cNvPicPr preferRelativeResize="0"/>
          <p:nvPr/>
        </p:nvPicPr>
        <p:blipFill rotWithShape="1">
          <a:blip r:embed="rId1">
            <a:alphaModFix amt="60000"/>
          </a:blip>
          <a:srcRect/>
          <a:stretch>
            <a:fillRect/>
          </a:stretch>
        </p:blipFill>
        <p:spPr>
          <a:xfrm rot="-487117">
            <a:off x="1529366" y="733867"/>
            <a:ext cx="214054" cy="247687"/>
          </a:xfrm>
          <a:prstGeom prst="rect">
            <a:avLst/>
          </a:prstGeom>
          <a:noFill/>
          <a:ln>
            <a:noFill/>
          </a:ln>
        </p:spPr>
      </p:pic>
      <p:sp>
        <p:nvSpPr>
          <p:cNvPr id="688" name="Google Shape;688;p64">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6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6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7" name="图片 6"/>
          <p:cNvPicPr>
            <a:picLocks noChangeAspect="1"/>
          </p:cNvPicPr>
          <p:nvPr/>
        </p:nvPicPr>
        <p:blipFill>
          <a:blip r:embed="rId3"/>
          <a:stretch>
            <a:fillRect/>
          </a:stretch>
        </p:blipFill>
        <p:spPr>
          <a:xfrm>
            <a:off x="644685" y="134651"/>
            <a:ext cx="3185664" cy="3102704"/>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684607" y="1134548"/>
            <a:ext cx="2971052" cy="3592203"/>
          </a:xfrm>
          <a:prstGeom prst="rect">
            <a:avLst/>
          </a:prstGeom>
        </p:spPr>
      </p:pic>
      <p:sp>
        <p:nvSpPr>
          <p:cNvPr id="10" name="文本框 9"/>
          <p:cNvSpPr txBox="1"/>
          <p:nvPr/>
        </p:nvSpPr>
        <p:spPr>
          <a:xfrm>
            <a:off x="1048257" y="3237355"/>
            <a:ext cx="2694688" cy="461665"/>
          </a:xfrm>
          <a:prstGeom prst="rect">
            <a:avLst/>
          </a:prstGeom>
          <a:noFill/>
        </p:spPr>
        <p:txBody>
          <a:bodyPr wrap="square" rtlCol="0">
            <a:spAutoFit/>
          </a:bodyPr>
          <a:lstStyle/>
          <a:p>
            <a:r>
              <a:rPr lang="en-US" altLang="zh-CN" sz="2400" b="1" dirty="0" err="1">
                <a:solidFill>
                  <a:schemeClr val="dk2"/>
                </a:solidFill>
                <a:latin typeface="DM Serif Text"/>
              </a:rPr>
              <a:t>Suiside</a:t>
            </a:r>
            <a:r>
              <a:rPr lang="en-US" altLang="zh-CN" sz="2400" b="1" dirty="0">
                <a:solidFill>
                  <a:schemeClr val="dk2"/>
                </a:solidFill>
                <a:latin typeface="DM Serif Text"/>
              </a:rPr>
              <a:t> Tendency</a:t>
            </a:r>
            <a:endParaRPr lang="zh-CN" altLang="en-US" sz="2400" b="1" dirty="0">
              <a:solidFill>
                <a:schemeClr val="dk2"/>
              </a:solidFill>
              <a:latin typeface="DM Serif Tex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1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References</a:t>
            </a:r>
            <a:endParaRPr>
              <a:solidFill>
                <a:schemeClr val="dk2"/>
              </a:solidFill>
            </a:endParaRPr>
          </a:p>
        </p:txBody>
      </p:sp>
      <p:sp>
        <p:nvSpPr>
          <p:cNvPr id="1862" name="Google Shape;1862;p111"/>
          <p:cNvSpPr txBox="1">
            <a:spLocks noGrp="1"/>
          </p:cNvSpPr>
          <p:nvPr>
            <p:ph type="body" idx="1"/>
          </p:nvPr>
        </p:nvSpPr>
        <p:spPr>
          <a:xfrm>
            <a:off x="2164800" y="1215750"/>
            <a:ext cx="4814400" cy="3388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0"/>
              </a:spcAft>
              <a:buSzPts val="1400"/>
              <a:buChar char="●"/>
            </a:pPr>
            <a:r>
              <a:rPr lang="en-GB"/>
              <a:t>AUTHOR (YEAR). </a:t>
            </a:r>
            <a:r>
              <a:rPr lang="en-GB" i="1"/>
              <a:t>Title of the publication</a:t>
            </a:r>
            <a:r>
              <a:rPr lang="en-GB"/>
              <a:t>. Publisher</a:t>
            </a:r>
            <a:endParaRPr lang="en-GB"/>
          </a:p>
          <a:p>
            <a:pPr marL="457200" lvl="0" indent="-317500" algn="l" rtl="0">
              <a:spcBef>
                <a:spcPts val="500"/>
              </a:spcBef>
              <a:spcAft>
                <a:spcPts val="500"/>
              </a:spcAft>
              <a:buSzPts val="1400"/>
              <a:buChar char="●"/>
            </a:pPr>
            <a:r>
              <a:rPr lang="en-GB"/>
              <a:t>AUTHOR (YEAR). </a:t>
            </a:r>
            <a:r>
              <a:rPr lang="en-GB" i="1"/>
              <a:t>Title of the publication</a:t>
            </a:r>
            <a:r>
              <a:rPr lang="en-GB"/>
              <a:t>. Publisher</a:t>
            </a:r>
            <a:endParaRPr lang="en-GB"/>
          </a:p>
        </p:txBody>
      </p:sp>
      <p:sp>
        <p:nvSpPr>
          <p:cNvPr id="1863" name="Google Shape;1863;p111">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111">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111">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62"/>
                                        </p:tgtEl>
                                        <p:attrNameLst>
                                          <p:attrName>style.visibility</p:attrName>
                                        </p:attrNameLst>
                                      </p:cBhvr>
                                      <p:to>
                                        <p:strVal val="visible"/>
                                      </p:to>
                                    </p:set>
                                    <p:animEffect transition="in" filter="fade">
                                      <p:cBhvr>
                                        <p:cTn id="7" dur="1000"/>
                                        <p:tgtEl>
                                          <p:spTgt spid="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12"/>
          <p:cNvSpPr txBox="1">
            <a:spLocks noGrp="1"/>
          </p:cNvSpPr>
          <p:nvPr>
            <p:ph type="subTitle" idx="1"/>
          </p:nvPr>
        </p:nvSpPr>
        <p:spPr>
          <a:xfrm>
            <a:off x="914175" y="1599400"/>
            <a:ext cx="3591900" cy="27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lang="en-GB"/>
          </a:p>
        </p:txBody>
      </p:sp>
      <p:sp>
        <p:nvSpPr>
          <p:cNvPr id="1871" name="Google Shape;1871;p112"/>
          <p:cNvSpPr txBox="1">
            <a:spLocks noGrp="1"/>
          </p:cNvSpPr>
          <p:nvPr>
            <p:ph type="subTitle" idx="2"/>
          </p:nvPr>
        </p:nvSpPr>
        <p:spPr>
          <a:xfrm>
            <a:off x="4637924" y="1599400"/>
            <a:ext cx="3591900" cy="27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lang="en-GB"/>
          </a:p>
        </p:txBody>
      </p:sp>
      <p:sp>
        <p:nvSpPr>
          <p:cNvPr id="1872" name="Google Shape;1872;p11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Last conclusions</a:t>
            </a:r>
            <a:endParaRPr lang="en-GB"/>
          </a:p>
        </p:txBody>
      </p:sp>
      <p:sp>
        <p:nvSpPr>
          <p:cNvPr id="1873" name="Google Shape;1873;p112">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112">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112">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0"/>
                                        </p:tgtEl>
                                        <p:attrNameLst>
                                          <p:attrName>style.visibility</p:attrName>
                                        </p:attrNameLst>
                                      </p:cBhvr>
                                      <p:to>
                                        <p:strVal val="visible"/>
                                      </p:to>
                                    </p:set>
                                    <p:animEffect transition="in" filter="fade">
                                      <p:cBhvr>
                                        <p:cTn id="7" dur="1000"/>
                                        <p:tgtEl>
                                          <p:spTgt spid="1870"/>
                                        </p:tgtEl>
                                      </p:cBhvr>
                                    </p:animEffect>
                                  </p:childTnLst>
                                </p:cTn>
                              </p:par>
                              <p:par>
                                <p:cTn id="8" presetID="10" presetClass="entr" presetSubtype="0" fill="hold" nodeType="withEffect">
                                  <p:stCondLst>
                                    <p:cond delay="0"/>
                                  </p:stCondLst>
                                  <p:childTnLst>
                                    <p:set>
                                      <p:cBhvr>
                                        <p:cTn id="9" dur="1" fill="hold">
                                          <p:stCondLst>
                                            <p:cond delay="0"/>
                                          </p:stCondLst>
                                        </p:cTn>
                                        <p:tgtEl>
                                          <p:spTgt spid="1871"/>
                                        </p:tgtEl>
                                        <p:attrNameLst>
                                          <p:attrName>style.visibility</p:attrName>
                                        </p:attrNameLst>
                                      </p:cBhvr>
                                      <p:to>
                                        <p:strVal val="visible"/>
                                      </p:to>
                                    </p:set>
                                    <p:animEffect transition="in" filter="fade">
                                      <p:cBhvr>
                                        <p:cTn id="10"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13"/>
          <p:cNvSpPr txBox="1">
            <a:spLocks noGrp="1"/>
          </p:cNvSpPr>
          <p:nvPr>
            <p:ph type="title"/>
          </p:nvPr>
        </p:nvSpPr>
        <p:spPr>
          <a:xfrm>
            <a:off x="720000" y="1642350"/>
            <a:ext cx="2996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Social media</a:t>
            </a:r>
            <a:endParaRPr lang="en-GB"/>
          </a:p>
        </p:txBody>
      </p:sp>
      <p:sp>
        <p:nvSpPr>
          <p:cNvPr id="1881" name="Google Shape;1881;p113"/>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You can replace the image on the screen with your own work. Just right-click on it and select “Replace image”</a:t>
            </a:r>
            <a:endParaRPr lang="en-GB"/>
          </a:p>
        </p:txBody>
      </p:sp>
      <p:sp>
        <p:nvSpPr>
          <p:cNvPr id="1882" name="Google Shape;1882;p113"/>
          <p:cNvSpPr/>
          <p:nvPr/>
        </p:nvSpPr>
        <p:spPr>
          <a:xfrm>
            <a:off x="4572000" y="1178248"/>
            <a:ext cx="3852000" cy="2787000"/>
          </a:xfrm>
          <a:prstGeom prst="roundRect">
            <a:avLst>
              <a:gd name="adj" fmla="val 429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3" name="Google Shape;1883;p113"/>
          <p:cNvGrpSpPr/>
          <p:nvPr/>
        </p:nvGrpSpPr>
        <p:grpSpPr>
          <a:xfrm>
            <a:off x="4842243" y="3566947"/>
            <a:ext cx="3311448" cy="326519"/>
            <a:chOff x="4841943" y="3886997"/>
            <a:chExt cx="3311448" cy="326519"/>
          </a:xfrm>
        </p:grpSpPr>
        <p:grpSp>
          <p:nvGrpSpPr>
            <p:cNvPr id="1884" name="Google Shape;1884;p113"/>
            <p:cNvGrpSpPr/>
            <p:nvPr/>
          </p:nvGrpSpPr>
          <p:grpSpPr>
            <a:xfrm>
              <a:off x="4841949" y="3886997"/>
              <a:ext cx="3311442" cy="95507"/>
              <a:chOff x="5238562" y="4064338"/>
              <a:chExt cx="2868043" cy="82719"/>
            </a:xfrm>
          </p:grpSpPr>
          <p:sp>
            <p:nvSpPr>
              <p:cNvPr id="1885" name="Google Shape;1885;p113"/>
              <p:cNvSpPr/>
              <p:nvPr/>
            </p:nvSpPr>
            <p:spPr>
              <a:xfrm>
                <a:off x="5238825" y="4091082"/>
                <a:ext cx="2867780" cy="29230"/>
              </a:xfrm>
              <a:custGeom>
                <a:avLst/>
                <a:gdLst/>
                <a:ahLst/>
                <a:cxnLst/>
                <a:rect l="l" t="t" r="r" b="b"/>
                <a:pathLst>
                  <a:path w="214976" h="1150" extrusionOk="0">
                    <a:moveTo>
                      <a:pt x="0" y="1"/>
                    </a:moveTo>
                    <a:lnTo>
                      <a:pt x="0" y="1149"/>
                    </a:lnTo>
                    <a:lnTo>
                      <a:pt x="214975" y="1149"/>
                    </a:lnTo>
                    <a:lnTo>
                      <a:pt x="214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113"/>
              <p:cNvSpPr/>
              <p:nvPr/>
            </p:nvSpPr>
            <p:spPr>
              <a:xfrm>
                <a:off x="5238562" y="4091092"/>
                <a:ext cx="1052366" cy="29216"/>
              </a:xfrm>
              <a:custGeom>
                <a:avLst/>
                <a:gdLst/>
                <a:ahLst/>
                <a:cxnLst/>
                <a:rect l="l" t="t" r="r" b="b"/>
                <a:pathLst>
                  <a:path w="109110" h="1150" extrusionOk="0">
                    <a:moveTo>
                      <a:pt x="0" y="1"/>
                    </a:moveTo>
                    <a:lnTo>
                      <a:pt x="0" y="1149"/>
                    </a:lnTo>
                    <a:lnTo>
                      <a:pt x="109109" y="1149"/>
                    </a:lnTo>
                    <a:lnTo>
                      <a:pt x="109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113"/>
              <p:cNvSpPr/>
              <p:nvPr/>
            </p:nvSpPr>
            <p:spPr>
              <a:xfrm>
                <a:off x="6244244" y="4064338"/>
                <a:ext cx="82693" cy="82719"/>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8" name="Google Shape;1888;p113"/>
            <p:cNvGrpSpPr/>
            <p:nvPr/>
          </p:nvGrpSpPr>
          <p:grpSpPr>
            <a:xfrm>
              <a:off x="4841943" y="4088524"/>
              <a:ext cx="1580463" cy="119299"/>
              <a:chOff x="950116" y="4374618"/>
              <a:chExt cx="1885769" cy="142345"/>
            </a:xfrm>
          </p:grpSpPr>
          <p:sp>
            <p:nvSpPr>
              <p:cNvPr id="1889" name="Google Shape;1889;p113"/>
              <p:cNvSpPr/>
              <p:nvPr/>
            </p:nvSpPr>
            <p:spPr>
              <a:xfrm>
                <a:off x="950116" y="4382213"/>
                <a:ext cx="127190" cy="127190"/>
              </a:xfrm>
              <a:custGeom>
                <a:avLst/>
                <a:gdLst/>
                <a:ahLst/>
                <a:cxnLst/>
                <a:rect l="l" t="t" r="r" b="b"/>
                <a:pathLst>
                  <a:path w="3634" h="3634" extrusionOk="0">
                    <a:moveTo>
                      <a:pt x="1" y="1"/>
                    </a:moveTo>
                    <a:lnTo>
                      <a:pt x="1" y="3633"/>
                    </a:lnTo>
                    <a:lnTo>
                      <a:pt x="3634" y="18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113"/>
              <p:cNvSpPr/>
              <p:nvPr/>
            </p:nvSpPr>
            <p:spPr>
              <a:xfrm>
                <a:off x="1239222" y="4399819"/>
                <a:ext cx="91980" cy="91945"/>
              </a:xfrm>
              <a:custGeom>
                <a:avLst/>
                <a:gdLst/>
                <a:ahLst/>
                <a:cxnLst/>
                <a:rect l="l" t="t" r="r" b="b"/>
                <a:pathLst>
                  <a:path w="2628" h="2627" extrusionOk="0">
                    <a:moveTo>
                      <a:pt x="1" y="0"/>
                    </a:moveTo>
                    <a:lnTo>
                      <a:pt x="1" y="2627"/>
                    </a:lnTo>
                    <a:lnTo>
                      <a:pt x="2628" y="131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113"/>
              <p:cNvSpPr/>
              <p:nvPr/>
            </p:nvSpPr>
            <p:spPr>
              <a:xfrm>
                <a:off x="1335509" y="4399819"/>
                <a:ext cx="11830" cy="91945"/>
              </a:xfrm>
              <a:custGeom>
                <a:avLst/>
                <a:gdLst/>
                <a:ahLst/>
                <a:cxnLst/>
                <a:rect l="l" t="t" r="r" b="b"/>
                <a:pathLst>
                  <a:path w="338" h="2627" extrusionOk="0">
                    <a:moveTo>
                      <a:pt x="0" y="0"/>
                    </a:moveTo>
                    <a:lnTo>
                      <a:pt x="0" y="2627"/>
                    </a:lnTo>
                    <a:lnTo>
                      <a:pt x="337" y="2627"/>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113"/>
              <p:cNvSpPr/>
              <p:nvPr/>
            </p:nvSpPr>
            <p:spPr>
              <a:xfrm>
                <a:off x="1509218" y="4374618"/>
                <a:ext cx="96355" cy="142345"/>
              </a:xfrm>
              <a:custGeom>
                <a:avLst/>
                <a:gdLst/>
                <a:ahLst/>
                <a:cxnLst/>
                <a:rect l="l" t="t" r="r" b="b"/>
                <a:pathLst>
                  <a:path w="2753" h="4067" extrusionOk="0">
                    <a:moveTo>
                      <a:pt x="2752" y="1"/>
                    </a:moveTo>
                    <a:lnTo>
                      <a:pt x="1" y="2032"/>
                    </a:lnTo>
                    <a:lnTo>
                      <a:pt x="2752" y="4066"/>
                    </a:lnTo>
                    <a:lnTo>
                      <a:pt x="27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113"/>
              <p:cNvSpPr/>
              <p:nvPr/>
            </p:nvSpPr>
            <p:spPr>
              <a:xfrm>
                <a:off x="1509218" y="4410494"/>
                <a:ext cx="48545" cy="70455"/>
              </a:xfrm>
              <a:custGeom>
                <a:avLst/>
                <a:gdLst/>
                <a:ahLst/>
                <a:cxnLst/>
                <a:rect l="l" t="t" r="r" b="b"/>
                <a:pathLst>
                  <a:path w="1387" h="2013" extrusionOk="0">
                    <a:moveTo>
                      <a:pt x="1" y="1"/>
                    </a:moveTo>
                    <a:lnTo>
                      <a:pt x="1" y="2013"/>
                    </a:lnTo>
                    <a:lnTo>
                      <a:pt x="1386" y="2013"/>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113"/>
              <p:cNvSpPr/>
              <p:nvPr/>
            </p:nvSpPr>
            <p:spPr>
              <a:xfrm>
                <a:off x="1619855" y="4378013"/>
                <a:ext cx="54880" cy="135450"/>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113"/>
              <p:cNvSpPr/>
              <p:nvPr/>
            </p:nvSpPr>
            <p:spPr>
              <a:xfrm>
                <a:off x="1619855" y="4411859"/>
                <a:ext cx="27545" cy="67725"/>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113"/>
              <p:cNvSpPr/>
              <p:nvPr/>
            </p:nvSpPr>
            <p:spPr>
              <a:xfrm>
                <a:off x="1708302" y="4429849"/>
                <a:ext cx="397845" cy="31745"/>
              </a:xfrm>
              <a:custGeom>
                <a:avLst/>
                <a:gdLst/>
                <a:ahLst/>
                <a:cxnLst/>
                <a:rect l="l" t="t" r="r" b="b"/>
                <a:pathLst>
                  <a:path w="11367" h="907" extrusionOk="0">
                    <a:moveTo>
                      <a:pt x="0" y="1"/>
                    </a:moveTo>
                    <a:lnTo>
                      <a:pt x="0" y="906"/>
                    </a:lnTo>
                    <a:lnTo>
                      <a:pt x="11367" y="906"/>
                    </a:lnTo>
                    <a:lnTo>
                      <a:pt x="113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113"/>
              <p:cNvSpPr/>
              <p:nvPr/>
            </p:nvSpPr>
            <p:spPr>
              <a:xfrm>
                <a:off x="2061320" y="4400904"/>
                <a:ext cx="89670" cy="89670"/>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113"/>
              <p:cNvSpPr/>
              <p:nvPr/>
            </p:nvSpPr>
            <p:spPr>
              <a:xfrm>
                <a:off x="2317245" y="4405769"/>
                <a:ext cx="54740" cy="8330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113"/>
              <p:cNvSpPr/>
              <p:nvPr/>
            </p:nvSpPr>
            <p:spPr>
              <a:xfrm>
                <a:off x="2382767" y="4429849"/>
                <a:ext cx="14840" cy="59220"/>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113"/>
              <p:cNvSpPr/>
              <p:nvPr/>
            </p:nvSpPr>
            <p:spPr>
              <a:xfrm>
                <a:off x="2407127" y="4407134"/>
                <a:ext cx="50155" cy="81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113"/>
              <p:cNvSpPr/>
              <p:nvPr/>
            </p:nvSpPr>
            <p:spPr>
              <a:xfrm>
                <a:off x="2469988" y="4405769"/>
                <a:ext cx="54740" cy="8330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113"/>
              <p:cNvSpPr/>
              <p:nvPr/>
            </p:nvSpPr>
            <p:spPr>
              <a:xfrm>
                <a:off x="2555180" y="4402794"/>
                <a:ext cx="43085" cy="89950"/>
              </a:xfrm>
              <a:custGeom>
                <a:avLst/>
                <a:gdLst/>
                <a:ahLst/>
                <a:cxnLst/>
                <a:rect l="l" t="t" r="r" b="b"/>
                <a:pathLst>
                  <a:path w="1231" h="2570" extrusionOk="0">
                    <a:moveTo>
                      <a:pt x="990" y="1"/>
                    </a:moveTo>
                    <a:lnTo>
                      <a:pt x="0" y="2570"/>
                    </a:lnTo>
                    <a:lnTo>
                      <a:pt x="240" y="2570"/>
                    </a:lnTo>
                    <a:lnTo>
                      <a:pt x="1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113"/>
              <p:cNvSpPr/>
              <p:nvPr/>
            </p:nvSpPr>
            <p:spPr>
              <a:xfrm>
                <a:off x="2629627" y="4405769"/>
                <a:ext cx="51520" cy="81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113"/>
              <p:cNvSpPr/>
              <p:nvPr/>
            </p:nvSpPr>
            <p:spPr>
              <a:xfrm>
                <a:off x="2694098" y="4429849"/>
                <a:ext cx="14805" cy="59220"/>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113"/>
              <p:cNvSpPr/>
              <p:nvPr/>
            </p:nvSpPr>
            <p:spPr>
              <a:xfrm>
                <a:off x="2718494" y="4407134"/>
                <a:ext cx="50085" cy="81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113"/>
              <p:cNvSpPr/>
              <p:nvPr/>
            </p:nvSpPr>
            <p:spPr>
              <a:xfrm>
                <a:off x="2781285" y="4405769"/>
                <a:ext cx="54600" cy="8330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7" name="Google Shape;1907;p113"/>
            <p:cNvGrpSpPr/>
            <p:nvPr/>
          </p:nvGrpSpPr>
          <p:grpSpPr>
            <a:xfrm>
              <a:off x="6740408" y="4082745"/>
              <a:ext cx="1412936" cy="130770"/>
              <a:chOff x="2935989" y="4367723"/>
              <a:chExt cx="1685879" cy="156032"/>
            </a:xfrm>
          </p:grpSpPr>
          <p:sp>
            <p:nvSpPr>
              <p:cNvPr id="1908" name="Google Shape;1908;p113"/>
              <p:cNvSpPr/>
              <p:nvPr/>
            </p:nvSpPr>
            <p:spPr>
              <a:xfrm>
                <a:off x="2935989" y="4376368"/>
                <a:ext cx="179165" cy="138705"/>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113"/>
              <p:cNvSpPr/>
              <p:nvPr/>
            </p:nvSpPr>
            <p:spPr>
              <a:xfrm>
                <a:off x="3835089" y="4383858"/>
                <a:ext cx="196525" cy="123760"/>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113"/>
              <p:cNvSpPr/>
              <p:nvPr/>
            </p:nvSpPr>
            <p:spPr>
              <a:xfrm>
                <a:off x="3239271" y="4379378"/>
                <a:ext cx="129115" cy="132720"/>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113"/>
              <p:cNvSpPr/>
              <p:nvPr/>
            </p:nvSpPr>
            <p:spPr>
              <a:xfrm>
                <a:off x="3313227" y="4379378"/>
                <a:ext cx="82880" cy="58660"/>
              </a:xfrm>
              <a:custGeom>
                <a:avLst/>
                <a:gdLst/>
                <a:ahLst/>
                <a:cxnLst/>
                <a:rect l="l" t="t" r="r" b="b"/>
                <a:pathLst>
                  <a:path w="2368" h="1676" extrusionOk="0">
                    <a:moveTo>
                      <a:pt x="0" y="0"/>
                    </a:moveTo>
                    <a:lnTo>
                      <a:pt x="0" y="1675"/>
                    </a:lnTo>
                    <a:lnTo>
                      <a:pt x="2368" y="1675"/>
                    </a:lnTo>
                    <a:lnTo>
                      <a:pt x="2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113"/>
              <p:cNvSpPr/>
              <p:nvPr/>
            </p:nvSpPr>
            <p:spPr>
              <a:xfrm>
                <a:off x="3329468" y="4393588"/>
                <a:ext cx="24535" cy="32935"/>
              </a:xfrm>
              <a:custGeom>
                <a:avLst/>
                <a:gdLst/>
                <a:ahLst/>
                <a:cxnLst/>
                <a:rect l="l" t="t" r="r" b="b"/>
                <a:pathLst>
                  <a:path w="701" h="941" extrusionOk="0">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113"/>
              <p:cNvSpPr/>
              <p:nvPr/>
            </p:nvSpPr>
            <p:spPr>
              <a:xfrm>
                <a:off x="3361283" y="4393308"/>
                <a:ext cx="26985" cy="33460"/>
              </a:xfrm>
              <a:custGeom>
                <a:avLst/>
                <a:gdLst/>
                <a:ahLst/>
                <a:cxnLst/>
                <a:rect l="l" t="t" r="r" b="b"/>
                <a:pathLst>
                  <a:path w="771" h="956" extrusionOk="0">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113"/>
              <p:cNvSpPr/>
              <p:nvPr/>
            </p:nvSpPr>
            <p:spPr>
              <a:xfrm>
                <a:off x="3520257" y="4370558"/>
                <a:ext cx="190715" cy="150325"/>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113"/>
              <p:cNvSpPr/>
              <p:nvPr/>
            </p:nvSpPr>
            <p:spPr>
              <a:xfrm>
                <a:off x="3623579" y="4446544"/>
                <a:ext cx="59080" cy="45640"/>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113"/>
              <p:cNvSpPr/>
              <p:nvPr/>
            </p:nvSpPr>
            <p:spPr>
              <a:xfrm>
                <a:off x="4156710" y="4370558"/>
                <a:ext cx="190680" cy="150325"/>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113"/>
              <p:cNvSpPr/>
              <p:nvPr/>
            </p:nvSpPr>
            <p:spPr>
              <a:xfrm>
                <a:off x="4155765" y="4407239"/>
                <a:ext cx="111755" cy="111755"/>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113"/>
              <p:cNvSpPr/>
              <p:nvPr/>
            </p:nvSpPr>
            <p:spPr>
              <a:xfrm>
                <a:off x="4155765" y="4445179"/>
                <a:ext cx="73815" cy="7381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113"/>
              <p:cNvSpPr/>
              <p:nvPr/>
            </p:nvSpPr>
            <p:spPr>
              <a:xfrm>
                <a:off x="4155765" y="4487145"/>
                <a:ext cx="31850" cy="31850"/>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113"/>
              <p:cNvSpPr/>
              <p:nvPr/>
            </p:nvSpPr>
            <p:spPr>
              <a:xfrm>
                <a:off x="4471542" y="4367723"/>
                <a:ext cx="68530" cy="68530"/>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113"/>
              <p:cNvSpPr/>
              <p:nvPr/>
            </p:nvSpPr>
            <p:spPr>
              <a:xfrm>
                <a:off x="4553164" y="4367723"/>
                <a:ext cx="68705" cy="68530"/>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113"/>
              <p:cNvSpPr/>
              <p:nvPr/>
            </p:nvSpPr>
            <p:spPr>
              <a:xfrm>
                <a:off x="4553164" y="4455190"/>
                <a:ext cx="68705" cy="68565"/>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113"/>
              <p:cNvSpPr/>
              <p:nvPr/>
            </p:nvSpPr>
            <p:spPr>
              <a:xfrm>
                <a:off x="4471542" y="4455190"/>
                <a:ext cx="68530" cy="68565"/>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1924" name="Google Shape;1924;p113"/>
          <p:cNvPicPr preferRelativeResize="0"/>
          <p:nvPr/>
        </p:nvPicPr>
        <p:blipFill rotWithShape="1">
          <a:blip r:embed="rId1"/>
          <a:srcRect l="553" r="553"/>
          <a:stretch>
            <a:fillRect/>
          </a:stretch>
        </p:blipFill>
        <p:spPr>
          <a:xfrm>
            <a:off x="4842250" y="1458550"/>
            <a:ext cx="3310999" cy="1883376"/>
          </a:xfrm>
          <a:prstGeom prst="rect">
            <a:avLst/>
          </a:prstGeom>
          <a:noFill/>
          <a:ln w="9525" cap="flat" cmpd="sng">
            <a:solidFill>
              <a:schemeClr val="dk2"/>
            </a:solidFill>
            <a:prstDash val="solid"/>
            <a:round/>
            <a:headEnd type="none" w="sm" len="sm"/>
            <a:tailEnd type="none" w="sm" len="sm"/>
          </a:ln>
        </p:spPr>
      </p:pic>
      <p:grpSp>
        <p:nvGrpSpPr>
          <p:cNvPr id="1925" name="Google Shape;1925;p113"/>
          <p:cNvGrpSpPr/>
          <p:nvPr/>
        </p:nvGrpSpPr>
        <p:grpSpPr>
          <a:xfrm>
            <a:off x="6175229" y="2077127"/>
            <a:ext cx="646112" cy="646129"/>
            <a:chOff x="2389708" y="2922863"/>
            <a:chExt cx="300378" cy="300385"/>
          </a:xfrm>
        </p:grpSpPr>
        <p:sp>
          <p:nvSpPr>
            <p:cNvPr id="1926" name="Google Shape;1926;p113"/>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113"/>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8" name="Google Shape;1928;p113">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11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11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14"/>
          <p:cNvSpPr txBox="1">
            <a:spLocks noGrp="1"/>
          </p:cNvSpPr>
          <p:nvPr>
            <p:ph type="title"/>
          </p:nvPr>
        </p:nvSpPr>
        <p:spPr>
          <a:xfrm>
            <a:off x="5434200" y="1360813"/>
            <a:ext cx="1910700" cy="11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Desktop mockup</a:t>
            </a:r>
            <a:endParaRPr lang="en-GB"/>
          </a:p>
        </p:txBody>
      </p:sp>
      <p:sp>
        <p:nvSpPr>
          <p:cNvPr id="1936" name="Google Shape;1936;p114"/>
          <p:cNvSpPr txBox="1">
            <a:spLocks noGrp="1"/>
          </p:cNvSpPr>
          <p:nvPr>
            <p:ph type="subTitle" idx="1"/>
          </p:nvPr>
        </p:nvSpPr>
        <p:spPr>
          <a:xfrm>
            <a:off x="5434200" y="2478588"/>
            <a:ext cx="2996700" cy="13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You can replace the image on the screen with your own work. Just right-click on it and select “Replace image”</a:t>
            </a:r>
            <a:endParaRPr lang="en-GB"/>
          </a:p>
        </p:txBody>
      </p:sp>
      <p:sp>
        <p:nvSpPr>
          <p:cNvPr id="1937" name="Google Shape;1937;p114">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114">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114">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0" name="Google Shape;1940;p114"/>
          <p:cNvGrpSpPr/>
          <p:nvPr/>
        </p:nvGrpSpPr>
        <p:grpSpPr>
          <a:xfrm>
            <a:off x="713110" y="1227743"/>
            <a:ext cx="3529671" cy="2663965"/>
            <a:chOff x="713110" y="1227743"/>
            <a:chExt cx="3529671" cy="2663965"/>
          </a:xfrm>
        </p:grpSpPr>
        <p:sp>
          <p:nvSpPr>
            <p:cNvPr id="1941" name="Google Shape;1941;p114"/>
            <p:cNvSpPr/>
            <p:nvPr/>
          </p:nvSpPr>
          <p:spPr>
            <a:xfrm>
              <a:off x="713110" y="1227743"/>
              <a:ext cx="3529671" cy="2233132"/>
            </a:xfrm>
            <a:prstGeom prst="roundRect">
              <a:avLst>
                <a:gd name="adj" fmla="val 38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114"/>
            <p:cNvSpPr/>
            <p:nvPr/>
          </p:nvSpPr>
          <p:spPr>
            <a:xfrm>
              <a:off x="737108" y="1252070"/>
              <a:ext cx="3481748" cy="2184420"/>
            </a:xfrm>
            <a:prstGeom prst="roundRect">
              <a:avLst>
                <a:gd name="adj" fmla="val 32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114"/>
            <p:cNvSpPr/>
            <p:nvPr/>
          </p:nvSpPr>
          <p:spPr>
            <a:xfrm>
              <a:off x="834362" y="1340503"/>
              <a:ext cx="3290058" cy="20061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114"/>
            <p:cNvSpPr/>
            <p:nvPr/>
          </p:nvSpPr>
          <p:spPr>
            <a:xfrm>
              <a:off x="1873779" y="3436496"/>
              <a:ext cx="1205307" cy="45521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a:noFill/>
            </a:ln>
          </p:spPr>
        </p:sp>
        <p:cxnSp>
          <p:nvCxnSpPr>
            <p:cNvPr id="1945" name="Google Shape;1945;p114"/>
            <p:cNvCxnSpPr/>
            <p:nvPr/>
          </p:nvCxnSpPr>
          <p:spPr>
            <a:xfrm>
              <a:off x="1886805" y="3848634"/>
              <a:ext cx="1187700" cy="0"/>
            </a:xfrm>
            <a:prstGeom prst="straightConnector1">
              <a:avLst/>
            </a:prstGeom>
            <a:noFill/>
            <a:ln w="19050" cap="flat" cmpd="sng">
              <a:solidFill>
                <a:schemeClr val="lt1"/>
              </a:solidFill>
              <a:prstDash val="solid"/>
              <a:round/>
              <a:headEnd type="none" w="med" len="med"/>
              <a:tailEnd type="none" w="med" len="med"/>
            </a:ln>
          </p:spPr>
        </p:cxnSp>
      </p:grpSp>
      <p:pic>
        <p:nvPicPr>
          <p:cNvPr id="1946" name="Google Shape;1946;p114"/>
          <p:cNvPicPr preferRelativeResize="0"/>
          <p:nvPr/>
        </p:nvPicPr>
        <p:blipFill rotWithShape="1">
          <a:blip r:embed="rId2"/>
          <a:srcRect l="3831" r="3831"/>
          <a:stretch>
            <a:fillRect/>
          </a:stretch>
        </p:blipFill>
        <p:spPr>
          <a:xfrm>
            <a:off x="840912" y="1345299"/>
            <a:ext cx="3282420" cy="19995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40"/>
                                        </p:tgtEl>
                                        <p:attrNameLst>
                                          <p:attrName>style.visibility</p:attrName>
                                        </p:attrNameLst>
                                      </p:cBhvr>
                                      <p:to>
                                        <p:strVal val="visible"/>
                                      </p:to>
                                    </p:set>
                                    <p:animEffect transition="in" filter="fade">
                                      <p:cBhvr>
                                        <p:cTn id="7" dur="1000"/>
                                        <p:tgtEl>
                                          <p:spTgt spid="1940"/>
                                        </p:tgtEl>
                                      </p:cBhvr>
                                    </p:animEffect>
                                  </p:childTnLst>
                                </p:cTn>
                              </p:par>
                              <p:par>
                                <p:cTn id="8" presetID="10" presetClass="entr" presetSubtype="0" fill="hold" nodeType="withEffect">
                                  <p:stCondLst>
                                    <p:cond delay="0"/>
                                  </p:stCondLst>
                                  <p:childTnLst>
                                    <p:set>
                                      <p:cBhvr>
                                        <p:cTn id="9" dur="1" fill="hold">
                                          <p:stCondLst>
                                            <p:cond delay="0"/>
                                          </p:stCondLst>
                                        </p:cTn>
                                        <p:tgtEl>
                                          <p:spTgt spid="1946"/>
                                        </p:tgtEl>
                                        <p:attrNameLst>
                                          <p:attrName>style.visibility</p:attrName>
                                        </p:attrNameLst>
                                      </p:cBhvr>
                                      <p:to>
                                        <p:strVal val="visible"/>
                                      </p:to>
                                    </p:set>
                                    <p:animEffect transition="in" filter="fade">
                                      <p:cBhvr>
                                        <p:cTn id="10" dur="1000"/>
                                        <p:tgtEl>
                                          <p:spTgt spid="1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15"/>
          <p:cNvSpPr txBox="1">
            <a:spLocks noGrp="1"/>
          </p:cNvSpPr>
          <p:nvPr>
            <p:ph type="title"/>
          </p:nvPr>
        </p:nvSpPr>
        <p:spPr>
          <a:xfrm>
            <a:off x="1488175" y="1360825"/>
            <a:ext cx="2221500" cy="111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Tablet mockup</a:t>
            </a:r>
            <a:endParaRPr lang="en-GB"/>
          </a:p>
        </p:txBody>
      </p:sp>
      <p:sp>
        <p:nvSpPr>
          <p:cNvPr id="1952" name="Google Shape;1952;p115"/>
          <p:cNvSpPr txBox="1">
            <a:spLocks noGrp="1"/>
          </p:cNvSpPr>
          <p:nvPr>
            <p:ph type="subTitle" idx="1"/>
          </p:nvPr>
        </p:nvSpPr>
        <p:spPr>
          <a:xfrm>
            <a:off x="713100" y="2478625"/>
            <a:ext cx="2996700" cy="130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You can replace the image on the screen with your own work. Just right-click on it and select “Replace image”</a:t>
            </a:r>
            <a:endParaRPr lang="en-GB"/>
          </a:p>
        </p:txBody>
      </p:sp>
      <p:sp>
        <p:nvSpPr>
          <p:cNvPr id="1953" name="Google Shape;1953;p115">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115">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115">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56" name="Google Shape;1956;p115"/>
          <p:cNvGrpSpPr/>
          <p:nvPr/>
        </p:nvGrpSpPr>
        <p:grpSpPr>
          <a:xfrm flipH="1">
            <a:off x="5346355" y="929693"/>
            <a:ext cx="2388300" cy="3284100"/>
            <a:chOff x="1835466" y="929768"/>
            <a:chExt cx="2388300" cy="3284100"/>
          </a:xfrm>
        </p:grpSpPr>
        <p:sp>
          <p:nvSpPr>
            <p:cNvPr id="1957" name="Google Shape;1957;p115"/>
            <p:cNvSpPr/>
            <p:nvPr/>
          </p:nvSpPr>
          <p:spPr>
            <a:xfrm>
              <a:off x="1835466" y="929768"/>
              <a:ext cx="2388300" cy="3284100"/>
            </a:xfrm>
            <a:prstGeom prst="roundRect">
              <a:avLst>
                <a:gd name="adj" fmla="val 48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8" name="Google Shape;1958;p115"/>
            <p:cNvSpPr/>
            <p:nvPr/>
          </p:nvSpPr>
          <p:spPr>
            <a:xfrm>
              <a:off x="2010540" y="1124747"/>
              <a:ext cx="2038200" cy="290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115"/>
            <p:cNvSpPr/>
            <p:nvPr/>
          </p:nvSpPr>
          <p:spPr>
            <a:xfrm>
              <a:off x="2947422" y="4067543"/>
              <a:ext cx="164400" cy="9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60" name="Google Shape;1960;p115"/>
          <p:cNvPicPr preferRelativeResize="0"/>
          <p:nvPr/>
        </p:nvPicPr>
        <p:blipFill rotWithShape="1">
          <a:blip r:embed="rId2"/>
          <a:srcRect l="1516" r="59187"/>
          <a:stretch>
            <a:fillRect/>
          </a:stretch>
        </p:blipFill>
        <p:spPr>
          <a:xfrm>
            <a:off x="5530925" y="1134275"/>
            <a:ext cx="2019197" cy="2890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6"/>
                                        </p:tgtEl>
                                        <p:attrNameLst>
                                          <p:attrName>style.visibility</p:attrName>
                                        </p:attrNameLst>
                                      </p:cBhvr>
                                      <p:to>
                                        <p:strVal val="visible"/>
                                      </p:to>
                                    </p:set>
                                    <p:animEffect transition="in" filter="fade">
                                      <p:cBhvr>
                                        <p:cTn id="7" dur="1000"/>
                                        <p:tgtEl>
                                          <p:spTgt spid="1956"/>
                                        </p:tgtEl>
                                      </p:cBhvr>
                                    </p:animEffect>
                                  </p:childTnLst>
                                </p:cTn>
                              </p:par>
                              <p:par>
                                <p:cTn id="8" presetID="10" presetClass="entr" presetSubtype="0" fill="hold" nodeType="withEffect">
                                  <p:stCondLst>
                                    <p:cond delay="0"/>
                                  </p:stCondLst>
                                  <p:childTnLst>
                                    <p:set>
                                      <p:cBhvr>
                                        <p:cTn id="9" dur="1" fill="hold">
                                          <p:stCondLst>
                                            <p:cond delay="0"/>
                                          </p:stCondLst>
                                        </p:cTn>
                                        <p:tgtEl>
                                          <p:spTgt spid="1960"/>
                                        </p:tgtEl>
                                        <p:attrNameLst>
                                          <p:attrName>style.visibility</p:attrName>
                                        </p:attrNameLst>
                                      </p:cBhvr>
                                      <p:to>
                                        <p:strVal val="visible"/>
                                      </p:to>
                                    </p:set>
                                    <p:animEffect transition="in" filter="fade">
                                      <p:cBhvr>
                                        <p:cTn id="10" dur="1000"/>
                                        <p:tgtEl>
                                          <p:spTgt spid="1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116"/>
          <p:cNvSpPr txBox="1">
            <a:spLocks noGrp="1"/>
          </p:cNvSpPr>
          <p:nvPr>
            <p:ph type="title"/>
          </p:nvPr>
        </p:nvSpPr>
        <p:spPr>
          <a:xfrm>
            <a:off x="5434200" y="1360813"/>
            <a:ext cx="1910700" cy="11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Phone mockup</a:t>
            </a:r>
            <a:endParaRPr lang="en-GB"/>
          </a:p>
        </p:txBody>
      </p:sp>
      <p:sp>
        <p:nvSpPr>
          <p:cNvPr id="1966" name="Google Shape;1966;p116"/>
          <p:cNvSpPr txBox="1">
            <a:spLocks noGrp="1"/>
          </p:cNvSpPr>
          <p:nvPr>
            <p:ph type="subTitle" idx="1"/>
          </p:nvPr>
        </p:nvSpPr>
        <p:spPr>
          <a:xfrm>
            <a:off x="5434200" y="2478588"/>
            <a:ext cx="2996700" cy="13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You can replace the image on the screen with your own work. Just right-click on it and select “Replace image”</a:t>
            </a:r>
            <a:endParaRPr lang="en-GB"/>
          </a:p>
        </p:txBody>
      </p:sp>
      <p:sp>
        <p:nvSpPr>
          <p:cNvPr id="1967" name="Google Shape;1967;p116">
            <a:hlinkClick r:id="rId1"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116">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116">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116"/>
          <p:cNvSpPr/>
          <p:nvPr/>
        </p:nvSpPr>
        <p:spPr>
          <a:xfrm>
            <a:off x="1707426" y="700550"/>
            <a:ext cx="1876869" cy="3742582"/>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971" name="Google Shape;1971;p116"/>
          <p:cNvPicPr preferRelativeResize="0"/>
          <p:nvPr/>
        </p:nvPicPr>
        <p:blipFill rotWithShape="1">
          <a:blip r:embed="rId2"/>
          <a:srcRect l="10351" t="18758" r="64051"/>
          <a:stretch>
            <a:fillRect/>
          </a:stretch>
        </p:blipFill>
        <p:spPr>
          <a:xfrm>
            <a:off x="1774498" y="1005421"/>
            <a:ext cx="1748484" cy="3121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70"/>
                                        </p:tgtEl>
                                        <p:attrNameLst>
                                          <p:attrName>style.visibility</p:attrName>
                                        </p:attrNameLst>
                                      </p:cBhvr>
                                      <p:to>
                                        <p:strVal val="visible"/>
                                      </p:to>
                                    </p:set>
                                    <p:animEffect transition="in" filter="fade">
                                      <p:cBhvr>
                                        <p:cTn id="7" dur="1000"/>
                                        <p:tgtEl>
                                          <p:spTgt spid="1970"/>
                                        </p:tgtEl>
                                      </p:cBhvr>
                                    </p:animEffect>
                                  </p:childTnLst>
                                </p:cTn>
                              </p:par>
                              <p:par>
                                <p:cTn id="8" presetID="10" presetClass="entr" presetSubtype="0" fill="hold" nodeType="withEffect">
                                  <p:stCondLst>
                                    <p:cond delay="0"/>
                                  </p:stCondLst>
                                  <p:childTnLst>
                                    <p:set>
                                      <p:cBhvr>
                                        <p:cTn id="9" dur="1" fill="hold">
                                          <p:stCondLst>
                                            <p:cond delay="0"/>
                                          </p:stCondLst>
                                        </p:cTn>
                                        <p:tgtEl>
                                          <p:spTgt spid="1971"/>
                                        </p:tgtEl>
                                        <p:attrNameLst>
                                          <p:attrName>style.visibility</p:attrName>
                                        </p:attrNameLst>
                                      </p:cBhvr>
                                      <p:to>
                                        <p:strVal val="visible"/>
                                      </p:to>
                                    </p:set>
                                    <p:animEffect transition="in" filter="fade">
                                      <p:cBhvr>
                                        <p:cTn id="10" dur="1000"/>
                                        <p:tgtEl>
                                          <p:spTgt spid="1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1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Our team</a:t>
            </a:r>
            <a:endParaRPr lang="en-GB"/>
          </a:p>
        </p:txBody>
      </p:sp>
      <p:sp>
        <p:nvSpPr>
          <p:cNvPr id="1977" name="Google Shape;1977;p117"/>
          <p:cNvSpPr txBox="1">
            <a:spLocks noGrp="1"/>
          </p:cNvSpPr>
          <p:nvPr>
            <p:ph type="title" idx="2"/>
          </p:nvPr>
        </p:nvSpPr>
        <p:spPr>
          <a:xfrm>
            <a:off x="2230612" y="3541200"/>
            <a:ext cx="19086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Jenna Doe</a:t>
            </a:r>
            <a:endParaRPr lang="en-GB"/>
          </a:p>
        </p:txBody>
      </p:sp>
      <p:sp>
        <p:nvSpPr>
          <p:cNvPr id="1978" name="Google Shape;1978;p117"/>
          <p:cNvSpPr txBox="1">
            <a:spLocks noGrp="1"/>
          </p:cNvSpPr>
          <p:nvPr>
            <p:ph type="subTitle" idx="1"/>
          </p:nvPr>
        </p:nvSpPr>
        <p:spPr>
          <a:xfrm>
            <a:off x="2230600" y="3938700"/>
            <a:ext cx="1908600" cy="6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Speak a bit about this person here</a:t>
            </a:r>
            <a:endParaRPr lang="en-GB"/>
          </a:p>
        </p:txBody>
      </p:sp>
      <p:sp>
        <p:nvSpPr>
          <p:cNvPr id="1979" name="Google Shape;1979;p117"/>
          <p:cNvSpPr txBox="1">
            <a:spLocks noGrp="1"/>
          </p:cNvSpPr>
          <p:nvPr>
            <p:ph type="title" idx="3"/>
          </p:nvPr>
        </p:nvSpPr>
        <p:spPr>
          <a:xfrm>
            <a:off x="5004787" y="3541200"/>
            <a:ext cx="19086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John Bones</a:t>
            </a:r>
            <a:endParaRPr lang="en-GB"/>
          </a:p>
        </p:txBody>
      </p:sp>
      <p:sp>
        <p:nvSpPr>
          <p:cNvPr id="1980" name="Google Shape;1980;p117"/>
          <p:cNvSpPr txBox="1">
            <a:spLocks noGrp="1"/>
          </p:cNvSpPr>
          <p:nvPr>
            <p:ph type="subTitle" idx="4"/>
          </p:nvPr>
        </p:nvSpPr>
        <p:spPr>
          <a:xfrm>
            <a:off x="5004775" y="3938700"/>
            <a:ext cx="1908600" cy="6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Speak a bit about this person here</a:t>
            </a:r>
            <a:endParaRPr lang="en-GB"/>
          </a:p>
        </p:txBody>
      </p:sp>
      <p:sp>
        <p:nvSpPr>
          <p:cNvPr id="1981" name="Google Shape;1981;p117"/>
          <p:cNvSpPr/>
          <p:nvPr/>
        </p:nvSpPr>
        <p:spPr>
          <a:xfrm>
            <a:off x="2248298" y="1780625"/>
            <a:ext cx="1873200" cy="150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82" name="Google Shape;1982;p117"/>
          <p:cNvPicPr preferRelativeResize="0"/>
          <p:nvPr/>
        </p:nvPicPr>
        <p:blipFill rotWithShape="1">
          <a:blip r:embed="rId1">
            <a:alphaModFix amt="89000"/>
          </a:blip>
          <a:srcRect t="3487" b="32286"/>
          <a:stretch>
            <a:fillRect/>
          </a:stretch>
        </p:blipFill>
        <p:spPr>
          <a:xfrm>
            <a:off x="2248326" y="1780625"/>
            <a:ext cx="1872967" cy="1504010"/>
          </a:xfrm>
          <a:prstGeom prst="rect">
            <a:avLst/>
          </a:prstGeom>
          <a:noFill/>
          <a:ln>
            <a:noFill/>
          </a:ln>
        </p:spPr>
      </p:pic>
      <p:sp>
        <p:nvSpPr>
          <p:cNvPr id="1983" name="Google Shape;1983;p117"/>
          <p:cNvSpPr/>
          <p:nvPr/>
        </p:nvSpPr>
        <p:spPr>
          <a:xfrm>
            <a:off x="5022470" y="1780625"/>
            <a:ext cx="1873200" cy="150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84" name="Google Shape;1984;p117"/>
          <p:cNvPicPr preferRelativeResize="0"/>
          <p:nvPr/>
        </p:nvPicPr>
        <p:blipFill rotWithShape="1">
          <a:blip r:embed="rId2">
            <a:alphaModFix amt="89000"/>
          </a:blip>
          <a:srcRect l="20231" t="11691" r="46942" b="48758"/>
          <a:stretch>
            <a:fillRect/>
          </a:stretch>
        </p:blipFill>
        <p:spPr>
          <a:xfrm>
            <a:off x="5022498" y="1780625"/>
            <a:ext cx="1872968" cy="1504012"/>
          </a:xfrm>
          <a:prstGeom prst="rect">
            <a:avLst/>
          </a:prstGeom>
          <a:noFill/>
          <a:ln>
            <a:noFill/>
          </a:ln>
        </p:spPr>
      </p:pic>
      <p:pic>
        <p:nvPicPr>
          <p:cNvPr id="1985" name="Google Shape;1985;p117"/>
          <p:cNvPicPr preferRelativeResize="0"/>
          <p:nvPr/>
        </p:nvPicPr>
        <p:blipFill rotWithShape="1">
          <a:blip r:embed="rId3">
            <a:alphaModFix amt="87000"/>
          </a:blip>
          <a:srcRect/>
          <a:stretch>
            <a:fillRect/>
          </a:stretch>
        </p:blipFill>
        <p:spPr>
          <a:xfrm rot="1020409" flipH="1">
            <a:off x="6228993" y="1200557"/>
            <a:ext cx="1171742" cy="1171725"/>
          </a:xfrm>
          <a:prstGeom prst="rect">
            <a:avLst/>
          </a:prstGeom>
          <a:noFill/>
          <a:ln>
            <a:noFill/>
          </a:ln>
        </p:spPr>
      </p:pic>
      <p:pic>
        <p:nvPicPr>
          <p:cNvPr id="1986" name="Google Shape;1986;p117"/>
          <p:cNvPicPr preferRelativeResize="0"/>
          <p:nvPr/>
        </p:nvPicPr>
        <p:blipFill>
          <a:blip r:embed="rId4">
            <a:alphaModFix amt="82000"/>
          </a:blip>
          <a:stretch>
            <a:fillRect/>
          </a:stretch>
        </p:blipFill>
        <p:spPr>
          <a:xfrm rot="4516153" flipH="1">
            <a:off x="1636418" y="2534367"/>
            <a:ext cx="1041441" cy="1041441"/>
          </a:xfrm>
          <a:prstGeom prst="rect">
            <a:avLst/>
          </a:prstGeom>
          <a:noFill/>
          <a:ln>
            <a:noFill/>
          </a:ln>
        </p:spPr>
      </p:pic>
      <p:sp>
        <p:nvSpPr>
          <p:cNvPr id="1987" name="Google Shape;1987;p117">
            <a:hlinkClick r:id="rId5"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117">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117">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Our team</a:t>
            </a:r>
            <a:endParaRPr lang="en-GB"/>
          </a:p>
        </p:txBody>
      </p:sp>
      <p:sp>
        <p:nvSpPr>
          <p:cNvPr id="1995" name="Google Shape;1995;p118"/>
          <p:cNvSpPr txBox="1">
            <a:spLocks noGrp="1"/>
          </p:cNvSpPr>
          <p:nvPr>
            <p:ph type="title" idx="2"/>
          </p:nvPr>
        </p:nvSpPr>
        <p:spPr>
          <a:xfrm>
            <a:off x="1101175" y="3343325"/>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Jenna Doe</a:t>
            </a:r>
            <a:endParaRPr lang="en-GB"/>
          </a:p>
        </p:txBody>
      </p:sp>
      <p:sp>
        <p:nvSpPr>
          <p:cNvPr id="1996" name="Google Shape;1996;p118"/>
          <p:cNvSpPr txBox="1">
            <a:spLocks noGrp="1"/>
          </p:cNvSpPr>
          <p:nvPr>
            <p:ph type="subTitle" idx="1"/>
          </p:nvPr>
        </p:nvSpPr>
        <p:spPr>
          <a:xfrm>
            <a:off x="1101175" y="3871025"/>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You can talk a bit about this person here</a:t>
            </a:r>
            <a:endParaRPr lang="en-GB"/>
          </a:p>
        </p:txBody>
      </p:sp>
      <p:sp>
        <p:nvSpPr>
          <p:cNvPr id="1997" name="Google Shape;1997;p118"/>
          <p:cNvSpPr txBox="1">
            <a:spLocks noGrp="1"/>
          </p:cNvSpPr>
          <p:nvPr>
            <p:ph type="title" idx="5"/>
          </p:nvPr>
        </p:nvSpPr>
        <p:spPr>
          <a:xfrm>
            <a:off x="6056723" y="3343325"/>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Anne Smith</a:t>
            </a:r>
            <a:endParaRPr lang="en-GB"/>
          </a:p>
        </p:txBody>
      </p:sp>
      <p:sp>
        <p:nvSpPr>
          <p:cNvPr id="1998" name="Google Shape;1998;p118"/>
          <p:cNvSpPr/>
          <p:nvPr/>
        </p:nvSpPr>
        <p:spPr>
          <a:xfrm>
            <a:off x="1212175" y="1708825"/>
            <a:ext cx="1764000" cy="150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99" name="Google Shape;1999;p118"/>
          <p:cNvPicPr preferRelativeResize="0"/>
          <p:nvPr/>
        </p:nvPicPr>
        <p:blipFill rotWithShape="1">
          <a:blip r:embed="rId1">
            <a:alphaModFix amt="90000"/>
          </a:blip>
          <a:srcRect l="9468" t="5716" r="9468" b="48147"/>
          <a:stretch>
            <a:fillRect/>
          </a:stretch>
        </p:blipFill>
        <p:spPr>
          <a:xfrm>
            <a:off x="1212201" y="1708825"/>
            <a:ext cx="1763809" cy="1504010"/>
          </a:xfrm>
          <a:prstGeom prst="rect">
            <a:avLst/>
          </a:prstGeom>
          <a:noFill/>
          <a:ln>
            <a:noFill/>
          </a:ln>
        </p:spPr>
      </p:pic>
      <p:sp>
        <p:nvSpPr>
          <p:cNvPr id="2000" name="Google Shape;2000;p118">
            <a:hlinkClick r:id="rId2"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118">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118">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118"/>
          <p:cNvSpPr txBox="1">
            <a:spLocks noGrp="1"/>
          </p:cNvSpPr>
          <p:nvPr>
            <p:ph type="title" idx="3"/>
          </p:nvPr>
        </p:nvSpPr>
        <p:spPr>
          <a:xfrm>
            <a:off x="3578960" y="14800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John Bones</a:t>
            </a:r>
            <a:endParaRPr lang="en-GB"/>
          </a:p>
        </p:txBody>
      </p:sp>
      <p:sp>
        <p:nvSpPr>
          <p:cNvPr id="2004" name="Google Shape;2004;p118"/>
          <p:cNvSpPr txBox="1">
            <a:spLocks noGrp="1"/>
          </p:cNvSpPr>
          <p:nvPr>
            <p:ph type="subTitle" idx="4"/>
          </p:nvPr>
        </p:nvSpPr>
        <p:spPr>
          <a:xfrm>
            <a:off x="3578960" y="2007700"/>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You can talk a bit about this person here</a:t>
            </a:r>
            <a:endParaRPr lang="en-GB"/>
          </a:p>
        </p:txBody>
      </p:sp>
      <p:sp>
        <p:nvSpPr>
          <p:cNvPr id="2005" name="Google Shape;2005;p118"/>
          <p:cNvSpPr txBox="1">
            <a:spLocks noGrp="1"/>
          </p:cNvSpPr>
          <p:nvPr>
            <p:ph type="subTitle" idx="6"/>
          </p:nvPr>
        </p:nvSpPr>
        <p:spPr>
          <a:xfrm>
            <a:off x="6056722" y="3871025"/>
            <a:ext cx="1986000" cy="4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You can talk a bit about this person here</a:t>
            </a:r>
            <a:endParaRPr lang="en-GB"/>
          </a:p>
        </p:txBody>
      </p:sp>
      <p:sp>
        <p:nvSpPr>
          <p:cNvPr id="2006" name="Google Shape;2006;p118"/>
          <p:cNvSpPr/>
          <p:nvPr/>
        </p:nvSpPr>
        <p:spPr>
          <a:xfrm>
            <a:off x="3689962" y="2762250"/>
            <a:ext cx="1764000" cy="150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07" name="Google Shape;2007;p118"/>
          <p:cNvPicPr preferRelativeResize="0"/>
          <p:nvPr/>
        </p:nvPicPr>
        <p:blipFill rotWithShape="1">
          <a:blip r:embed="rId3">
            <a:alphaModFix amt="90000"/>
          </a:blip>
          <a:srcRect l="18904" t="10279" r="18910" b="10279"/>
          <a:stretch>
            <a:fillRect/>
          </a:stretch>
        </p:blipFill>
        <p:spPr>
          <a:xfrm>
            <a:off x="3689989" y="2762250"/>
            <a:ext cx="1763809" cy="1504011"/>
          </a:xfrm>
          <a:prstGeom prst="rect">
            <a:avLst/>
          </a:prstGeom>
          <a:noFill/>
          <a:ln>
            <a:noFill/>
          </a:ln>
        </p:spPr>
      </p:pic>
      <p:sp>
        <p:nvSpPr>
          <p:cNvPr id="2008" name="Google Shape;2008;p118"/>
          <p:cNvSpPr/>
          <p:nvPr/>
        </p:nvSpPr>
        <p:spPr>
          <a:xfrm>
            <a:off x="6167725" y="1708825"/>
            <a:ext cx="1764000" cy="150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09" name="Google Shape;2009;p118"/>
          <p:cNvPicPr preferRelativeResize="0"/>
          <p:nvPr/>
        </p:nvPicPr>
        <p:blipFill rotWithShape="1">
          <a:blip r:embed="rId4">
            <a:alphaModFix amt="90000"/>
          </a:blip>
          <a:srcRect l="43539" r="3135" b="31875"/>
          <a:stretch>
            <a:fillRect/>
          </a:stretch>
        </p:blipFill>
        <p:spPr>
          <a:xfrm>
            <a:off x="6167751" y="1708825"/>
            <a:ext cx="1763809" cy="1504011"/>
          </a:xfrm>
          <a:prstGeom prst="rect">
            <a:avLst/>
          </a:prstGeom>
          <a:noFill/>
          <a:ln>
            <a:noFill/>
          </a:ln>
        </p:spPr>
      </p:pic>
      <p:pic>
        <p:nvPicPr>
          <p:cNvPr id="2010" name="Google Shape;2010;p118"/>
          <p:cNvPicPr preferRelativeResize="0"/>
          <p:nvPr/>
        </p:nvPicPr>
        <p:blipFill>
          <a:blip r:embed="rId5"/>
          <a:stretch>
            <a:fillRect/>
          </a:stretch>
        </p:blipFill>
        <p:spPr>
          <a:xfrm flipH="1">
            <a:off x="951652" y="1480000"/>
            <a:ext cx="858875" cy="693200"/>
          </a:xfrm>
          <a:prstGeom prst="rect">
            <a:avLst/>
          </a:prstGeom>
          <a:noFill/>
          <a:ln>
            <a:noFill/>
          </a:ln>
        </p:spPr>
      </p:pic>
      <p:pic>
        <p:nvPicPr>
          <p:cNvPr id="2011" name="Google Shape;2011;p118"/>
          <p:cNvPicPr preferRelativeResize="0"/>
          <p:nvPr/>
        </p:nvPicPr>
        <p:blipFill>
          <a:blip r:embed="rId5"/>
          <a:stretch>
            <a:fillRect/>
          </a:stretch>
        </p:blipFill>
        <p:spPr>
          <a:xfrm flipH="1">
            <a:off x="7384452" y="2650125"/>
            <a:ext cx="858875" cy="693200"/>
          </a:xfrm>
          <a:prstGeom prst="rect">
            <a:avLst/>
          </a:prstGeom>
          <a:noFill/>
          <a:ln>
            <a:noFill/>
          </a:ln>
        </p:spPr>
      </p:pic>
      <p:pic>
        <p:nvPicPr>
          <p:cNvPr id="2012" name="Google Shape;2012;p118"/>
          <p:cNvPicPr preferRelativeResize="0"/>
          <p:nvPr/>
        </p:nvPicPr>
        <p:blipFill>
          <a:blip r:embed="rId6"/>
          <a:stretch>
            <a:fillRect/>
          </a:stretch>
        </p:blipFill>
        <p:spPr>
          <a:xfrm flipH="1">
            <a:off x="3689952" y="4008000"/>
            <a:ext cx="858875" cy="69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5"/>
                                        </p:tgtEl>
                                        <p:attrNameLst>
                                          <p:attrName>style.visibility</p:attrName>
                                        </p:attrNameLst>
                                      </p:cBhvr>
                                      <p:to>
                                        <p:strVal val="visible"/>
                                      </p:to>
                                    </p:set>
                                    <p:animEffect transition="in" filter="fade">
                                      <p:cBhvr>
                                        <p:cTn id="7" dur="1000"/>
                                        <p:tgtEl>
                                          <p:spTgt spid="1995"/>
                                        </p:tgtEl>
                                      </p:cBhvr>
                                    </p:animEffect>
                                  </p:childTnLst>
                                </p:cTn>
                              </p:par>
                              <p:par>
                                <p:cTn id="8" presetID="10" presetClass="entr" presetSubtype="0" fill="hold" nodeType="withEffect">
                                  <p:stCondLst>
                                    <p:cond delay="0"/>
                                  </p:stCondLst>
                                  <p:childTnLst>
                                    <p:set>
                                      <p:cBhvr>
                                        <p:cTn id="9" dur="1" fill="hold">
                                          <p:stCondLst>
                                            <p:cond delay="0"/>
                                          </p:stCondLst>
                                        </p:cTn>
                                        <p:tgtEl>
                                          <p:spTgt spid="1996"/>
                                        </p:tgtEl>
                                        <p:attrNameLst>
                                          <p:attrName>style.visibility</p:attrName>
                                        </p:attrNameLst>
                                      </p:cBhvr>
                                      <p:to>
                                        <p:strVal val="visible"/>
                                      </p:to>
                                    </p:set>
                                    <p:animEffect transition="in" filter="fade">
                                      <p:cBhvr>
                                        <p:cTn id="10" dur="1000"/>
                                        <p:tgtEl>
                                          <p:spTgt spid="199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003"/>
                                        </p:tgtEl>
                                        <p:attrNameLst>
                                          <p:attrName>style.visibility</p:attrName>
                                        </p:attrNameLst>
                                      </p:cBhvr>
                                      <p:to>
                                        <p:strVal val="visible"/>
                                      </p:to>
                                    </p:set>
                                    <p:animEffect transition="in" filter="fade">
                                      <p:cBhvr>
                                        <p:cTn id="14" dur="1000"/>
                                        <p:tgtEl>
                                          <p:spTgt spid="2003"/>
                                        </p:tgtEl>
                                      </p:cBhvr>
                                    </p:animEffect>
                                  </p:childTnLst>
                                </p:cTn>
                              </p:par>
                              <p:par>
                                <p:cTn id="15" presetID="10" presetClass="entr" presetSubtype="0" fill="hold" nodeType="withEffect">
                                  <p:stCondLst>
                                    <p:cond delay="0"/>
                                  </p:stCondLst>
                                  <p:childTnLst>
                                    <p:set>
                                      <p:cBhvr>
                                        <p:cTn id="16" dur="1" fill="hold">
                                          <p:stCondLst>
                                            <p:cond delay="0"/>
                                          </p:stCondLst>
                                        </p:cTn>
                                        <p:tgtEl>
                                          <p:spTgt spid="2004"/>
                                        </p:tgtEl>
                                        <p:attrNameLst>
                                          <p:attrName>style.visibility</p:attrName>
                                        </p:attrNameLst>
                                      </p:cBhvr>
                                      <p:to>
                                        <p:strVal val="visible"/>
                                      </p:to>
                                    </p:set>
                                    <p:animEffect transition="in" filter="fade">
                                      <p:cBhvr>
                                        <p:cTn id="17" dur="1000"/>
                                        <p:tgtEl>
                                          <p:spTgt spid="200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2005"/>
                                        </p:tgtEl>
                                        <p:attrNameLst>
                                          <p:attrName>style.visibility</p:attrName>
                                        </p:attrNameLst>
                                      </p:cBhvr>
                                      <p:to>
                                        <p:strVal val="visible"/>
                                      </p:to>
                                    </p:set>
                                    <p:animEffect transition="in" filter="fade">
                                      <p:cBhvr>
                                        <p:cTn id="24" dur="1000"/>
                                        <p:tgtEl>
                                          <p:spTgt spid="2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19"/>
          <p:cNvSpPr txBox="1">
            <a:spLocks noGrp="1"/>
          </p:cNvSpPr>
          <p:nvPr>
            <p:ph type="title"/>
          </p:nvPr>
        </p:nvSpPr>
        <p:spPr>
          <a:xfrm>
            <a:off x="720000" y="539400"/>
            <a:ext cx="34347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Thanks</a:t>
            </a:r>
            <a:r>
              <a:rPr lang="en-GB">
                <a:solidFill>
                  <a:schemeClr val="lt2"/>
                </a:solidFill>
              </a:rPr>
              <a:t>!</a:t>
            </a:r>
            <a:endParaRPr>
              <a:solidFill>
                <a:schemeClr val="lt2"/>
              </a:solidFill>
            </a:endParaRPr>
          </a:p>
        </p:txBody>
      </p:sp>
      <p:sp>
        <p:nvSpPr>
          <p:cNvPr id="2018" name="Google Shape;2018;p119"/>
          <p:cNvSpPr txBox="1">
            <a:spLocks noGrp="1"/>
          </p:cNvSpPr>
          <p:nvPr>
            <p:ph type="subTitle" idx="1"/>
          </p:nvPr>
        </p:nvSpPr>
        <p:spPr>
          <a:xfrm>
            <a:off x="720000" y="2669275"/>
            <a:ext cx="34347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panose="020B0604020202020204"/>
              <a:buNone/>
            </a:pPr>
            <a:r>
              <a:rPr lang="en-GB"/>
              <a:t>youremail@freepik.com </a:t>
            </a:r>
            <a:endParaRPr lang="en-GB"/>
          </a:p>
          <a:p>
            <a:pPr marL="0" lvl="0" indent="0" algn="l" rtl="0">
              <a:spcBef>
                <a:spcPts val="0"/>
              </a:spcBef>
              <a:spcAft>
                <a:spcPts val="0"/>
              </a:spcAft>
              <a:buClr>
                <a:schemeClr val="lt1"/>
              </a:buClr>
              <a:buSzPts val="1100"/>
              <a:buFont typeface="Arial" panose="020B0604020202020204"/>
              <a:buNone/>
            </a:pPr>
            <a:r>
              <a:rPr lang="en-GB"/>
              <a:t>+91  620 421 838 </a:t>
            </a:r>
            <a:endParaRPr lang="en-GB"/>
          </a:p>
          <a:p>
            <a:pPr marL="0" lvl="0" indent="0" algn="l" rtl="0">
              <a:spcBef>
                <a:spcPts val="0"/>
              </a:spcBef>
              <a:spcAft>
                <a:spcPts val="0"/>
              </a:spcAft>
              <a:buNone/>
            </a:pPr>
            <a:r>
              <a:rPr lang="en-GB"/>
              <a:t>yourcompany.com</a:t>
            </a:r>
            <a:endParaRPr lang="en-GB"/>
          </a:p>
        </p:txBody>
      </p:sp>
      <p:sp>
        <p:nvSpPr>
          <p:cNvPr id="2019" name="Google Shape;2019;p119"/>
          <p:cNvSpPr txBox="1"/>
          <p:nvPr/>
        </p:nvSpPr>
        <p:spPr>
          <a:xfrm>
            <a:off x="720000" y="4276522"/>
            <a:ext cx="3000000" cy="32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accent1"/>
                </a:solidFill>
                <a:latin typeface="Cambay" panose="00000500000000000000"/>
                <a:ea typeface="Cambay" panose="00000500000000000000"/>
                <a:cs typeface="Cambay" panose="00000500000000000000"/>
                <a:sym typeface="Cambay" panose="00000500000000000000"/>
              </a:rPr>
              <a:t>Please keep this slide for attribution</a:t>
            </a:r>
            <a:endParaRPr sz="1200" b="1">
              <a:solidFill>
                <a:schemeClr val="accent1"/>
              </a:solidFill>
              <a:latin typeface="Cambay" panose="00000500000000000000"/>
              <a:ea typeface="Cambay" panose="00000500000000000000"/>
              <a:cs typeface="Cambay" panose="00000500000000000000"/>
              <a:sym typeface="Cambay" panose="00000500000000000000"/>
            </a:endParaRPr>
          </a:p>
        </p:txBody>
      </p:sp>
      <p:sp>
        <p:nvSpPr>
          <p:cNvPr id="2020" name="Google Shape;2020;p119"/>
          <p:cNvSpPr txBox="1">
            <a:spLocks noGrp="1"/>
          </p:cNvSpPr>
          <p:nvPr>
            <p:ph type="subTitle" idx="2"/>
          </p:nvPr>
        </p:nvSpPr>
        <p:spPr>
          <a:xfrm>
            <a:off x="720000" y="2260350"/>
            <a:ext cx="3434700" cy="4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Do you have any questions?</a:t>
            </a:r>
            <a:endParaRPr lang="en-GB"/>
          </a:p>
        </p:txBody>
      </p:sp>
      <p:pic>
        <p:nvPicPr>
          <p:cNvPr id="2021" name="Google Shape;2021;p119"/>
          <p:cNvPicPr preferRelativeResize="0"/>
          <p:nvPr/>
        </p:nvPicPr>
        <p:blipFill rotWithShape="1">
          <a:blip r:embed="rId1">
            <a:alphaModFix amt="87000"/>
          </a:blip>
          <a:srcRect/>
          <a:stretch>
            <a:fillRect/>
          </a:stretch>
        </p:blipFill>
        <p:spPr>
          <a:xfrm rot="118046">
            <a:off x="5785289" y="554618"/>
            <a:ext cx="901799" cy="904891"/>
          </a:xfrm>
          <a:prstGeom prst="rect">
            <a:avLst/>
          </a:prstGeom>
          <a:noFill/>
          <a:ln>
            <a:noFill/>
          </a:ln>
        </p:spPr>
      </p:pic>
      <p:pic>
        <p:nvPicPr>
          <p:cNvPr id="2022" name="Google Shape;2022;p119"/>
          <p:cNvPicPr preferRelativeResize="0"/>
          <p:nvPr/>
        </p:nvPicPr>
        <p:blipFill>
          <a:blip r:embed="rId2">
            <a:alphaModFix amt="82000"/>
          </a:blip>
          <a:stretch>
            <a:fillRect/>
          </a:stretch>
        </p:blipFill>
        <p:spPr>
          <a:xfrm rot="-2705808">
            <a:off x="6203800" y="226218"/>
            <a:ext cx="2724801" cy="2716690"/>
          </a:xfrm>
          <a:prstGeom prst="rect">
            <a:avLst/>
          </a:prstGeom>
          <a:noFill/>
          <a:ln>
            <a:noFill/>
          </a:ln>
        </p:spPr>
      </p:pic>
      <p:pic>
        <p:nvPicPr>
          <p:cNvPr id="2023" name="Google Shape;2023;p119"/>
          <p:cNvPicPr preferRelativeResize="0"/>
          <p:nvPr/>
        </p:nvPicPr>
        <p:blipFill rotWithShape="1">
          <a:blip r:embed="rId3">
            <a:alphaModFix amt="84000"/>
          </a:blip>
          <a:srcRect/>
          <a:stretch>
            <a:fillRect/>
          </a:stretch>
        </p:blipFill>
        <p:spPr>
          <a:xfrm rot="-488758">
            <a:off x="7514758" y="2685166"/>
            <a:ext cx="601387" cy="603354"/>
          </a:xfrm>
          <a:prstGeom prst="rect">
            <a:avLst/>
          </a:prstGeom>
          <a:noFill/>
          <a:ln>
            <a:noFill/>
          </a:ln>
        </p:spPr>
      </p:pic>
      <p:pic>
        <p:nvPicPr>
          <p:cNvPr id="2024" name="Google Shape;2024;p119"/>
          <p:cNvPicPr preferRelativeResize="0"/>
          <p:nvPr/>
        </p:nvPicPr>
        <p:blipFill rotWithShape="1">
          <a:blip r:embed="rId4">
            <a:alphaModFix amt="60000"/>
          </a:blip>
          <a:srcRect/>
          <a:stretch>
            <a:fillRect/>
          </a:stretch>
        </p:blipFill>
        <p:spPr>
          <a:xfrm rot="-487117">
            <a:off x="4905655" y="1489369"/>
            <a:ext cx="223202" cy="223203"/>
          </a:xfrm>
          <a:prstGeom prst="rect">
            <a:avLst/>
          </a:prstGeom>
          <a:noFill/>
          <a:ln>
            <a:noFill/>
          </a:ln>
        </p:spPr>
      </p:pic>
      <p:pic>
        <p:nvPicPr>
          <p:cNvPr id="2025" name="Google Shape;2025;p119"/>
          <p:cNvPicPr preferRelativeResize="0"/>
          <p:nvPr/>
        </p:nvPicPr>
        <p:blipFill rotWithShape="1">
          <a:blip r:embed="rId5">
            <a:alphaModFix amt="60000"/>
          </a:blip>
          <a:srcRect/>
          <a:stretch>
            <a:fillRect/>
          </a:stretch>
        </p:blipFill>
        <p:spPr>
          <a:xfrm rot="-487117">
            <a:off x="4169330" y="2660194"/>
            <a:ext cx="223202" cy="223203"/>
          </a:xfrm>
          <a:prstGeom prst="rect">
            <a:avLst/>
          </a:prstGeom>
          <a:noFill/>
          <a:ln>
            <a:noFill/>
          </a:ln>
        </p:spPr>
      </p:pic>
      <p:pic>
        <p:nvPicPr>
          <p:cNvPr id="2026" name="Google Shape;2026;p119"/>
          <p:cNvPicPr preferRelativeResize="0"/>
          <p:nvPr/>
        </p:nvPicPr>
        <p:blipFill rotWithShape="1">
          <a:blip r:embed="rId6">
            <a:alphaModFix amt="75000"/>
          </a:blip>
          <a:srcRect/>
          <a:stretch>
            <a:fillRect/>
          </a:stretch>
        </p:blipFill>
        <p:spPr>
          <a:xfrm rot="-487130">
            <a:off x="719676" y="1435999"/>
            <a:ext cx="724474" cy="724471"/>
          </a:xfrm>
          <a:prstGeom prst="rect">
            <a:avLst/>
          </a:prstGeom>
          <a:noFill/>
          <a:ln>
            <a:noFill/>
          </a:ln>
        </p:spPr>
      </p:pic>
      <p:pic>
        <p:nvPicPr>
          <p:cNvPr id="2027" name="Google Shape;2027;p119"/>
          <p:cNvPicPr preferRelativeResize="0"/>
          <p:nvPr/>
        </p:nvPicPr>
        <p:blipFill rotWithShape="1">
          <a:blip r:embed="rId6">
            <a:alphaModFix amt="75000"/>
          </a:blip>
          <a:srcRect/>
          <a:stretch>
            <a:fillRect/>
          </a:stretch>
        </p:blipFill>
        <p:spPr>
          <a:xfrm rot="-487130">
            <a:off x="1539201" y="1435999"/>
            <a:ext cx="724474" cy="724471"/>
          </a:xfrm>
          <a:prstGeom prst="rect">
            <a:avLst/>
          </a:prstGeom>
          <a:noFill/>
          <a:ln>
            <a:noFill/>
          </a:ln>
        </p:spPr>
      </p:pic>
      <p:pic>
        <p:nvPicPr>
          <p:cNvPr id="2028" name="Google Shape;2028;p119"/>
          <p:cNvPicPr preferRelativeResize="0"/>
          <p:nvPr/>
        </p:nvPicPr>
        <p:blipFill rotWithShape="1">
          <a:blip r:embed="rId6">
            <a:alphaModFix amt="75000"/>
          </a:blip>
          <a:srcRect/>
          <a:stretch>
            <a:fillRect/>
          </a:stretch>
        </p:blipFill>
        <p:spPr>
          <a:xfrm rot="-487130">
            <a:off x="2333476" y="1435999"/>
            <a:ext cx="724474" cy="724471"/>
          </a:xfrm>
          <a:prstGeom prst="rect">
            <a:avLst/>
          </a:prstGeom>
          <a:noFill/>
          <a:ln>
            <a:noFill/>
          </a:ln>
        </p:spPr>
      </p:pic>
      <p:pic>
        <p:nvPicPr>
          <p:cNvPr id="2029" name="Google Shape;2029;p119"/>
          <p:cNvPicPr preferRelativeResize="0"/>
          <p:nvPr/>
        </p:nvPicPr>
        <p:blipFill rotWithShape="1">
          <a:blip r:embed="rId6">
            <a:alphaModFix amt="75000"/>
          </a:blip>
          <a:srcRect/>
          <a:stretch>
            <a:fillRect/>
          </a:stretch>
        </p:blipFill>
        <p:spPr>
          <a:xfrm rot="-487130">
            <a:off x="3063101" y="1435999"/>
            <a:ext cx="724474" cy="724471"/>
          </a:xfrm>
          <a:prstGeom prst="rect">
            <a:avLst/>
          </a:prstGeom>
          <a:noFill/>
          <a:ln>
            <a:noFill/>
          </a:ln>
        </p:spPr>
      </p:pic>
      <p:grpSp>
        <p:nvGrpSpPr>
          <p:cNvPr id="2030" name="Google Shape;2030;p119"/>
          <p:cNvGrpSpPr/>
          <p:nvPr/>
        </p:nvGrpSpPr>
        <p:grpSpPr>
          <a:xfrm>
            <a:off x="953897" y="1713846"/>
            <a:ext cx="254676" cy="254676"/>
            <a:chOff x="3368074" y="3882537"/>
            <a:chExt cx="215298" cy="215298"/>
          </a:xfrm>
        </p:grpSpPr>
        <p:sp>
          <p:nvSpPr>
            <p:cNvPr id="2031" name="Google Shape;2031;p11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11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11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4" name="Google Shape;2034;p119"/>
          <p:cNvGrpSpPr/>
          <p:nvPr/>
        </p:nvGrpSpPr>
        <p:grpSpPr>
          <a:xfrm>
            <a:off x="1782386" y="1722807"/>
            <a:ext cx="246167" cy="220150"/>
            <a:chOff x="3824739" y="3890112"/>
            <a:chExt cx="208105" cy="186110"/>
          </a:xfrm>
        </p:grpSpPr>
        <p:sp>
          <p:nvSpPr>
            <p:cNvPr id="2035" name="Google Shape;2035;p11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11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11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8" name="Google Shape;2038;p119"/>
          <p:cNvGrpSpPr/>
          <p:nvPr/>
        </p:nvGrpSpPr>
        <p:grpSpPr>
          <a:xfrm>
            <a:off x="2539666" y="1722920"/>
            <a:ext cx="310702" cy="236641"/>
            <a:chOff x="5590763" y="3890208"/>
            <a:chExt cx="262661" cy="200052"/>
          </a:xfrm>
        </p:grpSpPr>
        <p:sp>
          <p:nvSpPr>
            <p:cNvPr id="2039" name="Google Shape;2039;p11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11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41" name="Google Shape;2041;p119"/>
          <p:cNvGrpSpPr/>
          <p:nvPr/>
        </p:nvGrpSpPr>
        <p:grpSpPr>
          <a:xfrm>
            <a:off x="3304618" y="1703909"/>
            <a:ext cx="241149" cy="274318"/>
            <a:chOff x="1512725" y="258500"/>
            <a:chExt cx="4570900" cy="5199625"/>
          </a:xfrm>
        </p:grpSpPr>
        <p:sp>
          <p:nvSpPr>
            <p:cNvPr id="2042" name="Google Shape;2042;p119"/>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119"/>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44" name="Google Shape;2044;p119"/>
          <p:cNvGrpSpPr/>
          <p:nvPr/>
        </p:nvGrpSpPr>
        <p:grpSpPr>
          <a:xfrm>
            <a:off x="5520413" y="1389188"/>
            <a:ext cx="3243300" cy="4369827"/>
            <a:chOff x="5520413" y="1389188"/>
            <a:chExt cx="3243300" cy="4369827"/>
          </a:xfrm>
        </p:grpSpPr>
        <p:grpSp>
          <p:nvGrpSpPr>
            <p:cNvPr id="2045" name="Google Shape;2045;p119"/>
            <p:cNvGrpSpPr/>
            <p:nvPr/>
          </p:nvGrpSpPr>
          <p:grpSpPr>
            <a:xfrm>
              <a:off x="5520413" y="1389188"/>
              <a:ext cx="1833185" cy="4369827"/>
              <a:chOff x="1846575" y="1918400"/>
              <a:chExt cx="1203825" cy="2869600"/>
            </a:xfrm>
          </p:grpSpPr>
          <p:sp>
            <p:nvSpPr>
              <p:cNvPr id="2046" name="Google Shape;2046;p119"/>
              <p:cNvSpPr/>
              <p:nvPr/>
            </p:nvSpPr>
            <p:spPr>
              <a:xfrm>
                <a:off x="2427700" y="4245250"/>
                <a:ext cx="491025" cy="542750"/>
              </a:xfrm>
              <a:custGeom>
                <a:avLst/>
                <a:gdLst/>
                <a:ahLst/>
                <a:cxnLst/>
                <a:rect l="l" t="t" r="r" b="b"/>
                <a:pathLst>
                  <a:path w="19641" h="21710" extrusionOk="0">
                    <a:moveTo>
                      <a:pt x="19594" y="1"/>
                    </a:moveTo>
                    <a:cubicBezTo>
                      <a:pt x="19155" y="424"/>
                      <a:pt x="18638" y="769"/>
                      <a:pt x="18089" y="1004"/>
                    </a:cubicBezTo>
                    <a:cubicBezTo>
                      <a:pt x="17525" y="1255"/>
                      <a:pt x="16929" y="1458"/>
                      <a:pt x="16381" y="1740"/>
                    </a:cubicBezTo>
                    <a:cubicBezTo>
                      <a:pt x="15832" y="2038"/>
                      <a:pt x="15315" y="2399"/>
                      <a:pt x="14860" y="2822"/>
                    </a:cubicBezTo>
                    <a:cubicBezTo>
                      <a:pt x="14390" y="3230"/>
                      <a:pt x="13982" y="3700"/>
                      <a:pt x="13575" y="4154"/>
                    </a:cubicBezTo>
                    <a:cubicBezTo>
                      <a:pt x="11960" y="6020"/>
                      <a:pt x="10409" y="7947"/>
                      <a:pt x="8873" y="9860"/>
                    </a:cubicBezTo>
                    <a:cubicBezTo>
                      <a:pt x="7321" y="11788"/>
                      <a:pt x="5769" y="13700"/>
                      <a:pt x="4296" y="15675"/>
                    </a:cubicBezTo>
                    <a:cubicBezTo>
                      <a:pt x="2838" y="17650"/>
                      <a:pt x="1365" y="19625"/>
                      <a:pt x="1" y="21678"/>
                    </a:cubicBezTo>
                    <a:lnTo>
                      <a:pt x="48" y="21710"/>
                    </a:lnTo>
                    <a:cubicBezTo>
                      <a:pt x="1647" y="19844"/>
                      <a:pt x="3167" y="17901"/>
                      <a:pt x="4703" y="15988"/>
                    </a:cubicBezTo>
                    <a:cubicBezTo>
                      <a:pt x="6239" y="14060"/>
                      <a:pt x="7697" y="12070"/>
                      <a:pt x="9202" y="10126"/>
                    </a:cubicBezTo>
                    <a:cubicBezTo>
                      <a:pt x="10706" y="8167"/>
                      <a:pt x="12211" y="6223"/>
                      <a:pt x="13779" y="4327"/>
                    </a:cubicBezTo>
                    <a:cubicBezTo>
                      <a:pt x="14170" y="3856"/>
                      <a:pt x="14562" y="3386"/>
                      <a:pt x="15001" y="2963"/>
                    </a:cubicBezTo>
                    <a:cubicBezTo>
                      <a:pt x="15440" y="2556"/>
                      <a:pt x="15926" y="2179"/>
                      <a:pt x="16459" y="1882"/>
                    </a:cubicBezTo>
                    <a:cubicBezTo>
                      <a:pt x="16992" y="1584"/>
                      <a:pt x="17572" y="1364"/>
                      <a:pt x="18120" y="1113"/>
                    </a:cubicBezTo>
                    <a:cubicBezTo>
                      <a:pt x="18685" y="847"/>
                      <a:pt x="19202" y="487"/>
                      <a:pt x="19641" y="32"/>
                    </a:cubicBezTo>
                    <a:lnTo>
                      <a:pt x="19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119"/>
              <p:cNvSpPr/>
              <p:nvPr/>
            </p:nvSpPr>
            <p:spPr>
              <a:xfrm>
                <a:off x="2739225" y="3562850"/>
                <a:ext cx="311175" cy="584850"/>
              </a:xfrm>
              <a:custGeom>
                <a:avLst/>
                <a:gdLst/>
                <a:ahLst/>
                <a:cxnLst/>
                <a:rect l="l" t="t" r="r" b="b"/>
                <a:pathLst>
                  <a:path w="12447" h="23394" extrusionOk="0">
                    <a:moveTo>
                      <a:pt x="2100" y="1"/>
                    </a:moveTo>
                    <a:cubicBezTo>
                      <a:pt x="2012" y="1"/>
                      <a:pt x="1923" y="3"/>
                      <a:pt x="1835" y="8"/>
                    </a:cubicBezTo>
                    <a:cubicBezTo>
                      <a:pt x="1208" y="39"/>
                      <a:pt x="597" y="164"/>
                      <a:pt x="1" y="337"/>
                    </a:cubicBezTo>
                    <a:lnTo>
                      <a:pt x="17" y="384"/>
                    </a:lnTo>
                    <a:cubicBezTo>
                      <a:pt x="612" y="243"/>
                      <a:pt x="1224" y="117"/>
                      <a:pt x="1835" y="102"/>
                    </a:cubicBezTo>
                    <a:cubicBezTo>
                      <a:pt x="2446" y="102"/>
                      <a:pt x="3057" y="196"/>
                      <a:pt x="3622" y="384"/>
                    </a:cubicBezTo>
                    <a:cubicBezTo>
                      <a:pt x="4202" y="572"/>
                      <a:pt x="4719" y="917"/>
                      <a:pt x="5126" y="1356"/>
                    </a:cubicBezTo>
                    <a:cubicBezTo>
                      <a:pt x="5550" y="1794"/>
                      <a:pt x="5894" y="2296"/>
                      <a:pt x="6224" y="2813"/>
                    </a:cubicBezTo>
                    <a:cubicBezTo>
                      <a:pt x="6898" y="3832"/>
                      <a:pt x="7399" y="4945"/>
                      <a:pt x="8010" y="6027"/>
                    </a:cubicBezTo>
                    <a:cubicBezTo>
                      <a:pt x="8606" y="7124"/>
                      <a:pt x="9406" y="8080"/>
                      <a:pt x="10001" y="9130"/>
                    </a:cubicBezTo>
                    <a:cubicBezTo>
                      <a:pt x="10315" y="9647"/>
                      <a:pt x="10550" y="10196"/>
                      <a:pt x="10706" y="10776"/>
                    </a:cubicBezTo>
                    <a:cubicBezTo>
                      <a:pt x="10848" y="11356"/>
                      <a:pt x="10989" y="11951"/>
                      <a:pt x="11098" y="12563"/>
                    </a:cubicBezTo>
                    <a:cubicBezTo>
                      <a:pt x="11224" y="13158"/>
                      <a:pt x="11333" y="13754"/>
                      <a:pt x="11428" y="14365"/>
                    </a:cubicBezTo>
                    <a:cubicBezTo>
                      <a:pt x="11522" y="14961"/>
                      <a:pt x="11616" y="15572"/>
                      <a:pt x="11694" y="16184"/>
                    </a:cubicBezTo>
                    <a:cubicBezTo>
                      <a:pt x="11882" y="17390"/>
                      <a:pt x="12007" y="18613"/>
                      <a:pt x="12054" y="19820"/>
                    </a:cubicBezTo>
                    <a:cubicBezTo>
                      <a:pt x="12070" y="20431"/>
                      <a:pt x="12070" y="21043"/>
                      <a:pt x="12007" y="21654"/>
                    </a:cubicBezTo>
                    <a:cubicBezTo>
                      <a:pt x="11992" y="21952"/>
                      <a:pt x="11929" y="22249"/>
                      <a:pt x="11866" y="22547"/>
                    </a:cubicBezTo>
                    <a:cubicBezTo>
                      <a:pt x="11788" y="22829"/>
                      <a:pt x="11678" y="23127"/>
                      <a:pt x="11475" y="23347"/>
                    </a:cubicBezTo>
                    <a:lnTo>
                      <a:pt x="11506" y="23394"/>
                    </a:lnTo>
                    <a:cubicBezTo>
                      <a:pt x="11741" y="23174"/>
                      <a:pt x="11898" y="22892"/>
                      <a:pt x="12007" y="22594"/>
                    </a:cubicBezTo>
                    <a:cubicBezTo>
                      <a:pt x="12101" y="22297"/>
                      <a:pt x="12196" y="21999"/>
                      <a:pt x="12243" y="21685"/>
                    </a:cubicBezTo>
                    <a:cubicBezTo>
                      <a:pt x="12352" y="21074"/>
                      <a:pt x="12399" y="20447"/>
                      <a:pt x="12415" y="19820"/>
                    </a:cubicBezTo>
                    <a:cubicBezTo>
                      <a:pt x="12446" y="18582"/>
                      <a:pt x="12352" y="17343"/>
                      <a:pt x="12227" y="16121"/>
                    </a:cubicBezTo>
                    <a:cubicBezTo>
                      <a:pt x="12149" y="15494"/>
                      <a:pt x="12054" y="14883"/>
                      <a:pt x="11960" y="14271"/>
                    </a:cubicBezTo>
                    <a:cubicBezTo>
                      <a:pt x="11851" y="13660"/>
                      <a:pt x="11741" y="13064"/>
                      <a:pt x="11616" y="12453"/>
                    </a:cubicBezTo>
                    <a:cubicBezTo>
                      <a:pt x="11475" y="11842"/>
                      <a:pt x="11333" y="11246"/>
                      <a:pt x="11145" y="10650"/>
                    </a:cubicBezTo>
                    <a:cubicBezTo>
                      <a:pt x="10973" y="10039"/>
                      <a:pt x="10691" y="9444"/>
                      <a:pt x="10362" y="8911"/>
                    </a:cubicBezTo>
                    <a:cubicBezTo>
                      <a:pt x="9719" y="7845"/>
                      <a:pt x="8904" y="6920"/>
                      <a:pt x="8308" y="5854"/>
                    </a:cubicBezTo>
                    <a:cubicBezTo>
                      <a:pt x="7681" y="4804"/>
                      <a:pt x="7148" y="3691"/>
                      <a:pt x="6443" y="2657"/>
                    </a:cubicBezTo>
                    <a:cubicBezTo>
                      <a:pt x="6083" y="2155"/>
                      <a:pt x="5722" y="1653"/>
                      <a:pt x="5267" y="1199"/>
                    </a:cubicBezTo>
                    <a:cubicBezTo>
                      <a:pt x="4829" y="760"/>
                      <a:pt x="4280" y="415"/>
                      <a:pt x="3684" y="227"/>
                    </a:cubicBezTo>
                    <a:cubicBezTo>
                      <a:pt x="3161" y="80"/>
                      <a:pt x="2627" y="1"/>
                      <a:pt x="210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119"/>
              <p:cNvSpPr/>
              <p:nvPr/>
            </p:nvSpPr>
            <p:spPr>
              <a:xfrm>
                <a:off x="1846575" y="2657825"/>
                <a:ext cx="788850" cy="1022850"/>
              </a:xfrm>
              <a:custGeom>
                <a:avLst/>
                <a:gdLst/>
                <a:ahLst/>
                <a:cxnLst/>
                <a:rect l="l" t="t" r="r" b="b"/>
                <a:pathLst>
                  <a:path w="31554" h="40914" extrusionOk="0">
                    <a:moveTo>
                      <a:pt x="5393" y="1"/>
                    </a:moveTo>
                    <a:cubicBezTo>
                      <a:pt x="5299" y="1114"/>
                      <a:pt x="4891" y="2164"/>
                      <a:pt x="4484" y="3198"/>
                    </a:cubicBezTo>
                    <a:cubicBezTo>
                      <a:pt x="4280" y="3716"/>
                      <a:pt x="4076" y="4233"/>
                      <a:pt x="3919" y="4766"/>
                    </a:cubicBezTo>
                    <a:cubicBezTo>
                      <a:pt x="3747" y="5299"/>
                      <a:pt x="3575" y="5832"/>
                      <a:pt x="3371" y="6349"/>
                    </a:cubicBezTo>
                    <a:cubicBezTo>
                      <a:pt x="2979" y="7384"/>
                      <a:pt x="2509" y="8387"/>
                      <a:pt x="1960" y="9359"/>
                    </a:cubicBezTo>
                    <a:cubicBezTo>
                      <a:pt x="1678" y="9844"/>
                      <a:pt x="1396" y="10315"/>
                      <a:pt x="1098" y="10785"/>
                    </a:cubicBezTo>
                    <a:cubicBezTo>
                      <a:pt x="816" y="11271"/>
                      <a:pt x="518" y="11741"/>
                      <a:pt x="299" y="12274"/>
                    </a:cubicBezTo>
                    <a:cubicBezTo>
                      <a:pt x="189" y="12525"/>
                      <a:pt x="111" y="12807"/>
                      <a:pt x="48" y="13089"/>
                    </a:cubicBezTo>
                    <a:cubicBezTo>
                      <a:pt x="1" y="13371"/>
                      <a:pt x="1" y="13669"/>
                      <a:pt x="79" y="13967"/>
                    </a:cubicBezTo>
                    <a:cubicBezTo>
                      <a:pt x="142" y="14249"/>
                      <a:pt x="299" y="14515"/>
                      <a:pt x="487" y="14750"/>
                    </a:cubicBezTo>
                    <a:cubicBezTo>
                      <a:pt x="675" y="14970"/>
                      <a:pt x="879" y="15158"/>
                      <a:pt x="1082" y="15346"/>
                    </a:cubicBezTo>
                    <a:cubicBezTo>
                      <a:pt x="1506" y="15722"/>
                      <a:pt x="1929" y="16083"/>
                      <a:pt x="2399" y="16412"/>
                    </a:cubicBezTo>
                    <a:cubicBezTo>
                      <a:pt x="2854" y="16741"/>
                      <a:pt x="3386" y="16992"/>
                      <a:pt x="3919" y="17149"/>
                    </a:cubicBezTo>
                    <a:cubicBezTo>
                      <a:pt x="4468" y="17321"/>
                      <a:pt x="5017" y="17446"/>
                      <a:pt x="5550" y="17588"/>
                    </a:cubicBezTo>
                    <a:cubicBezTo>
                      <a:pt x="5816" y="17666"/>
                      <a:pt x="6067" y="17729"/>
                      <a:pt x="6318" y="17838"/>
                    </a:cubicBezTo>
                    <a:cubicBezTo>
                      <a:pt x="6568" y="17932"/>
                      <a:pt x="6788" y="18042"/>
                      <a:pt x="6850" y="18262"/>
                    </a:cubicBezTo>
                    <a:cubicBezTo>
                      <a:pt x="6913" y="18481"/>
                      <a:pt x="6945" y="18779"/>
                      <a:pt x="6992" y="19045"/>
                    </a:cubicBezTo>
                    <a:cubicBezTo>
                      <a:pt x="7023" y="19312"/>
                      <a:pt x="7023" y="19578"/>
                      <a:pt x="6992" y="19845"/>
                    </a:cubicBezTo>
                    <a:cubicBezTo>
                      <a:pt x="6945" y="20378"/>
                      <a:pt x="6788" y="20910"/>
                      <a:pt x="6553" y="21381"/>
                    </a:cubicBezTo>
                    <a:lnTo>
                      <a:pt x="6537" y="21428"/>
                    </a:lnTo>
                    <a:lnTo>
                      <a:pt x="6537" y="21459"/>
                    </a:lnTo>
                    <a:cubicBezTo>
                      <a:pt x="6568" y="22008"/>
                      <a:pt x="6662" y="22525"/>
                      <a:pt x="6866" y="23027"/>
                    </a:cubicBezTo>
                    <a:cubicBezTo>
                      <a:pt x="6976" y="23277"/>
                      <a:pt x="7117" y="23512"/>
                      <a:pt x="7305" y="23732"/>
                    </a:cubicBezTo>
                    <a:cubicBezTo>
                      <a:pt x="7509" y="23951"/>
                      <a:pt x="7760" y="24077"/>
                      <a:pt x="7995" y="24202"/>
                    </a:cubicBezTo>
                    <a:cubicBezTo>
                      <a:pt x="8481" y="24422"/>
                      <a:pt x="8982" y="24578"/>
                      <a:pt x="9484" y="24704"/>
                    </a:cubicBezTo>
                    <a:cubicBezTo>
                      <a:pt x="9938" y="24817"/>
                      <a:pt x="10392" y="24918"/>
                      <a:pt x="10858" y="24994"/>
                    </a:cubicBezTo>
                    <a:lnTo>
                      <a:pt x="10858" y="24994"/>
                    </a:lnTo>
                    <a:lnTo>
                      <a:pt x="10952" y="25530"/>
                    </a:lnTo>
                    <a:lnTo>
                      <a:pt x="10952" y="25530"/>
                    </a:lnTo>
                    <a:cubicBezTo>
                      <a:pt x="10630" y="25584"/>
                      <a:pt x="10329" y="25701"/>
                      <a:pt x="10048" y="25879"/>
                    </a:cubicBezTo>
                    <a:cubicBezTo>
                      <a:pt x="9876" y="25989"/>
                      <a:pt x="9735" y="26130"/>
                      <a:pt x="9594" y="26302"/>
                    </a:cubicBezTo>
                    <a:cubicBezTo>
                      <a:pt x="9484" y="26459"/>
                      <a:pt x="9374" y="26647"/>
                      <a:pt x="9311" y="26835"/>
                    </a:cubicBezTo>
                    <a:cubicBezTo>
                      <a:pt x="9186" y="27227"/>
                      <a:pt x="9155" y="27619"/>
                      <a:pt x="9186" y="27995"/>
                    </a:cubicBezTo>
                    <a:cubicBezTo>
                      <a:pt x="9217" y="28387"/>
                      <a:pt x="9296" y="28779"/>
                      <a:pt x="9499" y="29140"/>
                    </a:cubicBezTo>
                    <a:cubicBezTo>
                      <a:pt x="9703" y="29500"/>
                      <a:pt x="10064" y="29798"/>
                      <a:pt x="10487" y="29892"/>
                    </a:cubicBezTo>
                    <a:cubicBezTo>
                      <a:pt x="10894" y="29986"/>
                      <a:pt x="11239" y="29955"/>
                      <a:pt x="11506" y="30080"/>
                    </a:cubicBezTo>
                    <a:cubicBezTo>
                      <a:pt x="11772" y="30205"/>
                      <a:pt x="11976" y="30440"/>
                      <a:pt x="12195" y="30738"/>
                    </a:cubicBezTo>
                    <a:cubicBezTo>
                      <a:pt x="12399" y="31020"/>
                      <a:pt x="12572" y="31303"/>
                      <a:pt x="12650" y="31600"/>
                    </a:cubicBezTo>
                    <a:cubicBezTo>
                      <a:pt x="12791" y="32212"/>
                      <a:pt x="12540" y="32917"/>
                      <a:pt x="12462" y="33669"/>
                    </a:cubicBezTo>
                    <a:cubicBezTo>
                      <a:pt x="12384" y="34406"/>
                      <a:pt x="12399" y="35174"/>
                      <a:pt x="12556" y="35911"/>
                    </a:cubicBezTo>
                    <a:cubicBezTo>
                      <a:pt x="12713" y="36663"/>
                      <a:pt x="13026" y="37369"/>
                      <a:pt x="13449" y="37995"/>
                    </a:cubicBezTo>
                    <a:cubicBezTo>
                      <a:pt x="13873" y="38622"/>
                      <a:pt x="14406" y="39171"/>
                      <a:pt x="15001" y="39626"/>
                    </a:cubicBezTo>
                    <a:cubicBezTo>
                      <a:pt x="15581" y="40080"/>
                      <a:pt x="16271" y="40456"/>
                      <a:pt x="17007" y="40644"/>
                    </a:cubicBezTo>
                    <a:cubicBezTo>
                      <a:pt x="17660" y="40843"/>
                      <a:pt x="18338" y="40913"/>
                      <a:pt x="19018" y="40913"/>
                    </a:cubicBezTo>
                    <a:cubicBezTo>
                      <a:pt x="19090" y="40913"/>
                      <a:pt x="19161" y="40912"/>
                      <a:pt x="19233" y="40911"/>
                    </a:cubicBezTo>
                    <a:cubicBezTo>
                      <a:pt x="20707" y="40848"/>
                      <a:pt x="22149" y="40503"/>
                      <a:pt x="23528" y="40017"/>
                    </a:cubicBezTo>
                    <a:cubicBezTo>
                      <a:pt x="24907" y="39532"/>
                      <a:pt x="26240" y="38936"/>
                      <a:pt x="27541" y="38309"/>
                    </a:cubicBezTo>
                    <a:cubicBezTo>
                      <a:pt x="28857" y="37698"/>
                      <a:pt x="30158" y="37055"/>
                      <a:pt x="31553" y="36648"/>
                    </a:cubicBezTo>
                    <a:lnTo>
                      <a:pt x="31538" y="36585"/>
                    </a:lnTo>
                    <a:cubicBezTo>
                      <a:pt x="30127" y="36945"/>
                      <a:pt x="28779" y="37525"/>
                      <a:pt x="27447" y="38090"/>
                    </a:cubicBezTo>
                    <a:cubicBezTo>
                      <a:pt x="26114" y="38669"/>
                      <a:pt x="24782" y="39234"/>
                      <a:pt x="23418" y="39673"/>
                    </a:cubicBezTo>
                    <a:cubicBezTo>
                      <a:pt x="22039" y="40096"/>
                      <a:pt x="20628" y="40441"/>
                      <a:pt x="19218" y="40456"/>
                    </a:cubicBezTo>
                    <a:cubicBezTo>
                      <a:pt x="18512" y="40456"/>
                      <a:pt x="17807" y="40378"/>
                      <a:pt x="17133" y="40174"/>
                    </a:cubicBezTo>
                    <a:cubicBezTo>
                      <a:pt x="16475" y="39986"/>
                      <a:pt x="15863" y="39657"/>
                      <a:pt x="15315" y="39218"/>
                    </a:cubicBezTo>
                    <a:cubicBezTo>
                      <a:pt x="14202" y="38356"/>
                      <a:pt x="13371" y="37165"/>
                      <a:pt x="13089" y="35801"/>
                    </a:cubicBezTo>
                    <a:cubicBezTo>
                      <a:pt x="12948" y="35127"/>
                      <a:pt x="12916" y="34422"/>
                      <a:pt x="12995" y="33716"/>
                    </a:cubicBezTo>
                    <a:cubicBezTo>
                      <a:pt x="13026" y="33372"/>
                      <a:pt x="13089" y="33042"/>
                      <a:pt x="13152" y="32666"/>
                    </a:cubicBezTo>
                    <a:cubicBezTo>
                      <a:pt x="13214" y="32290"/>
                      <a:pt x="13246" y="31883"/>
                      <a:pt x="13136" y="31475"/>
                    </a:cubicBezTo>
                    <a:cubicBezTo>
                      <a:pt x="13042" y="31067"/>
                      <a:pt x="12822" y="30738"/>
                      <a:pt x="12603" y="30440"/>
                    </a:cubicBezTo>
                    <a:cubicBezTo>
                      <a:pt x="12384" y="30143"/>
                      <a:pt x="12101" y="29814"/>
                      <a:pt x="11694" y="29641"/>
                    </a:cubicBezTo>
                    <a:cubicBezTo>
                      <a:pt x="11302" y="29453"/>
                      <a:pt x="10879" y="29500"/>
                      <a:pt x="10597" y="29437"/>
                    </a:cubicBezTo>
                    <a:cubicBezTo>
                      <a:pt x="10440" y="29390"/>
                      <a:pt x="10315" y="29343"/>
                      <a:pt x="10189" y="29249"/>
                    </a:cubicBezTo>
                    <a:cubicBezTo>
                      <a:pt x="10079" y="29155"/>
                      <a:pt x="9985" y="29045"/>
                      <a:pt x="9891" y="28904"/>
                    </a:cubicBezTo>
                    <a:cubicBezTo>
                      <a:pt x="9594" y="28356"/>
                      <a:pt x="9546" y="27603"/>
                      <a:pt x="9735" y="26976"/>
                    </a:cubicBezTo>
                    <a:cubicBezTo>
                      <a:pt x="9782" y="26820"/>
                      <a:pt x="9860" y="26679"/>
                      <a:pt x="9938" y="26553"/>
                    </a:cubicBezTo>
                    <a:cubicBezTo>
                      <a:pt x="10032" y="26428"/>
                      <a:pt x="10158" y="26318"/>
                      <a:pt x="10283" y="26240"/>
                    </a:cubicBezTo>
                    <a:cubicBezTo>
                      <a:pt x="10550" y="26052"/>
                      <a:pt x="10894" y="25942"/>
                      <a:pt x="11192" y="25911"/>
                    </a:cubicBezTo>
                    <a:lnTo>
                      <a:pt x="11427" y="25895"/>
                    </a:lnTo>
                    <a:lnTo>
                      <a:pt x="11396" y="25675"/>
                    </a:lnTo>
                    <a:lnTo>
                      <a:pt x="11239" y="24782"/>
                    </a:lnTo>
                    <a:lnTo>
                      <a:pt x="11208" y="24641"/>
                    </a:lnTo>
                    <a:lnTo>
                      <a:pt x="11067" y="24610"/>
                    </a:lnTo>
                    <a:cubicBezTo>
                      <a:pt x="10565" y="24547"/>
                      <a:pt x="10064" y="24437"/>
                      <a:pt x="9578" y="24327"/>
                    </a:cubicBezTo>
                    <a:cubicBezTo>
                      <a:pt x="9092" y="24202"/>
                      <a:pt x="8606" y="24061"/>
                      <a:pt x="8151" y="23857"/>
                    </a:cubicBezTo>
                    <a:cubicBezTo>
                      <a:pt x="7932" y="23763"/>
                      <a:pt x="7728" y="23638"/>
                      <a:pt x="7587" y="23481"/>
                    </a:cubicBezTo>
                    <a:cubicBezTo>
                      <a:pt x="7430" y="23309"/>
                      <a:pt x="7305" y="23105"/>
                      <a:pt x="7211" y="22885"/>
                    </a:cubicBezTo>
                    <a:cubicBezTo>
                      <a:pt x="7013" y="22459"/>
                      <a:pt x="6918" y="21958"/>
                      <a:pt x="6885" y="21498"/>
                    </a:cubicBezTo>
                    <a:lnTo>
                      <a:pt x="6885" y="21498"/>
                    </a:lnTo>
                    <a:cubicBezTo>
                      <a:pt x="7125" y="20977"/>
                      <a:pt x="7275" y="20442"/>
                      <a:pt x="7336" y="19876"/>
                    </a:cubicBezTo>
                    <a:cubicBezTo>
                      <a:pt x="7352" y="19594"/>
                      <a:pt x="7352" y="19296"/>
                      <a:pt x="7305" y="18998"/>
                    </a:cubicBezTo>
                    <a:cubicBezTo>
                      <a:pt x="7258" y="18732"/>
                      <a:pt x="7242" y="18465"/>
                      <a:pt x="7148" y="18152"/>
                    </a:cubicBezTo>
                    <a:cubicBezTo>
                      <a:pt x="7086" y="17995"/>
                      <a:pt x="6976" y="17838"/>
                      <a:pt x="6835" y="17760"/>
                    </a:cubicBezTo>
                    <a:cubicBezTo>
                      <a:pt x="6709" y="17666"/>
                      <a:pt x="6568" y="17588"/>
                      <a:pt x="6443" y="17541"/>
                    </a:cubicBezTo>
                    <a:cubicBezTo>
                      <a:pt x="6161" y="17446"/>
                      <a:pt x="5894" y="17368"/>
                      <a:pt x="5628" y="17290"/>
                    </a:cubicBezTo>
                    <a:cubicBezTo>
                      <a:pt x="5079" y="17149"/>
                      <a:pt x="4531" y="17039"/>
                      <a:pt x="4013" y="16882"/>
                    </a:cubicBezTo>
                    <a:cubicBezTo>
                      <a:pt x="2948" y="16584"/>
                      <a:pt x="2086" y="15895"/>
                      <a:pt x="1255" y="15158"/>
                    </a:cubicBezTo>
                    <a:cubicBezTo>
                      <a:pt x="1051" y="14970"/>
                      <a:pt x="847" y="14782"/>
                      <a:pt x="675" y="14578"/>
                    </a:cubicBezTo>
                    <a:cubicBezTo>
                      <a:pt x="502" y="14374"/>
                      <a:pt x="361" y="14155"/>
                      <a:pt x="299" y="13904"/>
                    </a:cubicBezTo>
                    <a:cubicBezTo>
                      <a:pt x="236" y="13653"/>
                      <a:pt x="236" y="13387"/>
                      <a:pt x="267" y="13120"/>
                    </a:cubicBezTo>
                    <a:cubicBezTo>
                      <a:pt x="314" y="12870"/>
                      <a:pt x="393" y="12603"/>
                      <a:pt x="502" y="12352"/>
                    </a:cubicBezTo>
                    <a:cubicBezTo>
                      <a:pt x="706" y="11851"/>
                      <a:pt x="988" y="11365"/>
                      <a:pt x="1270" y="10879"/>
                    </a:cubicBezTo>
                    <a:cubicBezTo>
                      <a:pt x="1553" y="10409"/>
                      <a:pt x="1835" y="9923"/>
                      <a:pt x="2101" y="9437"/>
                    </a:cubicBezTo>
                    <a:cubicBezTo>
                      <a:pt x="2650" y="8465"/>
                      <a:pt x="3120" y="7446"/>
                      <a:pt x="3496" y="6396"/>
                    </a:cubicBezTo>
                    <a:cubicBezTo>
                      <a:pt x="3684" y="5863"/>
                      <a:pt x="3857" y="5330"/>
                      <a:pt x="4013" y="4797"/>
                    </a:cubicBezTo>
                    <a:cubicBezTo>
                      <a:pt x="4186" y="4280"/>
                      <a:pt x="4374" y="3747"/>
                      <a:pt x="4578" y="3230"/>
                    </a:cubicBezTo>
                    <a:cubicBezTo>
                      <a:pt x="4954" y="2195"/>
                      <a:pt x="5361" y="1129"/>
                      <a:pt x="5440" y="17"/>
                    </a:cubicBezTo>
                    <a:lnTo>
                      <a:pt x="539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119"/>
              <p:cNvSpPr/>
              <p:nvPr/>
            </p:nvSpPr>
            <p:spPr>
              <a:xfrm>
                <a:off x="1919075" y="1918400"/>
                <a:ext cx="67025" cy="596050"/>
              </a:xfrm>
              <a:custGeom>
                <a:avLst/>
                <a:gdLst/>
                <a:ahLst/>
                <a:cxnLst/>
                <a:rect l="l" t="t" r="r" b="b"/>
                <a:pathLst>
                  <a:path w="2681" h="23842" extrusionOk="0">
                    <a:moveTo>
                      <a:pt x="2289" y="0"/>
                    </a:moveTo>
                    <a:cubicBezTo>
                      <a:pt x="1380" y="1834"/>
                      <a:pt x="784" y="3809"/>
                      <a:pt x="424" y="5831"/>
                    </a:cubicBezTo>
                    <a:cubicBezTo>
                      <a:pt x="48" y="7853"/>
                      <a:pt x="1" y="9922"/>
                      <a:pt x="79" y="11960"/>
                    </a:cubicBezTo>
                    <a:cubicBezTo>
                      <a:pt x="173" y="14013"/>
                      <a:pt x="345" y="16067"/>
                      <a:pt x="847" y="18073"/>
                    </a:cubicBezTo>
                    <a:cubicBezTo>
                      <a:pt x="988" y="18559"/>
                      <a:pt x="1129" y="19076"/>
                      <a:pt x="1349" y="19562"/>
                    </a:cubicBezTo>
                    <a:cubicBezTo>
                      <a:pt x="1474" y="19797"/>
                      <a:pt x="1599" y="20032"/>
                      <a:pt x="1740" y="20252"/>
                    </a:cubicBezTo>
                    <a:cubicBezTo>
                      <a:pt x="1881" y="20471"/>
                      <a:pt x="2023" y="20659"/>
                      <a:pt x="2132" y="20879"/>
                    </a:cubicBezTo>
                    <a:cubicBezTo>
                      <a:pt x="2336" y="21302"/>
                      <a:pt x="2399" y="21803"/>
                      <a:pt x="2446" y="22305"/>
                    </a:cubicBezTo>
                    <a:cubicBezTo>
                      <a:pt x="2493" y="22807"/>
                      <a:pt x="2477" y="23324"/>
                      <a:pt x="2493" y="23825"/>
                    </a:cubicBezTo>
                    <a:lnTo>
                      <a:pt x="2540" y="23841"/>
                    </a:lnTo>
                    <a:cubicBezTo>
                      <a:pt x="2603" y="23324"/>
                      <a:pt x="2665" y="22822"/>
                      <a:pt x="2681" y="22305"/>
                    </a:cubicBezTo>
                    <a:cubicBezTo>
                      <a:pt x="2681" y="21788"/>
                      <a:pt x="2665" y="21255"/>
                      <a:pt x="2461" y="20738"/>
                    </a:cubicBezTo>
                    <a:cubicBezTo>
                      <a:pt x="2367" y="20471"/>
                      <a:pt x="2226" y="20252"/>
                      <a:pt x="2101" y="20032"/>
                    </a:cubicBezTo>
                    <a:cubicBezTo>
                      <a:pt x="1976" y="19813"/>
                      <a:pt x="1866" y="19593"/>
                      <a:pt x="1772" y="19374"/>
                    </a:cubicBezTo>
                    <a:cubicBezTo>
                      <a:pt x="1584" y="18919"/>
                      <a:pt x="1474" y="18433"/>
                      <a:pt x="1364" y="17948"/>
                    </a:cubicBezTo>
                    <a:cubicBezTo>
                      <a:pt x="925" y="15973"/>
                      <a:pt x="643" y="13966"/>
                      <a:pt x="502" y="11944"/>
                    </a:cubicBezTo>
                    <a:cubicBezTo>
                      <a:pt x="377" y="9907"/>
                      <a:pt x="361" y="7869"/>
                      <a:pt x="675" y="5863"/>
                    </a:cubicBezTo>
                    <a:cubicBezTo>
                      <a:pt x="972" y="3856"/>
                      <a:pt x="1505" y="1881"/>
                      <a:pt x="2336" y="16"/>
                    </a:cubicBezTo>
                    <a:lnTo>
                      <a:pt x="22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0" name="Google Shape;2050;p119"/>
            <p:cNvSpPr/>
            <p:nvPr/>
          </p:nvSpPr>
          <p:spPr>
            <a:xfrm>
              <a:off x="8277303" y="3264118"/>
              <a:ext cx="486411" cy="1517811"/>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1" name="Google Shape;2051;p119">
            <a:hlinkClick r:id="rId7"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119">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119">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1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Premium icon pack</a:t>
            </a:r>
            <a:endParaRPr lang="en-GB"/>
          </a:p>
        </p:txBody>
      </p:sp>
      <p:grpSp>
        <p:nvGrpSpPr>
          <p:cNvPr id="2059" name="Google Shape;2059;p120"/>
          <p:cNvGrpSpPr/>
          <p:nvPr/>
        </p:nvGrpSpPr>
        <p:grpSpPr>
          <a:xfrm>
            <a:off x="6952188" y="1581600"/>
            <a:ext cx="325200" cy="359550"/>
            <a:chOff x="6952188" y="1657800"/>
            <a:chExt cx="325200" cy="359550"/>
          </a:xfrm>
        </p:grpSpPr>
        <p:sp>
          <p:nvSpPr>
            <p:cNvPr id="2060" name="Google Shape;2060;p120"/>
            <p:cNvSpPr/>
            <p:nvPr/>
          </p:nvSpPr>
          <p:spPr>
            <a:xfrm>
              <a:off x="7009738" y="1836675"/>
              <a:ext cx="13850" cy="14300"/>
            </a:xfrm>
            <a:custGeom>
              <a:avLst/>
              <a:gdLst/>
              <a:ahLst/>
              <a:cxnLst/>
              <a:rect l="l" t="t" r="r" b="b"/>
              <a:pathLst>
                <a:path w="554" h="572" extrusionOk="0">
                  <a:moveTo>
                    <a:pt x="286" y="0"/>
                  </a:moveTo>
                  <a:cubicBezTo>
                    <a:pt x="125" y="0"/>
                    <a:pt x="0" y="125"/>
                    <a:pt x="0" y="286"/>
                  </a:cubicBezTo>
                  <a:cubicBezTo>
                    <a:pt x="0" y="446"/>
                    <a:pt x="125" y="571"/>
                    <a:pt x="286" y="571"/>
                  </a:cubicBezTo>
                  <a:cubicBezTo>
                    <a:pt x="429" y="571"/>
                    <a:pt x="553" y="446"/>
                    <a:pt x="553" y="286"/>
                  </a:cubicBezTo>
                  <a:cubicBezTo>
                    <a:pt x="553"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120"/>
            <p:cNvSpPr/>
            <p:nvPr/>
          </p:nvSpPr>
          <p:spPr>
            <a:xfrm>
              <a:off x="6952188" y="1657800"/>
              <a:ext cx="325200" cy="359550"/>
            </a:xfrm>
            <a:custGeom>
              <a:avLst/>
              <a:gdLst/>
              <a:ahLst/>
              <a:cxnLst/>
              <a:rect l="l" t="t" r="r" b="b"/>
              <a:pathLst>
                <a:path w="13008" h="14382" extrusionOk="0">
                  <a:moveTo>
                    <a:pt x="9350" y="2802"/>
                  </a:moveTo>
                  <a:cubicBezTo>
                    <a:pt x="9814" y="2802"/>
                    <a:pt x="10207" y="3176"/>
                    <a:pt x="10207" y="3658"/>
                  </a:cubicBezTo>
                  <a:cubicBezTo>
                    <a:pt x="10207" y="4122"/>
                    <a:pt x="9814" y="4497"/>
                    <a:pt x="9350" y="4497"/>
                  </a:cubicBezTo>
                  <a:cubicBezTo>
                    <a:pt x="9225" y="4497"/>
                    <a:pt x="9100" y="4461"/>
                    <a:pt x="8993" y="4407"/>
                  </a:cubicBezTo>
                  <a:lnTo>
                    <a:pt x="9546" y="3854"/>
                  </a:lnTo>
                  <a:cubicBezTo>
                    <a:pt x="9671" y="3729"/>
                    <a:pt x="9671" y="3569"/>
                    <a:pt x="9546" y="3444"/>
                  </a:cubicBezTo>
                  <a:cubicBezTo>
                    <a:pt x="9493" y="3390"/>
                    <a:pt x="9422" y="3364"/>
                    <a:pt x="9350" y="3364"/>
                  </a:cubicBezTo>
                  <a:cubicBezTo>
                    <a:pt x="9279" y="3364"/>
                    <a:pt x="9207" y="3390"/>
                    <a:pt x="9154" y="3444"/>
                  </a:cubicBezTo>
                  <a:lnTo>
                    <a:pt x="8601" y="4015"/>
                  </a:lnTo>
                  <a:cubicBezTo>
                    <a:pt x="8547" y="3908"/>
                    <a:pt x="8512" y="3783"/>
                    <a:pt x="8512" y="3658"/>
                  </a:cubicBezTo>
                  <a:cubicBezTo>
                    <a:pt x="8512" y="3176"/>
                    <a:pt x="8886" y="2802"/>
                    <a:pt x="9350" y="2802"/>
                  </a:cubicBezTo>
                  <a:close/>
                  <a:moveTo>
                    <a:pt x="9350" y="1677"/>
                  </a:moveTo>
                  <a:cubicBezTo>
                    <a:pt x="10439" y="1677"/>
                    <a:pt x="11313" y="2570"/>
                    <a:pt x="11313" y="3658"/>
                  </a:cubicBezTo>
                  <a:cubicBezTo>
                    <a:pt x="11313" y="4729"/>
                    <a:pt x="10439" y="5621"/>
                    <a:pt x="9350" y="5621"/>
                  </a:cubicBezTo>
                  <a:cubicBezTo>
                    <a:pt x="8922" y="5621"/>
                    <a:pt x="8512" y="5460"/>
                    <a:pt x="8173" y="5228"/>
                  </a:cubicBezTo>
                  <a:lnTo>
                    <a:pt x="8583" y="4818"/>
                  </a:lnTo>
                  <a:cubicBezTo>
                    <a:pt x="8797" y="4961"/>
                    <a:pt x="9065" y="5050"/>
                    <a:pt x="9350" y="5050"/>
                  </a:cubicBezTo>
                  <a:cubicBezTo>
                    <a:pt x="10135" y="5050"/>
                    <a:pt x="10760" y="4425"/>
                    <a:pt x="10760" y="3658"/>
                  </a:cubicBezTo>
                  <a:cubicBezTo>
                    <a:pt x="10760" y="2873"/>
                    <a:pt x="10135" y="2248"/>
                    <a:pt x="9350" y="2248"/>
                  </a:cubicBezTo>
                  <a:cubicBezTo>
                    <a:pt x="8583" y="2248"/>
                    <a:pt x="7958" y="2873"/>
                    <a:pt x="7958" y="3658"/>
                  </a:cubicBezTo>
                  <a:cubicBezTo>
                    <a:pt x="7958" y="3943"/>
                    <a:pt x="8030" y="4193"/>
                    <a:pt x="8190" y="4425"/>
                  </a:cubicBezTo>
                  <a:lnTo>
                    <a:pt x="7780" y="4818"/>
                  </a:lnTo>
                  <a:cubicBezTo>
                    <a:pt x="7530" y="4497"/>
                    <a:pt x="7388" y="4086"/>
                    <a:pt x="7388" y="3658"/>
                  </a:cubicBezTo>
                  <a:cubicBezTo>
                    <a:pt x="7388" y="2570"/>
                    <a:pt x="8280" y="1677"/>
                    <a:pt x="9350" y="1677"/>
                  </a:cubicBezTo>
                  <a:close/>
                  <a:moveTo>
                    <a:pt x="9350" y="553"/>
                  </a:moveTo>
                  <a:cubicBezTo>
                    <a:pt x="11063" y="553"/>
                    <a:pt x="12437" y="1945"/>
                    <a:pt x="12437" y="3658"/>
                  </a:cubicBezTo>
                  <a:cubicBezTo>
                    <a:pt x="12437" y="5353"/>
                    <a:pt x="11063" y="6745"/>
                    <a:pt x="9350" y="6745"/>
                  </a:cubicBezTo>
                  <a:cubicBezTo>
                    <a:pt x="8601" y="6745"/>
                    <a:pt x="7923" y="6459"/>
                    <a:pt x="7388" y="6013"/>
                  </a:cubicBezTo>
                  <a:lnTo>
                    <a:pt x="7780" y="5621"/>
                  </a:lnTo>
                  <a:cubicBezTo>
                    <a:pt x="8208" y="5960"/>
                    <a:pt x="8761" y="6174"/>
                    <a:pt x="9350" y="6174"/>
                  </a:cubicBezTo>
                  <a:cubicBezTo>
                    <a:pt x="10742" y="6174"/>
                    <a:pt x="11884" y="5050"/>
                    <a:pt x="11884" y="3658"/>
                  </a:cubicBezTo>
                  <a:cubicBezTo>
                    <a:pt x="11884" y="2248"/>
                    <a:pt x="10742" y="1124"/>
                    <a:pt x="9350" y="1124"/>
                  </a:cubicBezTo>
                  <a:cubicBezTo>
                    <a:pt x="7958" y="1124"/>
                    <a:pt x="6834" y="2248"/>
                    <a:pt x="6834" y="3658"/>
                  </a:cubicBezTo>
                  <a:cubicBezTo>
                    <a:pt x="6834" y="4247"/>
                    <a:pt x="7031" y="4800"/>
                    <a:pt x="7388" y="5228"/>
                  </a:cubicBezTo>
                  <a:lnTo>
                    <a:pt x="6977" y="5621"/>
                  </a:lnTo>
                  <a:cubicBezTo>
                    <a:pt x="6531" y="5085"/>
                    <a:pt x="6263" y="4407"/>
                    <a:pt x="6263" y="3658"/>
                  </a:cubicBezTo>
                  <a:cubicBezTo>
                    <a:pt x="6263" y="1945"/>
                    <a:pt x="7655" y="553"/>
                    <a:pt x="9350" y="553"/>
                  </a:cubicBezTo>
                  <a:close/>
                  <a:moveTo>
                    <a:pt x="5835" y="6566"/>
                  </a:moveTo>
                  <a:lnTo>
                    <a:pt x="6317" y="6691"/>
                  </a:lnTo>
                  <a:lnTo>
                    <a:pt x="6442" y="7155"/>
                  </a:lnTo>
                  <a:lnTo>
                    <a:pt x="5907" y="7690"/>
                  </a:lnTo>
                  <a:lnTo>
                    <a:pt x="5835" y="7387"/>
                  </a:lnTo>
                  <a:cubicBezTo>
                    <a:pt x="5800" y="7280"/>
                    <a:pt x="5728" y="7209"/>
                    <a:pt x="5621" y="7173"/>
                  </a:cubicBezTo>
                  <a:lnTo>
                    <a:pt x="5318" y="7102"/>
                  </a:lnTo>
                  <a:lnTo>
                    <a:pt x="5835" y="6566"/>
                  </a:lnTo>
                  <a:close/>
                  <a:moveTo>
                    <a:pt x="9350" y="0"/>
                  </a:moveTo>
                  <a:cubicBezTo>
                    <a:pt x="7923" y="0"/>
                    <a:pt x="6692" y="821"/>
                    <a:pt x="6085" y="2016"/>
                  </a:cubicBezTo>
                  <a:lnTo>
                    <a:pt x="5924" y="2016"/>
                  </a:lnTo>
                  <a:cubicBezTo>
                    <a:pt x="4640" y="2016"/>
                    <a:pt x="3444" y="2516"/>
                    <a:pt x="2516" y="3426"/>
                  </a:cubicBezTo>
                  <a:cubicBezTo>
                    <a:pt x="1606" y="4336"/>
                    <a:pt x="1107" y="5531"/>
                    <a:pt x="1107" y="6798"/>
                  </a:cubicBezTo>
                  <a:cubicBezTo>
                    <a:pt x="1107" y="7084"/>
                    <a:pt x="839" y="7619"/>
                    <a:pt x="411" y="8226"/>
                  </a:cubicBezTo>
                  <a:cubicBezTo>
                    <a:pt x="1" y="8797"/>
                    <a:pt x="54" y="9189"/>
                    <a:pt x="179" y="9421"/>
                  </a:cubicBezTo>
                  <a:cubicBezTo>
                    <a:pt x="304" y="9671"/>
                    <a:pt x="625" y="9956"/>
                    <a:pt x="1392" y="10010"/>
                  </a:cubicBezTo>
                  <a:lnTo>
                    <a:pt x="1392" y="11241"/>
                  </a:lnTo>
                  <a:cubicBezTo>
                    <a:pt x="1392" y="12080"/>
                    <a:pt x="2070" y="12758"/>
                    <a:pt x="2909" y="12758"/>
                  </a:cubicBezTo>
                  <a:cubicBezTo>
                    <a:pt x="3641" y="12758"/>
                    <a:pt x="4051" y="12776"/>
                    <a:pt x="4212" y="12936"/>
                  </a:cubicBezTo>
                  <a:cubicBezTo>
                    <a:pt x="4390" y="13079"/>
                    <a:pt x="4443" y="13436"/>
                    <a:pt x="4479" y="14114"/>
                  </a:cubicBezTo>
                  <a:cubicBezTo>
                    <a:pt x="4497" y="14257"/>
                    <a:pt x="4604" y="14381"/>
                    <a:pt x="4765" y="14381"/>
                  </a:cubicBezTo>
                  <a:lnTo>
                    <a:pt x="8779" y="14381"/>
                  </a:lnTo>
                  <a:cubicBezTo>
                    <a:pt x="8868" y="14381"/>
                    <a:pt x="8940" y="14346"/>
                    <a:pt x="8993" y="14292"/>
                  </a:cubicBezTo>
                  <a:cubicBezTo>
                    <a:pt x="9047" y="14221"/>
                    <a:pt x="9065" y="14149"/>
                    <a:pt x="9065" y="14078"/>
                  </a:cubicBezTo>
                  <a:cubicBezTo>
                    <a:pt x="9029" y="13525"/>
                    <a:pt x="9011" y="13132"/>
                    <a:pt x="9011" y="12776"/>
                  </a:cubicBezTo>
                  <a:cubicBezTo>
                    <a:pt x="9011" y="12615"/>
                    <a:pt x="8886" y="12490"/>
                    <a:pt x="8744" y="12490"/>
                  </a:cubicBezTo>
                  <a:cubicBezTo>
                    <a:pt x="8583" y="12490"/>
                    <a:pt x="8458" y="12615"/>
                    <a:pt x="8458" y="12776"/>
                  </a:cubicBezTo>
                  <a:cubicBezTo>
                    <a:pt x="8458" y="13079"/>
                    <a:pt x="8458" y="13400"/>
                    <a:pt x="8494" y="13810"/>
                  </a:cubicBezTo>
                  <a:lnTo>
                    <a:pt x="5014" y="13810"/>
                  </a:lnTo>
                  <a:cubicBezTo>
                    <a:pt x="4979" y="13204"/>
                    <a:pt x="4890" y="12776"/>
                    <a:pt x="4586" y="12508"/>
                  </a:cubicBezTo>
                  <a:cubicBezTo>
                    <a:pt x="4247" y="12205"/>
                    <a:pt x="3730" y="12187"/>
                    <a:pt x="2909" y="12187"/>
                  </a:cubicBezTo>
                  <a:cubicBezTo>
                    <a:pt x="2374" y="12187"/>
                    <a:pt x="1946" y="11759"/>
                    <a:pt x="1946" y="11241"/>
                  </a:cubicBezTo>
                  <a:lnTo>
                    <a:pt x="1946" y="10866"/>
                  </a:lnTo>
                  <a:cubicBezTo>
                    <a:pt x="2124" y="10866"/>
                    <a:pt x="2392" y="10956"/>
                    <a:pt x="2641" y="11116"/>
                  </a:cubicBezTo>
                  <a:cubicBezTo>
                    <a:pt x="2695" y="11134"/>
                    <a:pt x="2748" y="11152"/>
                    <a:pt x="2784" y="11152"/>
                  </a:cubicBezTo>
                  <a:cubicBezTo>
                    <a:pt x="2891" y="11152"/>
                    <a:pt x="2980" y="11098"/>
                    <a:pt x="3034" y="11009"/>
                  </a:cubicBezTo>
                  <a:cubicBezTo>
                    <a:pt x="3105" y="10884"/>
                    <a:pt x="3070" y="10706"/>
                    <a:pt x="2927" y="10634"/>
                  </a:cubicBezTo>
                  <a:cubicBezTo>
                    <a:pt x="2731" y="10510"/>
                    <a:pt x="2320" y="10313"/>
                    <a:pt x="1946" y="10313"/>
                  </a:cubicBezTo>
                  <a:lnTo>
                    <a:pt x="1946" y="9742"/>
                  </a:lnTo>
                  <a:cubicBezTo>
                    <a:pt x="1946" y="9600"/>
                    <a:pt x="1821" y="9475"/>
                    <a:pt x="1660" y="9475"/>
                  </a:cubicBezTo>
                  <a:cubicBezTo>
                    <a:pt x="1143" y="9475"/>
                    <a:pt x="768" y="9350"/>
                    <a:pt x="679" y="9171"/>
                  </a:cubicBezTo>
                  <a:cubicBezTo>
                    <a:pt x="607" y="9046"/>
                    <a:pt x="679" y="8815"/>
                    <a:pt x="857" y="8565"/>
                  </a:cubicBezTo>
                  <a:cubicBezTo>
                    <a:pt x="1232" y="8047"/>
                    <a:pt x="1660" y="7334"/>
                    <a:pt x="1660" y="6798"/>
                  </a:cubicBezTo>
                  <a:cubicBezTo>
                    <a:pt x="1660" y="4497"/>
                    <a:pt x="3533" y="2623"/>
                    <a:pt x="5871" y="2587"/>
                  </a:cubicBezTo>
                  <a:lnTo>
                    <a:pt x="5871" y="2587"/>
                  </a:lnTo>
                  <a:cubicBezTo>
                    <a:pt x="5764" y="2926"/>
                    <a:pt x="5710" y="3283"/>
                    <a:pt x="5710" y="3658"/>
                  </a:cubicBezTo>
                  <a:cubicBezTo>
                    <a:pt x="5710" y="4550"/>
                    <a:pt x="6031" y="5389"/>
                    <a:pt x="6585" y="6031"/>
                  </a:cubicBezTo>
                  <a:lnTo>
                    <a:pt x="6460" y="6138"/>
                  </a:lnTo>
                  <a:lnTo>
                    <a:pt x="5817" y="5978"/>
                  </a:lnTo>
                  <a:cubicBezTo>
                    <a:pt x="5802" y="5974"/>
                    <a:pt x="5786" y="5973"/>
                    <a:pt x="5770" y="5973"/>
                  </a:cubicBezTo>
                  <a:cubicBezTo>
                    <a:pt x="5692" y="5973"/>
                    <a:pt x="5609" y="6008"/>
                    <a:pt x="5550" y="6067"/>
                  </a:cubicBezTo>
                  <a:lnTo>
                    <a:pt x="4568" y="7048"/>
                  </a:lnTo>
                  <a:cubicBezTo>
                    <a:pt x="4497" y="7119"/>
                    <a:pt x="4461" y="7227"/>
                    <a:pt x="4497" y="7316"/>
                  </a:cubicBezTo>
                  <a:cubicBezTo>
                    <a:pt x="4515" y="7423"/>
                    <a:pt x="4604" y="7494"/>
                    <a:pt x="4693" y="7530"/>
                  </a:cubicBezTo>
                  <a:lnTo>
                    <a:pt x="5318" y="7673"/>
                  </a:lnTo>
                  <a:lnTo>
                    <a:pt x="5478" y="8315"/>
                  </a:lnTo>
                  <a:cubicBezTo>
                    <a:pt x="5514" y="8404"/>
                    <a:pt x="5585" y="8493"/>
                    <a:pt x="5675" y="8511"/>
                  </a:cubicBezTo>
                  <a:cubicBezTo>
                    <a:pt x="5710" y="8511"/>
                    <a:pt x="5728" y="8529"/>
                    <a:pt x="5764" y="8529"/>
                  </a:cubicBezTo>
                  <a:cubicBezTo>
                    <a:pt x="5835" y="8529"/>
                    <a:pt x="5907" y="8493"/>
                    <a:pt x="5960" y="8440"/>
                  </a:cubicBezTo>
                  <a:lnTo>
                    <a:pt x="6941" y="7441"/>
                  </a:lnTo>
                  <a:cubicBezTo>
                    <a:pt x="7013" y="7387"/>
                    <a:pt x="7048" y="7280"/>
                    <a:pt x="7013" y="7173"/>
                  </a:cubicBezTo>
                  <a:lnTo>
                    <a:pt x="6852" y="6549"/>
                  </a:lnTo>
                  <a:lnTo>
                    <a:pt x="6977" y="6424"/>
                  </a:lnTo>
                  <a:cubicBezTo>
                    <a:pt x="7619" y="6959"/>
                    <a:pt x="8458" y="7298"/>
                    <a:pt x="9350" y="7298"/>
                  </a:cubicBezTo>
                  <a:cubicBezTo>
                    <a:pt x="9636" y="7298"/>
                    <a:pt x="9921" y="7262"/>
                    <a:pt x="10171" y="7209"/>
                  </a:cubicBezTo>
                  <a:lnTo>
                    <a:pt x="10171" y="7209"/>
                  </a:lnTo>
                  <a:cubicBezTo>
                    <a:pt x="10117" y="7833"/>
                    <a:pt x="9903" y="8440"/>
                    <a:pt x="9564" y="8993"/>
                  </a:cubicBezTo>
                  <a:cubicBezTo>
                    <a:pt x="9315" y="9421"/>
                    <a:pt x="9100" y="9814"/>
                    <a:pt x="8940" y="10188"/>
                  </a:cubicBezTo>
                  <a:cubicBezTo>
                    <a:pt x="8886" y="10331"/>
                    <a:pt x="8958" y="10510"/>
                    <a:pt x="9100" y="10563"/>
                  </a:cubicBezTo>
                  <a:cubicBezTo>
                    <a:pt x="9136" y="10581"/>
                    <a:pt x="9172" y="10581"/>
                    <a:pt x="9207" y="10581"/>
                  </a:cubicBezTo>
                  <a:cubicBezTo>
                    <a:pt x="9315" y="10581"/>
                    <a:pt x="9422" y="10527"/>
                    <a:pt x="9457" y="10420"/>
                  </a:cubicBezTo>
                  <a:cubicBezTo>
                    <a:pt x="9618" y="10064"/>
                    <a:pt x="9796" y="9689"/>
                    <a:pt x="10046" y="9278"/>
                  </a:cubicBezTo>
                  <a:cubicBezTo>
                    <a:pt x="10474" y="8600"/>
                    <a:pt x="10724" y="7815"/>
                    <a:pt x="10760" y="7012"/>
                  </a:cubicBezTo>
                  <a:cubicBezTo>
                    <a:pt x="12080" y="6477"/>
                    <a:pt x="13008" y="5175"/>
                    <a:pt x="13008" y="3658"/>
                  </a:cubicBezTo>
                  <a:cubicBezTo>
                    <a:pt x="13008" y="1642"/>
                    <a:pt x="11366" y="0"/>
                    <a:pt x="9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120"/>
            <p:cNvSpPr/>
            <p:nvPr/>
          </p:nvSpPr>
          <p:spPr>
            <a:xfrm>
              <a:off x="7166313" y="1938825"/>
              <a:ext cx="13850" cy="13850"/>
            </a:xfrm>
            <a:custGeom>
              <a:avLst/>
              <a:gdLst/>
              <a:ahLst/>
              <a:cxnLst/>
              <a:rect l="l" t="t" r="r" b="b"/>
              <a:pathLst>
                <a:path w="554" h="554" extrusionOk="0">
                  <a:moveTo>
                    <a:pt x="268" y="0"/>
                  </a:moveTo>
                  <a:cubicBezTo>
                    <a:pt x="125" y="0"/>
                    <a:pt x="0" y="125"/>
                    <a:pt x="0" y="268"/>
                  </a:cubicBezTo>
                  <a:cubicBezTo>
                    <a:pt x="0" y="428"/>
                    <a:pt x="125" y="553"/>
                    <a:pt x="268" y="553"/>
                  </a:cubicBezTo>
                  <a:cubicBezTo>
                    <a:pt x="428" y="553"/>
                    <a:pt x="553" y="428"/>
                    <a:pt x="553" y="268"/>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3" name="Google Shape;2063;p120"/>
          <p:cNvGrpSpPr/>
          <p:nvPr/>
        </p:nvGrpSpPr>
        <p:grpSpPr>
          <a:xfrm>
            <a:off x="6968688" y="3888200"/>
            <a:ext cx="294425" cy="359550"/>
            <a:chOff x="6968688" y="3964400"/>
            <a:chExt cx="294425" cy="359550"/>
          </a:xfrm>
        </p:grpSpPr>
        <p:sp>
          <p:nvSpPr>
            <p:cNvPr id="2064" name="Google Shape;2064;p120"/>
            <p:cNvSpPr/>
            <p:nvPr/>
          </p:nvSpPr>
          <p:spPr>
            <a:xfrm>
              <a:off x="6968688" y="3964400"/>
              <a:ext cx="294425" cy="359550"/>
            </a:xfrm>
            <a:custGeom>
              <a:avLst/>
              <a:gdLst/>
              <a:ahLst/>
              <a:cxnLst/>
              <a:rect l="l" t="t" r="r" b="b"/>
              <a:pathLst>
                <a:path w="11777" h="14382" extrusionOk="0">
                  <a:moveTo>
                    <a:pt x="10938" y="571"/>
                  </a:moveTo>
                  <a:cubicBezTo>
                    <a:pt x="11099" y="571"/>
                    <a:pt x="11224" y="696"/>
                    <a:pt x="11224" y="839"/>
                  </a:cubicBezTo>
                  <a:lnTo>
                    <a:pt x="11224" y="11009"/>
                  </a:lnTo>
                  <a:cubicBezTo>
                    <a:pt x="11224" y="11170"/>
                    <a:pt x="11099" y="11295"/>
                    <a:pt x="10938" y="11295"/>
                  </a:cubicBezTo>
                  <a:lnTo>
                    <a:pt x="1821" y="11295"/>
                  </a:lnTo>
                  <a:lnTo>
                    <a:pt x="1821" y="7191"/>
                  </a:lnTo>
                  <a:cubicBezTo>
                    <a:pt x="1821" y="7030"/>
                    <a:pt x="1696" y="6906"/>
                    <a:pt x="1535" y="6906"/>
                  </a:cubicBezTo>
                  <a:cubicBezTo>
                    <a:pt x="1375" y="6906"/>
                    <a:pt x="1250" y="7030"/>
                    <a:pt x="1250" y="7191"/>
                  </a:cubicBezTo>
                  <a:lnTo>
                    <a:pt x="1250" y="11313"/>
                  </a:lnTo>
                  <a:cubicBezTo>
                    <a:pt x="1000" y="11366"/>
                    <a:pt x="750" y="11473"/>
                    <a:pt x="554" y="11652"/>
                  </a:cubicBezTo>
                  <a:lnTo>
                    <a:pt x="554" y="1553"/>
                  </a:lnTo>
                  <a:cubicBezTo>
                    <a:pt x="554" y="1107"/>
                    <a:pt x="857" y="732"/>
                    <a:pt x="1250" y="607"/>
                  </a:cubicBezTo>
                  <a:lnTo>
                    <a:pt x="1250" y="4657"/>
                  </a:lnTo>
                  <a:cubicBezTo>
                    <a:pt x="1250" y="4818"/>
                    <a:pt x="1375" y="4943"/>
                    <a:pt x="1535" y="4943"/>
                  </a:cubicBezTo>
                  <a:cubicBezTo>
                    <a:pt x="1696" y="4943"/>
                    <a:pt x="1821" y="4818"/>
                    <a:pt x="1821" y="4657"/>
                  </a:cubicBezTo>
                  <a:lnTo>
                    <a:pt x="1821" y="571"/>
                  </a:lnTo>
                  <a:close/>
                  <a:moveTo>
                    <a:pt x="10100" y="11848"/>
                  </a:moveTo>
                  <a:lnTo>
                    <a:pt x="10100" y="13811"/>
                  </a:lnTo>
                  <a:lnTo>
                    <a:pt x="1535" y="13811"/>
                  </a:lnTo>
                  <a:cubicBezTo>
                    <a:pt x="1000" y="13811"/>
                    <a:pt x="554" y="13382"/>
                    <a:pt x="554" y="12829"/>
                  </a:cubicBezTo>
                  <a:cubicBezTo>
                    <a:pt x="554" y="12294"/>
                    <a:pt x="1000" y="11848"/>
                    <a:pt x="1535" y="11848"/>
                  </a:cubicBezTo>
                  <a:close/>
                  <a:moveTo>
                    <a:pt x="11224" y="11794"/>
                  </a:moveTo>
                  <a:lnTo>
                    <a:pt x="11224" y="13543"/>
                  </a:lnTo>
                  <a:cubicBezTo>
                    <a:pt x="11224" y="13686"/>
                    <a:pt x="11099" y="13811"/>
                    <a:pt x="10938" y="13811"/>
                  </a:cubicBezTo>
                  <a:lnTo>
                    <a:pt x="10653" y="13811"/>
                  </a:lnTo>
                  <a:lnTo>
                    <a:pt x="10653" y="11848"/>
                  </a:lnTo>
                  <a:lnTo>
                    <a:pt x="10938" y="11848"/>
                  </a:lnTo>
                  <a:cubicBezTo>
                    <a:pt x="11045" y="11848"/>
                    <a:pt x="11135" y="11830"/>
                    <a:pt x="11224" y="11794"/>
                  </a:cubicBezTo>
                  <a:close/>
                  <a:moveTo>
                    <a:pt x="1535" y="0"/>
                  </a:moveTo>
                  <a:cubicBezTo>
                    <a:pt x="679" y="0"/>
                    <a:pt x="1" y="696"/>
                    <a:pt x="1" y="1553"/>
                  </a:cubicBezTo>
                  <a:lnTo>
                    <a:pt x="1" y="12829"/>
                  </a:lnTo>
                  <a:cubicBezTo>
                    <a:pt x="1" y="13686"/>
                    <a:pt x="679" y="14382"/>
                    <a:pt x="1535" y="14382"/>
                  </a:cubicBezTo>
                  <a:lnTo>
                    <a:pt x="10938" y="14382"/>
                  </a:lnTo>
                  <a:cubicBezTo>
                    <a:pt x="11402" y="14382"/>
                    <a:pt x="11777" y="14007"/>
                    <a:pt x="11777" y="13543"/>
                  </a:cubicBezTo>
                  <a:lnTo>
                    <a:pt x="11777" y="839"/>
                  </a:lnTo>
                  <a:cubicBezTo>
                    <a:pt x="11777" y="375"/>
                    <a:pt x="11402" y="0"/>
                    <a:pt x="10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120"/>
            <p:cNvSpPr/>
            <p:nvPr/>
          </p:nvSpPr>
          <p:spPr>
            <a:xfrm>
              <a:off x="6999913" y="4105350"/>
              <a:ext cx="14300" cy="14300"/>
            </a:xfrm>
            <a:custGeom>
              <a:avLst/>
              <a:gdLst/>
              <a:ahLst/>
              <a:cxnLst/>
              <a:rect l="l" t="t" r="r" b="b"/>
              <a:pathLst>
                <a:path w="572" h="572" extrusionOk="0">
                  <a:moveTo>
                    <a:pt x="286" y="1"/>
                  </a:moveTo>
                  <a:cubicBezTo>
                    <a:pt x="126" y="1"/>
                    <a:pt x="1" y="143"/>
                    <a:pt x="1" y="286"/>
                  </a:cubicBezTo>
                  <a:cubicBezTo>
                    <a:pt x="1" y="447"/>
                    <a:pt x="126" y="572"/>
                    <a:pt x="286" y="572"/>
                  </a:cubicBezTo>
                  <a:cubicBezTo>
                    <a:pt x="447" y="572"/>
                    <a:pt x="572" y="447"/>
                    <a:pt x="572" y="286"/>
                  </a:cubicBezTo>
                  <a:cubicBezTo>
                    <a:pt x="572" y="143"/>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120"/>
            <p:cNvSpPr/>
            <p:nvPr/>
          </p:nvSpPr>
          <p:spPr>
            <a:xfrm>
              <a:off x="7083788" y="4070575"/>
              <a:ext cx="95475" cy="98150"/>
            </a:xfrm>
            <a:custGeom>
              <a:avLst/>
              <a:gdLst/>
              <a:ahLst/>
              <a:cxnLst/>
              <a:rect l="l" t="t" r="r" b="b"/>
              <a:pathLst>
                <a:path w="3819" h="3926" extrusionOk="0">
                  <a:moveTo>
                    <a:pt x="286" y="0"/>
                  </a:moveTo>
                  <a:cubicBezTo>
                    <a:pt x="125" y="0"/>
                    <a:pt x="0" y="125"/>
                    <a:pt x="0" y="286"/>
                  </a:cubicBezTo>
                  <a:cubicBezTo>
                    <a:pt x="0" y="428"/>
                    <a:pt x="125" y="553"/>
                    <a:pt x="286" y="553"/>
                  </a:cubicBezTo>
                  <a:cubicBezTo>
                    <a:pt x="339" y="553"/>
                    <a:pt x="393" y="607"/>
                    <a:pt x="393" y="678"/>
                  </a:cubicBezTo>
                  <a:lnTo>
                    <a:pt x="393" y="1267"/>
                  </a:lnTo>
                  <a:cubicBezTo>
                    <a:pt x="393" y="1963"/>
                    <a:pt x="946" y="2516"/>
                    <a:pt x="1624" y="2516"/>
                  </a:cubicBezTo>
                  <a:lnTo>
                    <a:pt x="1642" y="2516"/>
                  </a:lnTo>
                  <a:lnTo>
                    <a:pt x="1642" y="3372"/>
                  </a:lnTo>
                  <a:lnTo>
                    <a:pt x="1570" y="3372"/>
                  </a:lnTo>
                  <a:cubicBezTo>
                    <a:pt x="1410" y="3372"/>
                    <a:pt x="1285" y="3497"/>
                    <a:pt x="1285" y="3640"/>
                  </a:cubicBezTo>
                  <a:cubicBezTo>
                    <a:pt x="1285" y="3801"/>
                    <a:pt x="1410" y="3925"/>
                    <a:pt x="1570" y="3925"/>
                  </a:cubicBezTo>
                  <a:lnTo>
                    <a:pt x="2266" y="3925"/>
                  </a:lnTo>
                  <a:cubicBezTo>
                    <a:pt x="2427" y="3925"/>
                    <a:pt x="2552" y="3801"/>
                    <a:pt x="2552" y="3640"/>
                  </a:cubicBezTo>
                  <a:cubicBezTo>
                    <a:pt x="2552" y="3497"/>
                    <a:pt x="2427" y="3372"/>
                    <a:pt x="2266" y="3372"/>
                  </a:cubicBezTo>
                  <a:lnTo>
                    <a:pt x="2195" y="3372"/>
                  </a:lnTo>
                  <a:lnTo>
                    <a:pt x="2195" y="2516"/>
                  </a:lnTo>
                  <a:lnTo>
                    <a:pt x="2213" y="2516"/>
                  </a:lnTo>
                  <a:cubicBezTo>
                    <a:pt x="2891" y="2516"/>
                    <a:pt x="3444" y="1963"/>
                    <a:pt x="3444" y="1267"/>
                  </a:cubicBezTo>
                  <a:lnTo>
                    <a:pt x="3444" y="678"/>
                  </a:lnTo>
                  <a:cubicBezTo>
                    <a:pt x="3444" y="607"/>
                    <a:pt x="3497" y="553"/>
                    <a:pt x="3551" y="553"/>
                  </a:cubicBezTo>
                  <a:cubicBezTo>
                    <a:pt x="3694" y="553"/>
                    <a:pt x="3819" y="428"/>
                    <a:pt x="3819" y="286"/>
                  </a:cubicBezTo>
                  <a:cubicBezTo>
                    <a:pt x="3819" y="125"/>
                    <a:pt x="3694" y="0"/>
                    <a:pt x="3551" y="0"/>
                  </a:cubicBezTo>
                  <a:cubicBezTo>
                    <a:pt x="3176" y="0"/>
                    <a:pt x="2891" y="303"/>
                    <a:pt x="2891" y="678"/>
                  </a:cubicBezTo>
                  <a:lnTo>
                    <a:pt x="2891" y="1267"/>
                  </a:lnTo>
                  <a:cubicBezTo>
                    <a:pt x="2891" y="1642"/>
                    <a:pt x="2587" y="1963"/>
                    <a:pt x="2213" y="1963"/>
                  </a:cubicBezTo>
                  <a:lnTo>
                    <a:pt x="2195" y="1963"/>
                  </a:lnTo>
                  <a:lnTo>
                    <a:pt x="2195" y="553"/>
                  </a:lnTo>
                  <a:lnTo>
                    <a:pt x="2266" y="553"/>
                  </a:lnTo>
                  <a:cubicBezTo>
                    <a:pt x="2427" y="553"/>
                    <a:pt x="2552" y="428"/>
                    <a:pt x="2552" y="286"/>
                  </a:cubicBezTo>
                  <a:cubicBezTo>
                    <a:pt x="2552" y="125"/>
                    <a:pt x="2427" y="0"/>
                    <a:pt x="2266" y="0"/>
                  </a:cubicBezTo>
                  <a:lnTo>
                    <a:pt x="1570" y="0"/>
                  </a:lnTo>
                  <a:cubicBezTo>
                    <a:pt x="1410" y="0"/>
                    <a:pt x="1285" y="125"/>
                    <a:pt x="1285" y="286"/>
                  </a:cubicBezTo>
                  <a:cubicBezTo>
                    <a:pt x="1285" y="428"/>
                    <a:pt x="1410" y="553"/>
                    <a:pt x="1570" y="553"/>
                  </a:cubicBezTo>
                  <a:lnTo>
                    <a:pt x="1642" y="553"/>
                  </a:lnTo>
                  <a:lnTo>
                    <a:pt x="1642" y="1963"/>
                  </a:lnTo>
                  <a:lnTo>
                    <a:pt x="1624" y="1963"/>
                  </a:lnTo>
                  <a:cubicBezTo>
                    <a:pt x="1249" y="1963"/>
                    <a:pt x="946" y="1642"/>
                    <a:pt x="946" y="1267"/>
                  </a:cubicBezTo>
                  <a:lnTo>
                    <a:pt x="946" y="678"/>
                  </a:lnTo>
                  <a:cubicBezTo>
                    <a:pt x="946" y="303"/>
                    <a:pt x="66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120"/>
            <p:cNvSpPr/>
            <p:nvPr/>
          </p:nvSpPr>
          <p:spPr>
            <a:xfrm>
              <a:off x="7040513" y="4021500"/>
              <a:ext cx="182475" cy="182450"/>
            </a:xfrm>
            <a:custGeom>
              <a:avLst/>
              <a:gdLst/>
              <a:ahLst/>
              <a:cxnLst/>
              <a:rect l="l" t="t" r="r" b="b"/>
              <a:pathLst>
                <a:path w="7299" h="7298" extrusionOk="0">
                  <a:moveTo>
                    <a:pt x="3640" y="553"/>
                  </a:moveTo>
                  <a:cubicBezTo>
                    <a:pt x="5353" y="553"/>
                    <a:pt x="6727" y="1945"/>
                    <a:pt x="6727" y="3640"/>
                  </a:cubicBezTo>
                  <a:cubicBezTo>
                    <a:pt x="6727" y="5353"/>
                    <a:pt x="5353" y="6727"/>
                    <a:pt x="3640" y="6727"/>
                  </a:cubicBezTo>
                  <a:cubicBezTo>
                    <a:pt x="1945" y="6727"/>
                    <a:pt x="554" y="5353"/>
                    <a:pt x="554" y="3640"/>
                  </a:cubicBezTo>
                  <a:cubicBezTo>
                    <a:pt x="554" y="1945"/>
                    <a:pt x="1945" y="553"/>
                    <a:pt x="3640" y="553"/>
                  </a:cubicBezTo>
                  <a:close/>
                  <a:moveTo>
                    <a:pt x="3640" y="0"/>
                  </a:moveTo>
                  <a:cubicBezTo>
                    <a:pt x="1642" y="0"/>
                    <a:pt x="0" y="1624"/>
                    <a:pt x="0" y="3640"/>
                  </a:cubicBezTo>
                  <a:cubicBezTo>
                    <a:pt x="0" y="5656"/>
                    <a:pt x="1642" y="7298"/>
                    <a:pt x="3640" y="7298"/>
                  </a:cubicBezTo>
                  <a:cubicBezTo>
                    <a:pt x="5657" y="7298"/>
                    <a:pt x="7298" y="5656"/>
                    <a:pt x="7298" y="3640"/>
                  </a:cubicBezTo>
                  <a:cubicBezTo>
                    <a:pt x="7298" y="1624"/>
                    <a:pt x="5657"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8" name="Google Shape;2068;p120"/>
          <p:cNvGrpSpPr/>
          <p:nvPr/>
        </p:nvGrpSpPr>
        <p:grpSpPr>
          <a:xfrm>
            <a:off x="6980288" y="3321250"/>
            <a:ext cx="269000" cy="359550"/>
            <a:chOff x="6980288" y="3397450"/>
            <a:chExt cx="269000" cy="359550"/>
          </a:xfrm>
        </p:grpSpPr>
        <p:sp>
          <p:nvSpPr>
            <p:cNvPr id="2069" name="Google Shape;2069;p120"/>
            <p:cNvSpPr/>
            <p:nvPr/>
          </p:nvSpPr>
          <p:spPr>
            <a:xfrm>
              <a:off x="6980288" y="3397450"/>
              <a:ext cx="269000" cy="359550"/>
            </a:xfrm>
            <a:custGeom>
              <a:avLst/>
              <a:gdLst/>
              <a:ahLst/>
              <a:cxnLst/>
              <a:rect l="l" t="t" r="r" b="b"/>
              <a:pathLst>
                <a:path w="10760" h="14382" extrusionOk="0">
                  <a:moveTo>
                    <a:pt x="9439" y="571"/>
                  </a:moveTo>
                  <a:lnTo>
                    <a:pt x="8583" y="2159"/>
                  </a:lnTo>
                  <a:cubicBezTo>
                    <a:pt x="8530" y="2231"/>
                    <a:pt x="8530" y="2320"/>
                    <a:pt x="8565" y="2409"/>
                  </a:cubicBezTo>
                  <a:cubicBezTo>
                    <a:pt x="8601" y="2481"/>
                    <a:pt x="8672" y="2534"/>
                    <a:pt x="8761" y="2552"/>
                  </a:cubicBezTo>
                  <a:lnTo>
                    <a:pt x="9547" y="2748"/>
                  </a:lnTo>
                  <a:lnTo>
                    <a:pt x="8012" y="4693"/>
                  </a:lnTo>
                  <a:lnTo>
                    <a:pt x="8298" y="3355"/>
                  </a:lnTo>
                  <a:cubicBezTo>
                    <a:pt x="8315" y="3266"/>
                    <a:pt x="8298" y="3194"/>
                    <a:pt x="8262" y="3123"/>
                  </a:cubicBezTo>
                  <a:cubicBezTo>
                    <a:pt x="8208" y="3052"/>
                    <a:pt x="8137" y="3016"/>
                    <a:pt x="8066" y="3016"/>
                  </a:cubicBezTo>
                  <a:lnTo>
                    <a:pt x="7227" y="2909"/>
                  </a:lnTo>
                  <a:lnTo>
                    <a:pt x="7780" y="571"/>
                  </a:lnTo>
                  <a:close/>
                  <a:moveTo>
                    <a:pt x="7566" y="1"/>
                  </a:moveTo>
                  <a:cubicBezTo>
                    <a:pt x="7441" y="1"/>
                    <a:pt x="7316" y="90"/>
                    <a:pt x="7298" y="215"/>
                  </a:cubicBezTo>
                  <a:lnTo>
                    <a:pt x="6834" y="2106"/>
                  </a:lnTo>
                  <a:cubicBezTo>
                    <a:pt x="6549" y="2052"/>
                    <a:pt x="6228" y="2017"/>
                    <a:pt x="5924" y="2017"/>
                  </a:cubicBezTo>
                  <a:cubicBezTo>
                    <a:pt x="4640" y="2017"/>
                    <a:pt x="3427" y="2516"/>
                    <a:pt x="2517" y="3426"/>
                  </a:cubicBezTo>
                  <a:cubicBezTo>
                    <a:pt x="1607" y="4336"/>
                    <a:pt x="1107" y="5532"/>
                    <a:pt x="1107" y="6799"/>
                  </a:cubicBezTo>
                  <a:cubicBezTo>
                    <a:pt x="1107" y="7102"/>
                    <a:pt x="839" y="7637"/>
                    <a:pt x="411" y="8244"/>
                  </a:cubicBezTo>
                  <a:cubicBezTo>
                    <a:pt x="1" y="8797"/>
                    <a:pt x="54" y="9189"/>
                    <a:pt x="179" y="9439"/>
                  </a:cubicBezTo>
                  <a:cubicBezTo>
                    <a:pt x="304" y="9671"/>
                    <a:pt x="625" y="9957"/>
                    <a:pt x="1392" y="10028"/>
                  </a:cubicBezTo>
                  <a:lnTo>
                    <a:pt x="1392" y="11241"/>
                  </a:lnTo>
                  <a:cubicBezTo>
                    <a:pt x="1392" y="12080"/>
                    <a:pt x="2070" y="12758"/>
                    <a:pt x="2909" y="12758"/>
                  </a:cubicBezTo>
                  <a:cubicBezTo>
                    <a:pt x="3641" y="12758"/>
                    <a:pt x="4033" y="12776"/>
                    <a:pt x="4212" y="12936"/>
                  </a:cubicBezTo>
                  <a:cubicBezTo>
                    <a:pt x="4390" y="13079"/>
                    <a:pt x="4426" y="13436"/>
                    <a:pt x="4479" y="14114"/>
                  </a:cubicBezTo>
                  <a:cubicBezTo>
                    <a:pt x="4479" y="14257"/>
                    <a:pt x="4604" y="14382"/>
                    <a:pt x="4765" y="14382"/>
                  </a:cubicBezTo>
                  <a:lnTo>
                    <a:pt x="8779" y="14382"/>
                  </a:lnTo>
                  <a:cubicBezTo>
                    <a:pt x="8869" y="14382"/>
                    <a:pt x="8940" y="14346"/>
                    <a:pt x="8993" y="14292"/>
                  </a:cubicBezTo>
                  <a:cubicBezTo>
                    <a:pt x="9047" y="14239"/>
                    <a:pt x="9065" y="14150"/>
                    <a:pt x="9065" y="14078"/>
                  </a:cubicBezTo>
                  <a:cubicBezTo>
                    <a:pt x="9029" y="13543"/>
                    <a:pt x="9011" y="13133"/>
                    <a:pt x="9011" y="12776"/>
                  </a:cubicBezTo>
                  <a:cubicBezTo>
                    <a:pt x="9011" y="12633"/>
                    <a:pt x="8886" y="12490"/>
                    <a:pt x="8744" y="12490"/>
                  </a:cubicBezTo>
                  <a:cubicBezTo>
                    <a:pt x="8583" y="12490"/>
                    <a:pt x="8458" y="12615"/>
                    <a:pt x="8458" y="12776"/>
                  </a:cubicBezTo>
                  <a:cubicBezTo>
                    <a:pt x="8458" y="13079"/>
                    <a:pt x="8458" y="13400"/>
                    <a:pt x="8494" y="13811"/>
                  </a:cubicBezTo>
                  <a:lnTo>
                    <a:pt x="5015" y="13811"/>
                  </a:lnTo>
                  <a:cubicBezTo>
                    <a:pt x="4979" y="13204"/>
                    <a:pt x="4890" y="12776"/>
                    <a:pt x="4586" y="12508"/>
                  </a:cubicBezTo>
                  <a:cubicBezTo>
                    <a:pt x="4247" y="12223"/>
                    <a:pt x="3730" y="12187"/>
                    <a:pt x="2909" y="12187"/>
                  </a:cubicBezTo>
                  <a:cubicBezTo>
                    <a:pt x="2374" y="12187"/>
                    <a:pt x="1946" y="11777"/>
                    <a:pt x="1946" y="11241"/>
                  </a:cubicBezTo>
                  <a:lnTo>
                    <a:pt x="1946" y="10867"/>
                  </a:lnTo>
                  <a:cubicBezTo>
                    <a:pt x="2124" y="10867"/>
                    <a:pt x="2374" y="10956"/>
                    <a:pt x="2641" y="11116"/>
                  </a:cubicBezTo>
                  <a:cubicBezTo>
                    <a:pt x="2695" y="11134"/>
                    <a:pt x="2749" y="11152"/>
                    <a:pt x="2784" y="11152"/>
                  </a:cubicBezTo>
                  <a:cubicBezTo>
                    <a:pt x="2891" y="11152"/>
                    <a:pt x="2980" y="11099"/>
                    <a:pt x="3034" y="11009"/>
                  </a:cubicBezTo>
                  <a:cubicBezTo>
                    <a:pt x="3105" y="10885"/>
                    <a:pt x="3070" y="10706"/>
                    <a:pt x="2927" y="10635"/>
                  </a:cubicBezTo>
                  <a:cubicBezTo>
                    <a:pt x="2570" y="10421"/>
                    <a:pt x="2231" y="10314"/>
                    <a:pt x="1946" y="10314"/>
                  </a:cubicBezTo>
                  <a:lnTo>
                    <a:pt x="1946" y="9743"/>
                  </a:lnTo>
                  <a:cubicBezTo>
                    <a:pt x="1946" y="9600"/>
                    <a:pt x="1821" y="9475"/>
                    <a:pt x="1660" y="9475"/>
                  </a:cubicBezTo>
                  <a:cubicBezTo>
                    <a:pt x="1143" y="9475"/>
                    <a:pt x="768" y="9368"/>
                    <a:pt x="679" y="9172"/>
                  </a:cubicBezTo>
                  <a:cubicBezTo>
                    <a:pt x="607" y="9047"/>
                    <a:pt x="679" y="8815"/>
                    <a:pt x="857" y="8565"/>
                  </a:cubicBezTo>
                  <a:cubicBezTo>
                    <a:pt x="1232" y="8048"/>
                    <a:pt x="1660" y="7334"/>
                    <a:pt x="1660" y="6799"/>
                  </a:cubicBezTo>
                  <a:cubicBezTo>
                    <a:pt x="1660" y="4479"/>
                    <a:pt x="3569" y="2588"/>
                    <a:pt x="5924" y="2588"/>
                  </a:cubicBezTo>
                  <a:cubicBezTo>
                    <a:pt x="6192" y="2588"/>
                    <a:pt x="6460" y="2606"/>
                    <a:pt x="6710" y="2659"/>
                  </a:cubicBezTo>
                  <a:lnTo>
                    <a:pt x="6603" y="3087"/>
                  </a:lnTo>
                  <a:cubicBezTo>
                    <a:pt x="6585" y="3176"/>
                    <a:pt x="6603" y="3248"/>
                    <a:pt x="6656" y="3319"/>
                  </a:cubicBezTo>
                  <a:cubicBezTo>
                    <a:pt x="6692" y="3391"/>
                    <a:pt x="6763" y="3426"/>
                    <a:pt x="6852" y="3444"/>
                  </a:cubicBezTo>
                  <a:lnTo>
                    <a:pt x="7691" y="3533"/>
                  </a:lnTo>
                  <a:lnTo>
                    <a:pt x="7209" y="5764"/>
                  </a:lnTo>
                  <a:cubicBezTo>
                    <a:pt x="7191" y="5906"/>
                    <a:pt x="7263" y="6031"/>
                    <a:pt x="7370" y="6085"/>
                  </a:cubicBezTo>
                  <a:cubicBezTo>
                    <a:pt x="7405" y="6103"/>
                    <a:pt x="7459" y="6103"/>
                    <a:pt x="7495" y="6103"/>
                  </a:cubicBezTo>
                  <a:cubicBezTo>
                    <a:pt x="7584" y="6103"/>
                    <a:pt x="7655" y="6067"/>
                    <a:pt x="7709" y="5996"/>
                  </a:cubicBezTo>
                  <a:lnTo>
                    <a:pt x="9190" y="4104"/>
                  </a:lnTo>
                  <a:cubicBezTo>
                    <a:pt x="9850" y="4854"/>
                    <a:pt x="10189" y="5799"/>
                    <a:pt x="10189" y="6799"/>
                  </a:cubicBezTo>
                  <a:cubicBezTo>
                    <a:pt x="10189" y="7584"/>
                    <a:pt x="9975" y="8333"/>
                    <a:pt x="9564" y="8993"/>
                  </a:cubicBezTo>
                  <a:cubicBezTo>
                    <a:pt x="9315" y="9421"/>
                    <a:pt x="9100" y="9814"/>
                    <a:pt x="8940" y="10206"/>
                  </a:cubicBezTo>
                  <a:cubicBezTo>
                    <a:pt x="8886" y="10349"/>
                    <a:pt x="8940" y="10510"/>
                    <a:pt x="9100" y="10563"/>
                  </a:cubicBezTo>
                  <a:cubicBezTo>
                    <a:pt x="9136" y="10581"/>
                    <a:pt x="9172" y="10581"/>
                    <a:pt x="9208" y="10581"/>
                  </a:cubicBezTo>
                  <a:cubicBezTo>
                    <a:pt x="9315" y="10581"/>
                    <a:pt x="9422" y="10528"/>
                    <a:pt x="9457" y="10421"/>
                  </a:cubicBezTo>
                  <a:cubicBezTo>
                    <a:pt x="9600" y="10064"/>
                    <a:pt x="9796" y="9689"/>
                    <a:pt x="10046" y="9297"/>
                  </a:cubicBezTo>
                  <a:cubicBezTo>
                    <a:pt x="10510" y="8547"/>
                    <a:pt x="10760" y="7691"/>
                    <a:pt x="10760" y="6799"/>
                  </a:cubicBezTo>
                  <a:cubicBezTo>
                    <a:pt x="10760" y="5639"/>
                    <a:pt x="10332" y="4515"/>
                    <a:pt x="9547" y="3640"/>
                  </a:cubicBezTo>
                  <a:lnTo>
                    <a:pt x="10260" y="2730"/>
                  </a:lnTo>
                  <a:cubicBezTo>
                    <a:pt x="10314" y="2659"/>
                    <a:pt x="10332" y="2570"/>
                    <a:pt x="10296" y="2481"/>
                  </a:cubicBezTo>
                  <a:cubicBezTo>
                    <a:pt x="10260" y="2374"/>
                    <a:pt x="10189" y="2320"/>
                    <a:pt x="10100" y="2284"/>
                  </a:cubicBezTo>
                  <a:lnTo>
                    <a:pt x="9243" y="2088"/>
                  </a:lnTo>
                  <a:lnTo>
                    <a:pt x="10153" y="411"/>
                  </a:lnTo>
                  <a:cubicBezTo>
                    <a:pt x="10189" y="322"/>
                    <a:pt x="10189" y="232"/>
                    <a:pt x="10135" y="143"/>
                  </a:cubicBezTo>
                  <a:cubicBezTo>
                    <a:pt x="10100" y="54"/>
                    <a:pt x="9993" y="1"/>
                    <a:pt x="9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120"/>
            <p:cNvSpPr/>
            <p:nvPr/>
          </p:nvSpPr>
          <p:spPr>
            <a:xfrm>
              <a:off x="7037838" y="3576775"/>
              <a:ext cx="13850" cy="13850"/>
            </a:xfrm>
            <a:custGeom>
              <a:avLst/>
              <a:gdLst/>
              <a:ahLst/>
              <a:cxnLst/>
              <a:rect l="l" t="t" r="r" b="b"/>
              <a:pathLst>
                <a:path w="554" h="554" extrusionOk="0">
                  <a:moveTo>
                    <a:pt x="268" y="0"/>
                  </a:moveTo>
                  <a:cubicBezTo>
                    <a:pt x="125" y="0"/>
                    <a:pt x="0" y="125"/>
                    <a:pt x="0" y="268"/>
                  </a:cubicBezTo>
                  <a:cubicBezTo>
                    <a:pt x="0" y="428"/>
                    <a:pt x="125" y="553"/>
                    <a:pt x="268" y="553"/>
                  </a:cubicBezTo>
                  <a:cubicBezTo>
                    <a:pt x="429" y="553"/>
                    <a:pt x="554" y="428"/>
                    <a:pt x="554" y="268"/>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120"/>
            <p:cNvSpPr/>
            <p:nvPr/>
          </p:nvSpPr>
          <p:spPr>
            <a:xfrm>
              <a:off x="7080213" y="3486225"/>
              <a:ext cx="72275" cy="104850"/>
            </a:xfrm>
            <a:custGeom>
              <a:avLst/>
              <a:gdLst/>
              <a:ahLst/>
              <a:cxnLst/>
              <a:rect l="l" t="t" r="r" b="b"/>
              <a:pathLst>
                <a:path w="2891" h="4194" extrusionOk="0">
                  <a:moveTo>
                    <a:pt x="1856" y="553"/>
                  </a:moveTo>
                  <a:lnTo>
                    <a:pt x="1553" y="1338"/>
                  </a:lnTo>
                  <a:cubicBezTo>
                    <a:pt x="1517" y="1410"/>
                    <a:pt x="1517" y="1499"/>
                    <a:pt x="1553" y="1570"/>
                  </a:cubicBezTo>
                  <a:cubicBezTo>
                    <a:pt x="1606" y="1642"/>
                    <a:pt x="1660" y="1695"/>
                    <a:pt x="1749" y="1713"/>
                  </a:cubicBezTo>
                  <a:lnTo>
                    <a:pt x="2088" y="1784"/>
                  </a:lnTo>
                  <a:lnTo>
                    <a:pt x="1214" y="2855"/>
                  </a:lnTo>
                  <a:lnTo>
                    <a:pt x="1321" y="2302"/>
                  </a:lnTo>
                  <a:cubicBezTo>
                    <a:pt x="1339" y="2231"/>
                    <a:pt x="1321" y="2141"/>
                    <a:pt x="1285" y="2070"/>
                  </a:cubicBezTo>
                  <a:cubicBezTo>
                    <a:pt x="1232" y="2016"/>
                    <a:pt x="1160" y="1981"/>
                    <a:pt x="1089" y="1963"/>
                  </a:cubicBezTo>
                  <a:lnTo>
                    <a:pt x="643" y="1909"/>
                  </a:lnTo>
                  <a:lnTo>
                    <a:pt x="964" y="553"/>
                  </a:lnTo>
                  <a:close/>
                  <a:moveTo>
                    <a:pt x="750" y="0"/>
                  </a:moveTo>
                  <a:cubicBezTo>
                    <a:pt x="625" y="0"/>
                    <a:pt x="500" y="89"/>
                    <a:pt x="482" y="214"/>
                  </a:cubicBezTo>
                  <a:lnTo>
                    <a:pt x="18" y="2088"/>
                  </a:lnTo>
                  <a:cubicBezTo>
                    <a:pt x="0" y="2177"/>
                    <a:pt x="18" y="2248"/>
                    <a:pt x="72" y="2320"/>
                  </a:cubicBezTo>
                  <a:cubicBezTo>
                    <a:pt x="125" y="2391"/>
                    <a:pt x="197" y="2427"/>
                    <a:pt x="268" y="2445"/>
                  </a:cubicBezTo>
                  <a:lnTo>
                    <a:pt x="714" y="2480"/>
                  </a:lnTo>
                  <a:lnTo>
                    <a:pt x="429" y="3854"/>
                  </a:lnTo>
                  <a:cubicBezTo>
                    <a:pt x="393" y="3979"/>
                    <a:pt x="464" y="4104"/>
                    <a:pt x="571" y="4158"/>
                  </a:cubicBezTo>
                  <a:cubicBezTo>
                    <a:pt x="625" y="4175"/>
                    <a:pt x="661" y="4193"/>
                    <a:pt x="696" y="4193"/>
                  </a:cubicBezTo>
                  <a:cubicBezTo>
                    <a:pt x="786" y="4193"/>
                    <a:pt x="857" y="4158"/>
                    <a:pt x="910" y="4086"/>
                  </a:cubicBezTo>
                  <a:lnTo>
                    <a:pt x="2820" y="1802"/>
                  </a:lnTo>
                  <a:cubicBezTo>
                    <a:pt x="2873" y="1731"/>
                    <a:pt x="2891" y="1624"/>
                    <a:pt x="2855" y="1535"/>
                  </a:cubicBezTo>
                  <a:cubicBezTo>
                    <a:pt x="2837" y="1428"/>
                    <a:pt x="2748" y="1374"/>
                    <a:pt x="2659" y="1338"/>
                  </a:cubicBezTo>
                  <a:lnTo>
                    <a:pt x="2195" y="1231"/>
                  </a:lnTo>
                  <a:lnTo>
                    <a:pt x="2534" y="393"/>
                  </a:lnTo>
                  <a:cubicBezTo>
                    <a:pt x="2570" y="304"/>
                    <a:pt x="2570" y="196"/>
                    <a:pt x="2516" y="125"/>
                  </a:cubicBezTo>
                  <a:cubicBezTo>
                    <a:pt x="2463" y="36"/>
                    <a:pt x="2374"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120"/>
            <p:cNvSpPr/>
            <p:nvPr/>
          </p:nvSpPr>
          <p:spPr>
            <a:xfrm>
              <a:off x="7194413" y="3678475"/>
              <a:ext cx="13850" cy="13850"/>
            </a:xfrm>
            <a:custGeom>
              <a:avLst/>
              <a:gdLst/>
              <a:ahLst/>
              <a:cxnLst/>
              <a:rect l="l" t="t" r="r" b="b"/>
              <a:pathLst>
                <a:path w="554" h="554" extrusionOk="0">
                  <a:moveTo>
                    <a:pt x="268" y="0"/>
                  </a:moveTo>
                  <a:cubicBezTo>
                    <a:pt x="125" y="0"/>
                    <a:pt x="0" y="125"/>
                    <a:pt x="0" y="286"/>
                  </a:cubicBezTo>
                  <a:cubicBezTo>
                    <a:pt x="0" y="429"/>
                    <a:pt x="125" y="553"/>
                    <a:pt x="268" y="553"/>
                  </a:cubicBezTo>
                  <a:cubicBezTo>
                    <a:pt x="428" y="553"/>
                    <a:pt x="553" y="429"/>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3" name="Google Shape;2073;p120"/>
          <p:cNvGrpSpPr/>
          <p:nvPr/>
        </p:nvGrpSpPr>
        <p:grpSpPr>
          <a:xfrm>
            <a:off x="6954413" y="2761875"/>
            <a:ext cx="322975" cy="359125"/>
            <a:chOff x="5619000" y="2838075"/>
            <a:chExt cx="322975" cy="359125"/>
          </a:xfrm>
        </p:grpSpPr>
        <p:sp>
          <p:nvSpPr>
            <p:cNvPr id="2074" name="Google Shape;2074;p120"/>
            <p:cNvSpPr/>
            <p:nvPr/>
          </p:nvSpPr>
          <p:spPr>
            <a:xfrm>
              <a:off x="5619000" y="2838075"/>
              <a:ext cx="322975" cy="359125"/>
            </a:xfrm>
            <a:custGeom>
              <a:avLst/>
              <a:gdLst/>
              <a:ahLst/>
              <a:cxnLst/>
              <a:rect l="l" t="t" r="r" b="b"/>
              <a:pathLst>
                <a:path w="12919" h="14365" extrusionOk="0">
                  <a:moveTo>
                    <a:pt x="7629" y="5425"/>
                  </a:moveTo>
                  <a:cubicBezTo>
                    <a:pt x="7865" y="5425"/>
                    <a:pt x="8101" y="5514"/>
                    <a:pt x="8280" y="5693"/>
                  </a:cubicBezTo>
                  <a:cubicBezTo>
                    <a:pt x="8547" y="5960"/>
                    <a:pt x="8619" y="6281"/>
                    <a:pt x="8512" y="6674"/>
                  </a:cubicBezTo>
                  <a:cubicBezTo>
                    <a:pt x="8405" y="7120"/>
                    <a:pt x="8048" y="7655"/>
                    <a:pt x="7548" y="8137"/>
                  </a:cubicBezTo>
                  <a:cubicBezTo>
                    <a:pt x="7102" y="8565"/>
                    <a:pt x="6692" y="8833"/>
                    <a:pt x="6460" y="8922"/>
                  </a:cubicBezTo>
                  <a:cubicBezTo>
                    <a:pt x="6228" y="8833"/>
                    <a:pt x="5818" y="8565"/>
                    <a:pt x="5372" y="8137"/>
                  </a:cubicBezTo>
                  <a:cubicBezTo>
                    <a:pt x="4872" y="7655"/>
                    <a:pt x="4515" y="7120"/>
                    <a:pt x="4408" y="6674"/>
                  </a:cubicBezTo>
                  <a:cubicBezTo>
                    <a:pt x="4301" y="6281"/>
                    <a:pt x="4372" y="5960"/>
                    <a:pt x="4640" y="5693"/>
                  </a:cubicBezTo>
                  <a:cubicBezTo>
                    <a:pt x="4818" y="5514"/>
                    <a:pt x="5050" y="5425"/>
                    <a:pt x="5282" y="5425"/>
                  </a:cubicBezTo>
                  <a:cubicBezTo>
                    <a:pt x="5532" y="5425"/>
                    <a:pt x="5764" y="5514"/>
                    <a:pt x="5942" y="5693"/>
                  </a:cubicBezTo>
                  <a:cubicBezTo>
                    <a:pt x="6085" y="5835"/>
                    <a:pt x="6273" y="5907"/>
                    <a:pt x="6460" y="5907"/>
                  </a:cubicBezTo>
                  <a:cubicBezTo>
                    <a:pt x="6647" y="5907"/>
                    <a:pt x="6835" y="5835"/>
                    <a:pt x="6977" y="5693"/>
                  </a:cubicBezTo>
                  <a:cubicBezTo>
                    <a:pt x="7156" y="5514"/>
                    <a:pt x="7392" y="5425"/>
                    <a:pt x="7629" y="5425"/>
                  </a:cubicBezTo>
                  <a:close/>
                  <a:moveTo>
                    <a:pt x="7709" y="554"/>
                  </a:moveTo>
                  <a:cubicBezTo>
                    <a:pt x="8244" y="554"/>
                    <a:pt x="8655" y="964"/>
                    <a:pt x="8690" y="1464"/>
                  </a:cubicBezTo>
                  <a:cubicBezTo>
                    <a:pt x="8440" y="1625"/>
                    <a:pt x="8226" y="1821"/>
                    <a:pt x="8084" y="2088"/>
                  </a:cubicBezTo>
                  <a:cubicBezTo>
                    <a:pt x="8012" y="2213"/>
                    <a:pt x="8048" y="2392"/>
                    <a:pt x="8191" y="2463"/>
                  </a:cubicBezTo>
                  <a:cubicBezTo>
                    <a:pt x="8226" y="2499"/>
                    <a:pt x="8280" y="2499"/>
                    <a:pt x="8333" y="2499"/>
                  </a:cubicBezTo>
                  <a:cubicBezTo>
                    <a:pt x="8423" y="2499"/>
                    <a:pt x="8512" y="2463"/>
                    <a:pt x="8565" y="2374"/>
                  </a:cubicBezTo>
                  <a:cubicBezTo>
                    <a:pt x="8690" y="2160"/>
                    <a:pt x="8869" y="1999"/>
                    <a:pt x="9101" y="1892"/>
                  </a:cubicBezTo>
                  <a:cubicBezTo>
                    <a:pt x="9243" y="1821"/>
                    <a:pt x="9404" y="1785"/>
                    <a:pt x="9582" y="1785"/>
                  </a:cubicBezTo>
                  <a:cubicBezTo>
                    <a:pt x="10225" y="1785"/>
                    <a:pt x="10742" y="2303"/>
                    <a:pt x="10742" y="2945"/>
                  </a:cubicBezTo>
                  <a:cubicBezTo>
                    <a:pt x="10742" y="3088"/>
                    <a:pt x="10724" y="3213"/>
                    <a:pt x="10689" y="3337"/>
                  </a:cubicBezTo>
                  <a:cubicBezTo>
                    <a:pt x="10599" y="3605"/>
                    <a:pt x="10403" y="3819"/>
                    <a:pt x="10171" y="3962"/>
                  </a:cubicBezTo>
                  <a:cubicBezTo>
                    <a:pt x="10028" y="4033"/>
                    <a:pt x="9993" y="4212"/>
                    <a:pt x="10064" y="4354"/>
                  </a:cubicBezTo>
                  <a:cubicBezTo>
                    <a:pt x="10118" y="4444"/>
                    <a:pt x="10207" y="4479"/>
                    <a:pt x="10314" y="4479"/>
                  </a:cubicBezTo>
                  <a:cubicBezTo>
                    <a:pt x="10350" y="4479"/>
                    <a:pt x="10403" y="4479"/>
                    <a:pt x="10439" y="4444"/>
                  </a:cubicBezTo>
                  <a:cubicBezTo>
                    <a:pt x="10706" y="4301"/>
                    <a:pt x="10921" y="4087"/>
                    <a:pt x="11081" y="3819"/>
                  </a:cubicBezTo>
                  <a:cubicBezTo>
                    <a:pt x="11492" y="4122"/>
                    <a:pt x="11759" y="4604"/>
                    <a:pt x="11759" y="5140"/>
                  </a:cubicBezTo>
                  <a:cubicBezTo>
                    <a:pt x="11759" y="5532"/>
                    <a:pt x="11616" y="5925"/>
                    <a:pt x="11349" y="6228"/>
                  </a:cubicBezTo>
                  <a:cubicBezTo>
                    <a:pt x="11260" y="6192"/>
                    <a:pt x="11170" y="6157"/>
                    <a:pt x="11081" y="6139"/>
                  </a:cubicBezTo>
                  <a:cubicBezTo>
                    <a:pt x="11053" y="6128"/>
                    <a:pt x="11024" y="6123"/>
                    <a:pt x="10996" y="6123"/>
                  </a:cubicBezTo>
                  <a:cubicBezTo>
                    <a:pt x="10880" y="6123"/>
                    <a:pt x="10771" y="6206"/>
                    <a:pt x="10742" y="6335"/>
                  </a:cubicBezTo>
                  <a:cubicBezTo>
                    <a:pt x="10706" y="6478"/>
                    <a:pt x="10796" y="6638"/>
                    <a:pt x="10938" y="6674"/>
                  </a:cubicBezTo>
                  <a:cubicBezTo>
                    <a:pt x="11063" y="6710"/>
                    <a:pt x="11170" y="6745"/>
                    <a:pt x="11277" y="6799"/>
                  </a:cubicBezTo>
                  <a:lnTo>
                    <a:pt x="11295" y="6799"/>
                  </a:lnTo>
                  <a:cubicBezTo>
                    <a:pt x="11938" y="7138"/>
                    <a:pt x="12348" y="7780"/>
                    <a:pt x="12348" y="8512"/>
                  </a:cubicBezTo>
                  <a:cubicBezTo>
                    <a:pt x="12348" y="9297"/>
                    <a:pt x="11884" y="9993"/>
                    <a:pt x="11170" y="10296"/>
                  </a:cubicBezTo>
                  <a:cubicBezTo>
                    <a:pt x="10938" y="10385"/>
                    <a:pt x="10689" y="10421"/>
                    <a:pt x="10439" y="10421"/>
                  </a:cubicBezTo>
                  <a:cubicBezTo>
                    <a:pt x="10278" y="10421"/>
                    <a:pt x="10118" y="10403"/>
                    <a:pt x="9957" y="10367"/>
                  </a:cubicBezTo>
                  <a:cubicBezTo>
                    <a:pt x="9933" y="10362"/>
                    <a:pt x="9910" y="10360"/>
                    <a:pt x="9887" y="10360"/>
                  </a:cubicBezTo>
                  <a:cubicBezTo>
                    <a:pt x="9756" y="10360"/>
                    <a:pt x="9646" y="10442"/>
                    <a:pt x="9600" y="10564"/>
                  </a:cubicBezTo>
                  <a:cubicBezTo>
                    <a:pt x="9565" y="10706"/>
                    <a:pt x="9654" y="10867"/>
                    <a:pt x="9814" y="10903"/>
                  </a:cubicBezTo>
                  <a:cubicBezTo>
                    <a:pt x="10011" y="10956"/>
                    <a:pt x="10225" y="10992"/>
                    <a:pt x="10439" y="10992"/>
                  </a:cubicBezTo>
                  <a:cubicBezTo>
                    <a:pt x="10635" y="10992"/>
                    <a:pt x="10831" y="10974"/>
                    <a:pt x="11010" y="10921"/>
                  </a:cubicBezTo>
                  <a:lnTo>
                    <a:pt x="11010" y="10921"/>
                  </a:lnTo>
                  <a:cubicBezTo>
                    <a:pt x="11010" y="11706"/>
                    <a:pt x="10439" y="12366"/>
                    <a:pt x="9672" y="12491"/>
                  </a:cubicBezTo>
                  <a:cubicBezTo>
                    <a:pt x="9596" y="12503"/>
                    <a:pt x="9518" y="12509"/>
                    <a:pt x="9438" y="12509"/>
                  </a:cubicBezTo>
                  <a:cubicBezTo>
                    <a:pt x="9293" y="12509"/>
                    <a:pt x="9143" y="12490"/>
                    <a:pt x="8994" y="12455"/>
                  </a:cubicBezTo>
                  <a:cubicBezTo>
                    <a:pt x="8972" y="12450"/>
                    <a:pt x="8951" y="12447"/>
                    <a:pt x="8929" y="12447"/>
                  </a:cubicBezTo>
                  <a:cubicBezTo>
                    <a:pt x="8806" y="12447"/>
                    <a:pt x="8685" y="12530"/>
                    <a:pt x="8655" y="12651"/>
                  </a:cubicBezTo>
                  <a:cubicBezTo>
                    <a:pt x="8619" y="12794"/>
                    <a:pt x="8708" y="12955"/>
                    <a:pt x="8851" y="12990"/>
                  </a:cubicBezTo>
                  <a:cubicBezTo>
                    <a:pt x="9011" y="13026"/>
                    <a:pt x="9154" y="13062"/>
                    <a:pt x="9315" y="13062"/>
                  </a:cubicBezTo>
                  <a:cubicBezTo>
                    <a:pt x="9083" y="13508"/>
                    <a:pt x="8619" y="13811"/>
                    <a:pt x="8101" y="13811"/>
                  </a:cubicBezTo>
                  <a:cubicBezTo>
                    <a:pt x="7352" y="13811"/>
                    <a:pt x="6745" y="13187"/>
                    <a:pt x="6745" y="12437"/>
                  </a:cubicBezTo>
                  <a:lnTo>
                    <a:pt x="6745" y="9404"/>
                  </a:lnTo>
                  <a:cubicBezTo>
                    <a:pt x="7084" y="9261"/>
                    <a:pt x="7530" y="8940"/>
                    <a:pt x="7941" y="8547"/>
                  </a:cubicBezTo>
                  <a:cubicBezTo>
                    <a:pt x="8280" y="8226"/>
                    <a:pt x="8869" y="7566"/>
                    <a:pt x="9065" y="6817"/>
                  </a:cubicBezTo>
                  <a:cubicBezTo>
                    <a:pt x="9226" y="6228"/>
                    <a:pt x="9083" y="5693"/>
                    <a:pt x="8690" y="5300"/>
                  </a:cubicBezTo>
                  <a:cubicBezTo>
                    <a:pt x="8396" y="5006"/>
                    <a:pt x="8010" y="4857"/>
                    <a:pt x="7627" y="4857"/>
                  </a:cubicBezTo>
                  <a:cubicBezTo>
                    <a:pt x="7314" y="4857"/>
                    <a:pt x="7002" y="4957"/>
                    <a:pt x="6745" y="5157"/>
                  </a:cubicBezTo>
                  <a:lnTo>
                    <a:pt x="6745" y="1535"/>
                  </a:lnTo>
                  <a:cubicBezTo>
                    <a:pt x="6745" y="1000"/>
                    <a:pt x="7174" y="554"/>
                    <a:pt x="7709" y="554"/>
                  </a:cubicBezTo>
                  <a:close/>
                  <a:moveTo>
                    <a:pt x="5211" y="1"/>
                  </a:moveTo>
                  <a:cubicBezTo>
                    <a:pt x="4444" y="1"/>
                    <a:pt x="3819" y="536"/>
                    <a:pt x="3694" y="1250"/>
                  </a:cubicBezTo>
                  <a:cubicBezTo>
                    <a:pt x="3641" y="1250"/>
                    <a:pt x="3587" y="1232"/>
                    <a:pt x="3534" y="1232"/>
                  </a:cubicBezTo>
                  <a:cubicBezTo>
                    <a:pt x="3523" y="1231"/>
                    <a:pt x="3513" y="1230"/>
                    <a:pt x="3503" y="1230"/>
                  </a:cubicBezTo>
                  <a:cubicBezTo>
                    <a:pt x="3371" y="1230"/>
                    <a:pt x="3247" y="1333"/>
                    <a:pt x="3230" y="1482"/>
                  </a:cubicBezTo>
                  <a:cubicBezTo>
                    <a:pt x="3213" y="1642"/>
                    <a:pt x="3320" y="1767"/>
                    <a:pt x="3480" y="1785"/>
                  </a:cubicBezTo>
                  <a:cubicBezTo>
                    <a:pt x="3587" y="1803"/>
                    <a:pt x="3712" y="1839"/>
                    <a:pt x="3819" y="1892"/>
                  </a:cubicBezTo>
                  <a:cubicBezTo>
                    <a:pt x="4051" y="1999"/>
                    <a:pt x="4230" y="2160"/>
                    <a:pt x="4354" y="2374"/>
                  </a:cubicBezTo>
                  <a:cubicBezTo>
                    <a:pt x="4408" y="2463"/>
                    <a:pt x="4497" y="2499"/>
                    <a:pt x="4586" y="2499"/>
                  </a:cubicBezTo>
                  <a:cubicBezTo>
                    <a:pt x="4640" y="2499"/>
                    <a:pt x="4693" y="2499"/>
                    <a:pt x="4729" y="2463"/>
                  </a:cubicBezTo>
                  <a:cubicBezTo>
                    <a:pt x="4872" y="2392"/>
                    <a:pt x="4908" y="2213"/>
                    <a:pt x="4836" y="2088"/>
                  </a:cubicBezTo>
                  <a:cubicBezTo>
                    <a:pt x="4693" y="1821"/>
                    <a:pt x="4479" y="1625"/>
                    <a:pt x="4230" y="1464"/>
                  </a:cubicBezTo>
                  <a:cubicBezTo>
                    <a:pt x="4265" y="964"/>
                    <a:pt x="4693" y="554"/>
                    <a:pt x="5211" y="554"/>
                  </a:cubicBezTo>
                  <a:cubicBezTo>
                    <a:pt x="5746" y="554"/>
                    <a:pt x="6174" y="1000"/>
                    <a:pt x="6174" y="1535"/>
                  </a:cubicBezTo>
                  <a:lnTo>
                    <a:pt x="6174" y="5157"/>
                  </a:lnTo>
                  <a:cubicBezTo>
                    <a:pt x="5917" y="4957"/>
                    <a:pt x="5606" y="4857"/>
                    <a:pt x="5293" y="4857"/>
                  </a:cubicBezTo>
                  <a:cubicBezTo>
                    <a:pt x="4910" y="4857"/>
                    <a:pt x="4524" y="5006"/>
                    <a:pt x="4230" y="5300"/>
                  </a:cubicBezTo>
                  <a:cubicBezTo>
                    <a:pt x="3837" y="5693"/>
                    <a:pt x="3694" y="6228"/>
                    <a:pt x="3855" y="6817"/>
                  </a:cubicBezTo>
                  <a:cubicBezTo>
                    <a:pt x="4051" y="7566"/>
                    <a:pt x="4658" y="8226"/>
                    <a:pt x="4979" y="8547"/>
                  </a:cubicBezTo>
                  <a:cubicBezTo>
                    <a:pt x="5389" y="8940"/>
                    <a:pt x="5835" y="9261"/>
                    <a:pt x="6174" y="9404"/>
                  </a:cubicBezTo>
                  <a:lnTo>
                    <a:pt x="6174" y="12437"/>
                  </a:lnTo>
                  <a:cubicBezTo>
                    <a:pt x="6174" y="13187"/>
                    <a:pt x="5568" y="13811"/>
                    <a:pt x="4818" y="13811"/>
                  </a:cubicBezTo>
                  <a:cubicBezTo>
                    <a:pt x="4301" y="13811"/>
                    <a:pt x="3837" y="13508"/>
                    <a:pt x="3605" y="13062"/>
                  </a:cubicBezTo>
                  <a:cubicBezTo>
                    <a:pt x="3766" y="13062"/>
                    <a:pt x="3908" y="13026"/>
                    <a:pt x="4069" y="12990"/>
                  </a:cubicBezTo>
                  <a:cubicBezTo>
                    <a:pt x="4212" y="12955"/>
                    <a:pt x="4301" y="12794"/>
                    <a:pt x="4265" y="12651"/>
                  </a:cubicBezTo>
                  <a:cubicBezTo>
                    <a:pt x="4235" y="12530"/>
                    <a:pt x="4114" y="12447"/>
                    <a:pt x="3991" y="12447"/>
                  </a:cubicBezTo>
                  <a:cubicBezTo>
                    <a:pt x="3969" y="12447"/>
                    <a:pt x="3948" y="12450"/>
                    <a:pt x="3926" y="12455"/>
                  </a:cubicBezTo>
                  <a:cubicBezTo>
                    <a:pt x="3776" y="12490"/>
                    <a:pt x="3627" y="12509"/>
                    <a:pt x="3482" y="12509"/>
                  </a:cubicBezTo>
                  <a:cubicBezTo>
                    <a:pt x="3402" y="12509"/>
                    <a:pt x="3324" y="12503"/>
                    <a:pt x="3248" y="12491"/>
                  </a:cubicBezTo>
                  <a:cubicBezTo>
                    <a:pt x="2481" y="12366"/>
                    <a:pt x="1910" y="11706"/>
                    <a:pt x="1910" y="10921"/>
                  </a:cubicBezTo>
                  <a:lnTo>
                    <a:pt x="1910" y="10921"/>
                  </a:lnTo>
                  <a:cubicBezTo>
                    <a:pt x="2088" y="10974"/>
                    <a:pt x="2285" y="10992"/>
                    <a:pt x="2481" y="10992"/>
                  </a:cubicBezTo>
                  <a:cubicBezTo>
                    <a:pt x="2695" y="10992"/>
                    <a:pt x="2909" y="10956"/>
                    <a:pt x="3105" y="10903"/>
                  </a:cubicBezTo>
                  <a:cubicBezTo>
                    <a:pt x="3266" y="10867"/>
                    <a:pt x="3355" y="10706"/>
                    <a:pt x="3320" y="10564"/>
                  </a:cubicBezTo>
                  <a:cubicBezTo>
                    <a:pt x="3274" y="10442"/>
                    <a:pt x="3164" y="10360"/>
                    <a:pt x="3033" y="10360"/>
                  </a:cubicBezTo>
                  <a:cubicBezTo>
                    <a:pt x="3010" y="10360"/>
                    <a:pt x="2987" y="10362"/>
                    <a:pt x="2963" y="10367"/>
                  </a:cubicBezTo>
                  <a:cubicBezTo>
                    <a:pt x="2802" y="10403"/>
                    <a:pt x="2642" y="10421"/>
                    <a:pt x="2481" y="10421"/>
                  </a:cubicBezTo>
                  <a:cubicBezTo>
                    <a:pt x="2231" y="10421"/>
                    <a:pt x="1981" y="10385"/>
                    <a:pt x="1749" y="10296"/>
                  </a:cubicBezTo>
                  <a:cubicBezTo>
                    <a:pt x="1036" y="9993"/>
                    <a:pt x="572" y="9297"/>
                    <a:pt x="572" y="8512"/>
                  </a:cubicBezTo>
                  <a:cubicBezTo>
                    <a:pt x="572" y="7780"/>
                    <a:pt x="982" y="7138"/>
                    <a:pt x="1625" y="6799"/>
                  </a:cubicBezTo>
                  <a:lnTo>
                    <a:pt x="1642" y="6799"/>
                  </a:lnTo>
                  <a:cubicBezTo>
                    <a:pt x="1749" y="6745"/>
                    <a:pt x="1857" y="6710"/>
                    <a:pt x="1981" y="6674"/>
                  </a:cubicBezTo>
                  <a:cubicBezTo>
                    <a:pt x="2124" y="6638"/>
                    <a:pt x="2213" y="6478"/>
                    <a:pt x="2178" y="6335"/>
                  </a:cubicBezTo>
                  <a:cubicBezTo>
                    <a:pt x="2149" y="6206"/>
                    <a:pt x="2040" y="6123"/>
                    <a:pt x="1924" y="6123"/>
                  </a:cubicBezTo>
                  <a:cubicBezTo>
                    <a:pt x="1896" y="6123"/>
                    <a:pt x="1867" y="6128"/>
                    <a:pt x="1839" y="6139"/>
                  </a:cubicBezTo>
                  <a:cubicBezTo>
                    <a:pt x="1749" y="6157"/>
                    <a:pt x="1660" y="6192"/>
                    <a:pt x="1571" y="6228"/>
                  </a:cubicBezTo>
                  <a:cubicBezTo>
                    <a:pt x="1303" y="5925"/>
                    <a:pt x="1161" y="5532"/>
                    <a:pt x="1161" y="5140"/>
                  </a:cubicBezTo>
                  <a:cubicBezTo>
                    <a:pt x="1161" y="4604"/>
                    <a:pt x="1428" y="4122"/>
                    <a:pt x="1839" y="3819"/>
                  </a:cubicBezTo>
                  <a:cubicBezTo>
                    <a:pt x="1999" y="4087"/>
                    <a:pt x="2213" y="4301"/>
                    <a:pt x="2481" y="4444"/>
                  </a:cubicBezTo>
                  <a:cubicBezTo>
                    <a:pt x="2517" y="4479"/>
                    <a:pt x="2570" y="4479"/>
                    <a:pt x="2606" y="4479"/>
                  </a:cubicBezTo>
                  <a:cubicBezTo>
                    <a:pt x="2713" y="4479"/>
                    <a:pt x="2802" y="4444"/>
                    <a:pt x="2856" y="4354"/>
                  </a:cubicBezTo>
                  <a:cubicBezTo>
                    <a:pt x="2927" y="4212"/>
                    <a:pt x="2891" y="4033"/>
                    <a:pt x="2749" y="3962"/>
                  </a:cubicBezTo>
                  <a:cubicBezTo>
                    <a:pt x="2517" y="3819"/>
                    <a:pt x="2320" y="3605"/>
                    <a:pt x="2231" y="3337"/>
                  </a:cubicBezTo>
                  <a:cubicBezTo>
                    <a:pt x="2213" y="3248"/>
                    <a:pt x="2196" y="3177"/>
                    <a:pt x="2178" y="3088"/>
                  </a:cubicBezTo>
                  <a:cubicBezTo>
                    <a:pt x="2161" y="2939"/>
                    <a:pt x="2037" y="2836"/>
                    <a:pt x="1906" y="2836"/>
                  </a:cubicBezTo>
                  <a:cubicBezTo>
                    <a:pt x="1895" y="2836"/>
                    <a:pt x="1885" y="2837"/>
                    <a:pt x="1874" y="2838"/>
                  </a:cubicBezTo>
                  <a:cubicBezTo>
                    <a:pt x="1714" y="2856"/>
                    <a:pt x="1607" y="2998"/>
                    <a:pt x="1625" y="3159"/>
                  </a:cubicBezTo>
                  <a:cubicBezTo>
                    <a:pt x="1625" y="3195"/>
                    <a:pt x="1625" y="3248"/>
                    <a:pt x="1642" y="3284"/>
                  </a:cubicBezTo>
                  <a:cubicBezTo>
                    <a:pt x="1000" y="3676"/>
                    <a:pt x="590" y="4372"/>
                    <a:pt x="590" y="5140"/>
                  </a:cubicBezTo>
                  <a:cubicBezTo>
                    <a:pt x="590" y="5639"/>
                    <a:pt x="768" y="6103"/>
                    <a:pt x="1071" y="6496"/>
                  </a:cubicBezTo>
                  <a:cubicBezTo>
                    <a:pt x="411" y="6942"/>
                    <a:pt x="1" y="7691"/>
                    <a:pt x="1" y="8512"/>
                  </a:cubicBezTo>
                  <a:cubicBezTo>
                    <a:pt x="1" y="9457"/>
                    <a:pt x="518" y="10296"/>
                    <a:pt x="1339" y="10724"/>
                  </a:cubicBezTo>
                  <a:cubicBezTo>
                    <a:pt x="1339" y="10778"/>
                    <a:pt x="1339" y="10849"/>
                    <a:pt x="1339" y="10903"/>
                  </a:cubicBezTo>
                  <a:cubicBezTo>
                    <a:pt x="1339" y="11420"/>
                    <a:pt x="1517" y="11920"/>
                    <a:pt x="1857" y="12312"/>
                  </a:cubicBezTo>
                  <a:cubicBezTo>
                    <a:pt x="2160" y="12651"/>
                    <a:pt x="2535" y="12901"/>
                    <a:pt x="2981" y="13008"/>
                  </a:cubicBezTo>
                  <a:cubicBezTo>
                    <a:pt x="3213" y="13793"/>
                    <a:pt x="3962" y="14364"/>
                    <a:pt x="4818" y="14364"/>
                  </a:cubicBezTo>
                  <a:cubicBezTo>
                    <a:pt x="5514" y="14364"/>
                    <a:pt x="6121" y="13989"/>
                    <a:pt x="6460" y="13436"/>
                  </a:cubicBezTo>
                  <a:cubicBezTo>
                    <a:pt x="6799" y="13989"/>
                    <a:pt x="7406" y="14364"/>
                    <a:pt x="8101" y="14364"/>
                  </a:cubicBezTo>
                  <a:cubicBezTo>
                    <a:pt x="8958" y="14364"/>
                    <a:pt x="9707" y="13793"/>
                    <a:pt x="9939" y="13008"/>
                  </a:cubicBezTo>
                  <a:cubicBezTo>
                    <a:pt x="10385" y="12901"/>
                    <a:pt x="10760" y="12651"/>
                    <a:pt x="11063" y="12312"/>
                  </a:cubicBezTo>
                  <a:cubicBezTo>
                    <a:pt x="11402" y="11920"/>
                    <a:pt x="11581" y="11420"/>
                    <a:pt x="11581" y="10903"/>
                  </a:cubicBezTo>
                  <a:cubicBezTo>
                    <a:pt x="11581" y="10849"/>
                    <a:pt x="11581" y="10778"/>
                    <a:pt x="11581" y="10724"/>
                  </a:cubicBezTo>
                  <a:cubicBezTo>
                    <a:pt x="12402" y="10296"/>
                    <a:pt x="12919" y="9457"/>
                    <a:pt x="12919" y="8512"/>
                  </a:cubicBezTo>
                  <a:cubicBezTo>
                    <a:pt x="12919" y="7691"/>
                    <a:pt x="12509" y="6942"/>
                    <a:pt x="11848" y="6496"/>
                  </a:cubicBezTo>
                  <a:cubicBezTo>
                    <a:pt x="12152" y="6103"/>
                    <a:pt x="12330" y="5639"/>
                    <a:pt x="12330" y="5140"/>
                  </a:cubicBezTo>
                  <a:cubicBezTo>
                    <a:pt x="12330" y="4372"/>
                    <a:pt x="11920" y="3676"/>
                    <a:pt x="11277" y="3284"/>
                  </a:cubicBezTo>
                  <a:cubicBezTo>
                    <a:pt x="11295" y="3177"/>
                    <a:pt x="11313" y="3070"/>
                    <a:pt x="11313" y="2945"/>
                  </a:cubicBezTo>
                  <a:cubicBezTo>
                    <a:pt x="11313" y="1999"/>
                    <a:pt x="10528" y="1214"/>
                    <a:pt x="9582" y="1214"/>
                  </a:cubicBezTo>
                  <a:cubicBezTo>
                    <a:pt x="9457" y="1214"/>
                    <a:pt x="9350" y="1232"/>
                    <a:pt x="9226" y="1250"/>
                  </a:cubicBezTo>
                  <a:cubicBezTo>
                    <a:pt x="9101" y="536"/>
                    <a:pt x="8476" y="1"/>
                    <a:pt x="7709" y="1"/>
                  </a:cubicBezTo>
                  <a:cubicBezTo>
                    <a:pt x="7191" y="1"/>
                    <a:pt x="6745" y="251"/>
                    <a:pt x="6460" y="643"/>
                  </a:cubicBezTo>
                  <a:cubicBezTo>
                    <a:pt x="6174" y="251"/>
                    <a:pt x="5728" y="1"/>
                    <a:pt x="5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120"/>
            <p:cNvSpPr/>
            <p:nvPr/>
          </p:nvSpPr>
          <p:spPr>
            <a:xfrm>
              <a:off x="5668525" y="2981950"/>
              <a:ext cx="35700" cy="56000"/>
            </a:xfrm>
            <a:custGeom>
              <a:avLst/>
              <a:gdLst/>
              <a:ahLst/>
              <a:cxnLst/>
              <a:rect l="l" t="t" r="r" b="b"/>
              <a:pathLst>
                <a:path w="1428" h="2240" extrusionOk="0">
                  <a:moveTo>
                    <a:pt x="1006" y="0"/>
                  </a:moveTo>
                  <a:cubicBezTo>
                    <a:pt x="956" y="0"/>
                    <a:pt x="906" y="14"/>
                    <a:pt x="857" y="45"/>
                  </a:cubicBezTo>
                  <a:cubicBezTo>
                    <a:pt x="732" y="116"/>
                    <a:pt x="678" y="294"/>
                    <a:pt x="750" y="419"/>
                  </a:cubicBezTo>
                  <a:cubicBezTo>
                    <a:pt x="839" y="562"/>
                    <a:pt x="875" y="705"/>
                    <a:pt x="875" y="848"/>
                  </a:cubicBezTo>
                  <a:cubicBezTo>
                    <a:pt x="875" y="1240"/>
                    <a:pt x="607" y="1597"/>
                    <a:pt x="232" y="1686"/>
                  </a:cubicBezTo>
                  <a:cubicBezTo>
                    <a:pt x="90" y="1740"/>
                    <a:pt x="0" y="1882"/>
                    <a:pt x="36" y="2043"/>
                  </a:cubicBezTo>
                  <a:cubicBezTo>
                    <a:pt x="72" y="2168"/>
                    <a:pt x="179" y="2239"/>
                    <a:pt x="304" y="2239"/>
                  </a:cubicBezTo>
                  <a:lnTo>
                    <a:pt x="375" y="2239"/>
                  </a:lnTo>
                  <a:cubicBezTo>
                    <a:pt x="1000" y="2061"/>
                    <a:pt x="1428" y="1508"/>
                    <a:pt x="1428" y="848"/>
                  </a:cubicBezTo>
                  <a:cubicBezTo>
                    <a:pt x="1428" y="598"/>
                    <a:pt x="1374" y="366"/>
                    <a:pt x="1249" y="134"/>
                  </a:cubicBezTo>
                  <a:cubicBezTo>
                    <a:pt x="1191" y="52"/>
                    <a:pt x="1101" y="0"/>
                    <a:pt x="1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120"/>
            <p:cNvSpPr/>
            <p:nvPr/>
          </p:nvSpPr>
          <p:spPr>
            <a:xfrm>
              <a:off x="5700650" y="3066025"/>
              <a:ext cx="42825" cy="49975"/>
            </a:xfrm>
            <a:custGeom>
              <a:avLst/>
              <a:gdLst/>
              <a:ahLst/>
              <a:cxnLst/>
              <a:rect l="l" t="t" r="r" b="b"/>
              <a:pathLst>
                <a:path w="1713" h="1999" extrusionOk="0">
                  <a:moveTo>
                    <a:pt x="286" y="0"/>
                  </a:moveTo>
                  <a:cubicBezTo>
                    <a:pt x="125" y="0"/>
                    <a:pt x="0" y="125"/>
                    <a:pt x="0" y="268"/>
                  </a:cubicBezTo>
                  <a:cubicBezTo>
                    <a:pt x="0" y="429"/>
                    <a:pt x="125" y="554"/>
                    <a:pt x="286" y="554"/>
                  </a:cubicBezTo>
                  <a:cubicBezTo>
                    <a:pt x="767" y="554"/>
                    <a:pt x="1142" y="946"/>
                    <a:pt x="1142" y="1428"/>
                  </a:cubicBezTo>
                  <a:cubicBezTo>
                    <a:pt x="1142" y="1499"/>
                    <a:pt x="1142" y="1571"/>
                    <a:pt x="1124" y="1642"/>
                  </a:cubicBezTo>
                  <a:cubicBezTo>
                    <a:pt x="1088" y="1803"/>
                    <a:pt x="1178" y="1945"/>
                    <a:pt x="1320" y="1999"/>
                  </a:cubicBezTo>
                  <a:lnTo>
                    <a:pt x="1392" y="1999"/>
                  </a:lnTo>
                  <a:cubicBezTo>
                    <a:pt x="1517" y="1999"/>
                    <a:pt x="1624" y="1927"/>
                    <a:pt x="1659" y="1803"/>
                  </a:cubicBezTo>
                  <a:cubicBezTo>
                    <a:pt x="1695" y="1678"/>
                    <a:pt x="1713" y="1553"/>
                    <a:pt x="1713" y="1428"/>
                  </a:cubicBezTo>
                  <a:cubicBezTo>
                    <a:pt x="1713" y="643"/>
                    <a:pt x="107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120"/>
            <p:cNvSpPr/>
            <p:nvPr/>
          </p:nvSpPr>
          <p:spPr>
            <a:xfrm>
              <a:off x="5707325" y="2919050"/>
              <a:ext cx="55800" cy="22100"/>
            </a:xfrm>
            <a:custGeom>
              <a:avLst/>
              <a:gdLst/>
              <a:ahLst/>
              <a:cxnLst/>
              <a:rect l="l" t="t" r="r" b="b"/>
              <a:pathLst>
                <a:path w="2232" h="884" extrusionOk="0">
                  <a:moveTo>
                    <a:pt x="304" y="0"/>
                  </a:moveTo>
                  <a:cubicBezTo>
                    <a:pt x="233" y="0"/>
                    <a:pt x="161" y="27"/>
                    <a:pt x="108" y="81"/>
                  </a:cubicBezTo>
                  <a:cubicBezTo>
                    <a:pt x="1" y="188"/>
                    <a:pt x="1" y="366"/>
                    <a:pt x="108" y="473"/>
                  </a:cubicBezTo>
                  <a:cubicBezTo>
                    <a:pt x="375" y="741"/>
                    <a:pt x="732" y="883"/>
                    <a:pt x="1107" y="883"/>
                  </a:cubicBezTo>
                  <a:cubicBezTo>
                    <a:pt x="1499" y="883"/>
                    <a:pt x="1856" y="741"/>
                    <a:pt x="2124" y="473"/>
                  </a:cubicBezTo>
                  <a:cubicBezTo>
                    <a:pt x="2231" y="366"/>
                    <a:pt x="2231" y="188"/>
                    <a:pt x="2124" y="81"/>
                  </a:cubicBezTo>
                  <a:cubicBezTo>
                    <a:pt x="2070" y="27"/>
                    <a:pt x="1999" y="0"/>
                    <a:pt x="1928" y="0"/>
                  </a:cubicBezTo>
                  <a:cubicBezTo>
                    <a:pt x="1856" y="0"/>
                    <a:pt x="1785" y="27"/>
                    <a:pt x="1731" y="81"/>
                  </a:cubicBezTo>
                  <a:cubicBezTo>
                    <a:pt x="1571" y="241"/>
                    <a:pt x="1339" y="330"/>
                    <a:pt x="1107" y="330"/>
                  </a:cubicBezTo>
                  <a:cubicBezTo>
                    <a:pt x="875" y="330"/>
                    <a:pt x="661" y="241"/>
                    <a:pt x="500" y="81"/>
                  </a:cubicBezTo>
                  <a:cubicBezTo>
                    <a:pt x="447" y="27"/>
                    <a:pt x="37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120"/>
            <p:cNvSpPr/>
            <p:nvPr/>
          </p:nvSpPr>
          <p:spPr>
            <a:xfrm>
              <a:off x="5856750" y="2981950"/>
              <a:ext cx="35725" cy="56000"/>
            </a:xfrm>
            <a:custGeom>
              <a:avLst/>
              <a:gdLst/>
              <a:ahLst/>
              <a:cxnLst/>
              <a:rect l="l" t="t" r="r" b="b"/>
              <a:pathLst>
                <a:path w="1429" h="2240" extrusionOk="0">
                  <a:moveTo>
                    <a:pt x="423" y="0"/>
                  </a:moveTo>
                  <a:cubicBezTo>
                    <a:pt x="328" y="0"/>
                    <a:pt x="238" y="52"/>
                    <a:pt x="179" y="134"/>
                  </a:cubicBezTo>
                  <a:cubicBezTo>
                    <a:pt x="55" y="366"/>
                    <a:pt x="1" y="598"/>
                    <a:pt x="1" y="865"/>
                  </a:cubicBezTo>
                  <a:cubicBezTo>
                    <a:pt x="1" y="1508"/>
                    <a:pt x="429" y="2061"/>
                    <a:pt x="1054" y="2239"/>
                  </a:cubicBezTo>
                  <a:lnTo>
                    <a:pt x="1125" y="2239"/>
                  </a:lnTo>
                  <a:cubicBezTo>
                    <a:pt x="1250" y="2239"/>
                    <a:pt x="1357" y="2168"/>
                    <a:pt x="1393" y="2043"/>
                  </a:cubicBezTo>
                  <a:cubicBezTo>
                    <a:pt x="1428" y="1882"/>
                    <a:pt x="1339" y="1740"/>
                    <a:pt x="1196" y="1686"/>
                  </a:cubicBezTo>
                  <a:cubicBezTo>
                    <a:pt x="822" y="1597"/>
                    <a:pt x="554" y="1240"/>
                    <a:pt x="554" y="865"/>
                  </a:cubicBezTo>
                  <a:cubicBezTo>
                    <a:pt x="554" y="705"/>
                    <a:pt x="590" y="562"/>
                    <a:pt x="679" y="419"/>
                  </a:cubicBezTo>
                  <a:cubicBezTo>
                    <a:pt x="750" y="294"/>
                    <a:pt x="697" y="116"/>
                    <a:pt x="572" y="45"/>
                  </a:cubicBezTo>
                  <a:cubicBezTo>
                    <a:pt x="523" y="14"/>
                    <a:pt x="472"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120"/>
            <p:cNvSpPr/>
            <p:nvPr/>
          </p:nvSpPr>
          <p:spPr>
            <a:xfrm>
              <a:off x="5817500" y="3066025"/>
              <a:ext cx="42850" cy="49975"/>
            </a:xfrm>
            <a:custGeom>
              <a:avLst/>
              <a:gdLst/>
              <a:ahLst/>
              <a:cxnLst/>
              <a:rect l="l" t="t" r="r" b="b"/>
              <a:pathLst>
                <a:path w="1714" h="1999" extrusionOk="0">
                  <a:moveTo>
                    <a:pt x="1428" y="0"/>
                  </a:moveTo>
                  <a:cubicBezTo>
                    <a:pt x="643" y="0"/>
                    <a:pt x="1" y="643"/>
                    <a:pt x="1" y="1428"/>
                  </a:cubicBezTo>
                  <a:cubicBezTo>
                    <a:pt x="1" y="1553"/>
                    <a:pt x="19" y="1678"/>
                    <a:pt x="54" y="1803"/>
                  </a:cubicBezTo>
                  <a:cubicBezTo>
                    <a:pt x="90" y="1927"/>
                    <a:pt x="197" y="1999"/>
                    <a:pt x="322" y="1999"/>
                  </a:cubicBezTo>
                  <a:lnTo>
                    <a:pt x="393" y="1999"/>
                  </a:lnTo>
                  <a:cubicBezTo>
                    <a:pt x="536" y="1945"/>
                    <a:pt x="625" y="1803"/>
                    <a:pt x="590" y="1642"/>
                  </a:cubicBezTo>
                  <a:cubicBezTo>
                    <a:pt x="572" y="1571"/>
                    <a:pt x="572" y="1499"/>
                    <a:pt x="572" y="1428"/>
                  </a:cubicBezTo>
                  <a:cubicBezTo>
                    <a:pt x="572" y="946"/>
                    <a:pt x="947" y="554"/>
                    <a:pt x="1428" y="554"/>
                  </a:cubicBezTo>
                  <a:cubicBezTo>
                    <a:pt x="1589" y="554"/>
                    <a:pt x="1714" y="429"/>
                    <a:pt x="1714" y="268"/>
                  </a:cubicBezTo>
                  <a:cubicBezTo>
                    <a:pt x="1714" y="125"/>
                    <a:pt x="1589" y="0"/>
                    <a:pt x="1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120"/>
            <p:cNvSpPr/>
            <p:nvPr/>
          </p:nvSpPr>
          <p:spPr>
            <a:xfrm>
              <a:off x="5797875" y="2919050"/>
              <a:ext cx="55800" cy="22100"/>
            </a:xfrm>
            <a:custGeom>
              <a:avLst/>
              <a:gdLst/>
              <a:ahLst/>
              <a:cxnLst/>
              <a:rect l="l" t="t" r="r" b="b"/>
              <a:pathLst>
                <a:path w="2232" h="884" extrusionOk="0">
                  <a:moveTo>
                    <a:pt x="304" y="0"/>
                  </a:moveTo>
                  <a:cubicBezTo>
                    <a:pt x="233" y="0"/>
                    <a:pt x="161" y="27"/>
                    <a:pt x="108" y="81"/>
                  </a:cubicBezTo>
                  <a:cubicBezTo>
                    <a:pt x="1" y="188"/>
                    <a:pt x="1" y="366"/>
                    <a:pt x="108" y="473"/>
                  </a:cubicBezTo>
                  <a:cubicBezTo>
                    <a:pt x="375" y="741"/>
                    <a:pt x="732" y="883"/>
                    <a:pt x="1125" y="883"/>
                  </a:cubicBezTo>
                  <a:cubicBezTo>
                    <a:pt x="1500" y="883"/>
                    <a:pt x="1856" y="741"/>
                    <a:pt x="2124" y="473"/>
                  </a:cubicBezTo>
                  <a:cubicBezTo>
                    <a:pt x="2231" y="366"/>
                    <a:pt x="2231" y="188"/>
                    <a:pt x="2124" y="81"/>
                  </a:cubicBezTo>
                  <a:cubicBezTo>
                    <a:pt x="2071" y="27"/>
                    <a:pt x="1999" y="0"/>
                    <a:pt x="1928" y="0"/>
                  </a:cubicBezTo>
                  <a:cubicBezTo>
                    <a:pt x="1856" y="0"/>
                    <a:pt x="1785" y="27"/>
                    <a:pt x="1732" y="81"/>
                  </a:cubicBezTo>
                  <a:cubicBezTo>
                    <a:pt x="1571" y="241"/>
                    <a:pt x="1357" y="330"/>
                    <a:pt x="1125" y="330"/>
                  </a:cubicBezTo>
                  <a:cubicBezTo>
                    <a:pt x="893" y="330"/>
                    <a:pt x="661" y="241"/>
                    <a:pt x="500" y="81"/>
                  </a:cubicBezTo>
                  <a:cubicBezTo>
                    <a:pt x="447" y="27"/>
                    <a:pt x="37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120"/>
            <p:cNvSpPr/>
            <p:nvPr/>
          </p:nvSpPr>
          <p:spPr>
            <a:xfrm>
              <a:off x="5669850" y="2879125"/>
              <a:ext cx="13875" cy="14300"/>
            </a:xfrm>
            <a:custGeom>
              <a:avLst/>
              <a:gdLst/>
              <a:ahLst/>
              <a:cxnLst/>
              <a:rect l="l" t="t" r="r" b="b"/>
              <a:pathLst>
                <a:path w="555" h="572" extrusionOk="0">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120"/>
            <p:cNvSpPr/>
            <p:nvPr/>
          </p:nvSpPr>
          <p:spPr>
            <a:xfrm>
              <a:off x="5766650" y="2996425"/>
              <a:ext cx="27700" cy="41975"/>
            </a:xfrm>
            <a:custGeom>
              <a:avLst/>
              <a:gdLst/>
              <a:ahLst/>
              <a:cxnLst/>
              <a:rect l="l" t="t" r="r" b="b"/>
              <a:pathLst>
                <a:path w="1108" h="1679" extrusionOk="0">
                  <a:moveTo>
                    <a:pt x="554" y="1"/>
                  </a:moveTo>
                  <a:cubicBezTo>
                    <a:pt x="251" y="1"/>
                    <a:pt x="1" y="251"/>
                    <a:pt x="1" y="572"/>
                  </a:cubicBezTo>
                  <a:cubicBezTo>
                    <a:pt x="1" y="768"/>
                    <a:pt x="108" y="947"/>
                    <a:pt x="268" y="1054"/>
                  </a:cubicBezTo>
                  <a:lnTo>
                    <a:pt x="268" y="1411"/>
                  </a:lnTo>
                  <a:cubicBezTo>
                    <a:pt x="268" y="1553"/>
                    <a:pt x="393" y="1678"/>
                    <a:pt x="554" y="1678"/>
                  </a:cubicBezTo>
                  <a:cubicBezTo>
                    <a:pt x="714" y="1678"/>
                    <a:pt x="839" y="1553"/>
                    <a:pt x="839" y="1411"/>
                  </a:cubicBezTo>
                  <a:lnTo>
                    <a:pt x="839" y="1054"/>
                  </a:lnTo>
                  <a:cubicBezTo>
                    <a:pt x="1000" y="947"/>
                    <a:pt x="1107" y="768"/>
                    <a:pt x="1107" y="572"/>
                  </a:cubicBezTo>
                  <a:cubicBezTo>
                    <a:pt x="1107" y="251"/>
                    <a:pt x="857"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3" name="Google Shape;2083;p120"/>
          <p:cNvGrpSpPr/>
          <p:nvPr/>
        </p:nvGrpSpPr>
        <p:grpSpPr>
          <a:xfrm>
            <a:off x="6936138" y="2161475"/>
            <a:ext cx="359550" cy="359100"/>
            <a:chOff x="5600725" y="2237675"/>
            <a:chExt cx="359550" cy="359100"/>
          </a:xfrm>
        </p:grpSpPr>
        <p:sp>
          <p:nvSpPr>
            <p:cNvPr id="2084" name="Google Shape;2084;p120"/>
            <p:cNvSpPr/>
            <p:nvPr/>
          </p:nvSpPr>
          <p:spPr>
            <a:xfrm>
              <a:off x="5600725" y="2237675"/>
              <a:ext cx="359550" cy="359100"/>
            </a:xfrm>
            <a:custGeom>
              <a:avLst/>
              <a:gdLst/>
              <a:ahLst/>
              <a:cxnLst/>
              <a:rect l="l" t="t" r="r" b="b"/>
              <a:pathLst>
                <a:path w="14382" h="14364" extrusionOk="0">
                  <a:moveTo>
                    <a:pt x="7191" y="554"/>
                  </a:moveTo>
                  <a:cubicBezTo>
                    <a:pt x="8297" y="554"/>
                    <a:pt x="9332" y="839"/>
                    <a:pt x="10260" y="1321"/>
                  </a:cubicBezTo>
                  <a:lnTo>
                    <a:pt x="9403" y="2802"/>
                  </a:lnTo>
                  <a:cubicBezTo>
                    <a:pt x="8743" y="2463"/>
                    <a:pt x="7994" y="2267"/>
                    <a:pt x="7191" y="2267"/>
                  </a:cubicBezTo>
                  <a:cubicBezTo>
                    <a:pt x="6406" y="2267"/>
                    <a:pt x="5656" y="2445"/>
                    <a:pt x="4978" y="2802"/>
                  </a:cubicBezTo>
                  <a:lnTo>
                    <a:pt x="4122" y="1321"/>
                  </a:lnTo>
                  <a:cubicBezTo>
                    <a:pt x="5050" y="839"/>
                    <a:pt x="6085" y="554"/>
                    <a:pt x="7191" y="554"/>
                  </a:cubicBezTo>
                  <a:close/>
                  <a:moveTo>
                    <a:pt x="3640" y="1589"/>
                  </a:moveTo>
                  <a:lnTo>
                    <a:pt x="4497" y="3070"/>
                  </a:lnTo>
                  <a:cubicBezTo>
                    <a:pt x="4390" y="3141"/>
                    <a:pt x="4300" y="3212"/>
                    <a:pt x="4193" y="3284"/>
                  </a:cubicBezTo>
                  <a:cubicBezTo>
                    <a:pt x="3765" y="3623"/>
                    <a:pt x="3390" y="4033"/>
                    <a:pt x="3087" y="4497"/>
                  </a:cubicBezTo>
                  <a:lnTo>
                    <a:pt x="1606" y="3641"/>
                  </a:lnTo>
                  <a:cubicBezTo>
                    <a:pt x="2124" y="2820"/>
                    <a:pt x="2819" y="2124"/>
                    <a:pt x="3640" y="1589"/>
                  </a:cubicBezTo>
                  <a:close/>
                  <a:moveTo>
                    <a:pt x="10742" y="1589"/>
                  </a:moveTo>
                  <a:cubicBezTo>
                    <a:pt x="11562" y="2124"/>
                    <a:pt x="12258" y="2820"/>
                    <a:pt x="12776" y="3641"/>
                  </a:cubicBezTo>
                  <a:lnTo>
                    <a:pt x="11295" y="4497"/>
                  </a:lnTo>
                  <a:cubicBezTo>
                    <a:pt x="10920" y="3926"/>
                    <a:pt x="10438" y="3444"/>
                    <a:pt x="9885" y="3087"/>
                  </a:cubicBezTo>
                  <a:lnTo>
                    <a:pt x="10742" y="1589"/>
                  </a:lnTo>
                  <a:close/>
                  <a:moveTo>
                    <a:pt x="13061" y="4122"/>
                  </a:moveTo>
                  <a:cubicBezTo>
                    <a:pt x="13543" y="5032"/>
                    <a:pt x="13811" y="6085"/>
                    <a:pt x="13811" y="7191"/>
                  </a:cubicBezTo>
                  <a:cubicBezTo>
                    <a:pt x="13811" y="8297"/>
                    <a:pt x="13543" y="9332"/>
                    <a:pt x="13061" y="10242"/>
                  </a:cubicBezTo>
                  <a:lnTo>
                    <a:pt x="11580" y="9386"/>
                  </a:lnTo>
                  <a:cubicBezTo>
                    <a:pt x="11919" y="8726"/>
                    <a:pt x="12098" y="7976"/>
                    <a:pt x="12098" y="7191"/>
                  </a:cubicBezTo>
                  <a:cubicBezTo>
                    <a:pt x="12098" y="6388"/>
                    <a:pt x="11919" y="5639"/>
                    <a:pt x="11580" y="4979"/>
                  </a:cubicBezTo>
                  <a:lnTo>
                    <a:pt x="13061" y="4122"/>
                  </a:lnTo>
                  <a:close/>
                  <a:moveTo>
                    <a:pt x="7191" y="2838"/>
                  </a:moveTo>
                  <a:cubicBezTo>
                    <a:pt x="9582" y="2838"/>
                    <a:pt x="11545" y="4783"/>
                    <a:pt x="11545" y="7191"/>
                  </a:cubicBezTo>
                  <a:cubicBezTo>
                    <a:pt x="11545" y="9582"/>
                    <a:pt x="9582" y="11527"/>
                    <a:pt x="7191" y="11527"/>
                  </a:cubicBezTo>
                  <a:cubicBezTo>
                    <a:pt x="5246" y="11527"/>
                    <a:pt x="3533" y="10225"/>
                    <a:pt x="2998" y="8369"/>
                  </a:cubicBezTo>
                  <a:cubicBezTo>
                    <a:pt x="2969" y="8240"/>
                    <a:pt x="2860" y="8157"/>
                    <a:pt x="2744" y="8157"/>
                  </a:cubicBezTo>
                  <a:cubicBezTo>
                    <a:pt x="2716" y="8157"/>
                    <a:pt x="2687" y="8162"/>
                    <a:pt x="2659" y="8173"/>
                  </a:cubicBezTo>
                  <a:cubicBezTo>
                    <a:pt x="2498" y="8208"/>
                    <a:pt x="2427" y="8369"/>
                    <a:pt x="2463" y="8512"/>
                  </a:cubicBezTo>
                  <a:cubicBezTo>
                    <a:pt x="2552" y="8815"/>
                    <a:pt x="2659" y="9118"/>
                    <a:pt x="2802" y="9386"/>
                  </a:cubicBezTo>
                  <a:lnTo>
                    <a:pt x="1321" y="10242"/>
                  </a:lnTo>
                  <a:cubicBezTo>
                    <a:pt x="839" y="9332"/>
                    <a:pt x="571" y="8297"/>
                    <a:pt x="571" y="7191"/>
                  </a:cubicBezTo>
                  <a:cubicBezTo>
                    <a:pt x="571" y="6085"/>
                    <a:pt x="839" y="5032"/>
                    <a:pt x="1321" y="4122"/>
                  </a:cubicBezTo>
                  <a:lnTo>
                    <a:pt x="2802" y="4979"/>
                  </a:lnTo>
                  <a:cubicBezTo>
                    <a:pt x="2659" y="5264"/>
                    <a:pt x="2552" y="5550"/>
                    <a:pt x="2463" y="5853"/>
                  </a:cubicBezTo>
                  <a:cubicBezTo>
                    <a:pt x="2427" y="6014"/>
                    <a:pt x="2498" y="6156"/>
                    <a:pt x="2659" y="6210"/>
                  </a:cubicBezTo>
                  <a:cubicBezTo>
                    <a:pt x="2680" y="6215"/>
                    <a:pt x="2702" y="6218"/>
                    <a:pt x="2723" y="6218"/>
                  </a:cubicBezTo>
                  <a:cubicBezTo>
                    <a:pt x="2847" y="6218"/>
                    <a:pt x="2968" y="6135"/>
                    <a:pt x="2998" y="6014"/>
                  </a:cubicBezTo>
                  <a:cubicBezTo>
                    <a:pt x="3533" y="4140"/>
                    <a:pt x="5246" y="2838"/>
                    <a:pt x="7191" y="2838"/>
                  </a:cubicBezTo>
                  <a:close/>
                  <a:moveTo>
                    <a:pt x="3087" y="9885"/>
                  </a:moveTo>
                  <a:cubicBezTo>
                    <a:pt x="3390" y="10332"/>
                    <a:pt x="3765" y="10742"/>
                    <a:pt x="4193" y="11081"/>
                  </a:cubicBezTo>
                  <a:cubicBezTo>
                    <a:pt x="4300" y="11152"/>
                    <a:pt x="4390" y="11224"/>
                    <a:pt x="4497" y="11295"/>
                  </a:cubicBezTo>
                  <a:lnTo>
                    <a:pt x="3640" y="12776"/>
                  </a:lnTo>
                  <a:cubicBezTo>
                    <a:pt x="2819" y="12259"/>
                    <a:pt x="2124" y="11563"/>
                    <a:pt x="1606" y="10742"/>
                  </a:cubicBezTo>
                  <a:lnTo>
                    <a:pt x="3087" y="9885"/>
                  </a:lnTo>
                  <a:close/>
                  <a:moveTo>
                    <a:pt x="11295" y="9885"/>
                  </a:moveTo>
                  <a:lnTo>
                    <a:pt x="12776" y="10742"/>
                  </a:lnTo>
                  <a:cubicBezTo>
                    <a:pt x="12258" y="11563"/>
                    <a:pt x="11562" y="12259"/>
                    <a:pt x="10742" y="12776"/>
                  </a:cubicBezTo>
                  <a:lnTo>
                    <a:pt x="9885" y="11295"/>
                  </a:lnTo>
                  <a:cubicBezTo>
                    <a:pt x="10438" y="10920"/>
                    <a:pt x="10920" y="10439"/>
                    <a:pt x="11295" y="9885"/>
                  </a:cubicBezTo>
                  <a:close/>
                  <a:moveTo>
                    <a:pt x="9403" y="11563"/>
                  </a:moveTo>
                  <a:lnTo>
                    <a:pt x="10260" y="13061"/>
                  </a:lnTo>
                  <a:cubicBezTo>
                    <a:pt x="9332" y="13543"/>
                    <a:pt x="8297" y="13811"/>
                    <a:pt x="7191" y="13811"/>
                  </a:cubicBezTo>
                  <a:cubicBezTo>
                    <a:pt x="6085" y="13811"/>
                    <a:pt x="5050" y="13543"/>
                    <a:pt x="4122" y="13061"/>
                  </a:cubicBezTo>
                  <a:lnTo>
                    <a:pt x="4978" y="11581"/>
                  </a:lnTo>
                  <a:cubicBezTo>
                    <a:pt x="5656" y="11920"/>
                    <a:pt x="6406" y="12098"/>
                    <a:pt x="7191" y="12098"/>
                  </a:cubicBezTo>
                  <a:cubicBezTo>
                    <a:pt x="7994" y="12098"/>
                    <a:pt x="8743" y="11902"/>
                    <a:pt x="9403" y="11563"/>
                  </a:cubicBezTo>
                  <a:close/>
                  <a:moveTo>
                    <a:pt x="7191" y="1"/>
                  </a:moveTo>
                  <a:cubicBezTo>
                    <a:pt x="3230" y="1"/>
                    <a:pt x="0" y="3230"/>
                    <a:pt x="0" y="7191"/>
                  </a:cubicBezTo>
                  <a:cubicBezTo>
                    <a:pt x="0" y="11152"/>
                    <a:pt x="3230" y="14364"/>
                    <a:pt x="7191" y="14364"/>
                  </a:cubicBezTo>
                  <a:cubicBezTo>
                    <a:pt x="11152" y="14364"/>
                    <a:pt x="14381" y="11152"/>
                    <a:pt x="14381" y="7191"/>
                  </a:cubicBezTo>
                  <a:cubicBezTo>
                    <a:pt x="14381" y="3230"/>
                    <a:pt x="11152" y="1"/>
                    <a:pt x="7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120"/>
            <p:cNvSpPr/>
            <p:nvPr/>
          </p:nvSpPr>
          <p:spPr>
            <a:xfrm>
              <a:off x="5696175" y="2323775"/>
              <a:ext cx="168650" cy="186925"/>
            </a:xfrm>
            <a:custGeom>
              <a:avLst/>
              <a:gdLst/>
              <a:ahLst/>
              <a:cxnLst/>
              <a:rect l="l" t="t" r="r" b="b"/>
              <a:pathLst>
                <a:path w="6746" h="7477" extrusionOk="0">
                  <a:moveTo>
                    <a:pt x="2748" y="571"/>
                  </a:moveTo>
                  <a:cubicBezTo>
                    <a:pt x="2945" y="571"/>
                    <a:pt x="3087" y="732"/>
                    <a:pt x="3087" y="910"/>
                  </a:cubicBezTo>
                  <a:lnTo>
                    <a:pt x="3087" y="1749"/>
                  </a:lnTo>
                  <a:cubicBezTo>
                    <a:pt x="3052" y="1785"/>
                    <a:pt x="2980" y="1802"/>
                    <a:pt x="2927" y="1802"/>
                  </a:cubicBezTo>
                  <a:cubicBezTo>
                    <a:pt x="2909" y="1802"/>
                    <a:pt x="2873" y="1785"/>
                    <a:pt x="2855" y="1785"/>
                  </a:cubicBezTo>
                  <a:cubicBezTo>
                    <a:pt x="2834" y="1779"/>
                    <a:pt x="2812" y="1777"/>
                    <a:pt x="2791" y="1777"/>
                  </a:cubicBezTo>
                  <a:cubicBezTo>
                    <a:pt x="2668" y="1777"/>
                    <a:pt x="2547" y="1859"/>
                    <a:pt x="2516" y="1981"/>
                  </a:cubicBezTo>
                  <a:cubicBezTo>
                    <a:pt x="2463" y="2124"/>
                    <a:pt x="2552" y="2284"/>
                    <a:pt x="2713" y="2320"/>
                  </a:cubicBezTo>
                  <a:cubicBezTo>
                    <a:pt x="2784" y="2338"/>
                    <a:pt x="2855" y="2356"/>
                    <a:pt x="2927" y="2356"/>
                  </a:cubicBezTo>
                  <a:cubicBezTo>
                    <a:pt x="2980" y="2356"/>
                    <a:pt x="3034" y="2356"/>
                    <a:pt x="3087" y="2338"/>
                  </a:cubicBezTo>
                  <a:lnTo>
                    <a:pt x="3087" y="6370"/>
                  </a:lnTo>
                  <a:cubicBezTo>
                    <a:pt x="3087" y="6673"/>
                    <a:pt x="2855" y="6905"/>
                    <a:pt x="2552" y="6905"/>
                  </a:cubicBezTo>
                  <a:cubicBezTo>
                    <a:pt x="2427" y="6905"/>
                    <a:pt x="2302" y="6870"/>
                    <a:pt x="2195" y="6781"/>
                  </a:cubicBezTo>
                  <a:lnTo>
                    <a:pt x="2213" y="6781"/>
                  </a:lnTo>
                  <a:cubicBezTo>
                    <a:pt x="2356" y="6745"/>
                    <a:pt x="2445" y="6584"/>
                    <a:pt x="2409" y="6441"/>
                  </a:cubicBezTo>
                  <a:cubicBezTo>
                    <a:pt x="2379" y="6320"/>
                    <a:pt x="2258" y="6237"/>
                    <a:pt x="2135" y="6237"/>
                  </a:cubicBezTo>
                  <a:cubicBezTo>
                    <a:pt x="2113" y="6237"/>
                    <a:pt x="2092" y="6240"/>
                    <a:pt x="2070" y="6245"/>
                  </a:cubicBezTo>
                  <a:cubicBezTo>
                    <a:pt x="1981" y="6263"/>
                    <a:pt x="1874" y="6263"/>
                    <a:pt x="1785" y="6263"/>
                  </a:cubicBezTo>
                  <a:cubicBezTo>
                    <a:pt x="1535" y="6210"/>
                    <a:pt x="1321" y="6031"/>
                    <a:pt x="1250" y="5781"/>
                  </a:cubicBezTo>
                  <a:lnTo>
                    <a:pt x="1375" y="5781"/>
                  </a:lnTo>
                  <a:cubicBezTo>
                    <a:pt x="1499" y="5781"/>
                    <a:pt x="1624" y="5763"/>
                    <a:pt x="1731" y="5746"/>
                  </a:cubicBezTo>
                  <a:cubicBezTo>
                    <a:pt x="1892" y="5692"/>
                    <a:pt x="1981" y="5549"/>
                    <a:pt x="1928" y="5389"/>
                  </a:cubicBezTo>
                  <a:cubicBezTo>
                    <a:pt x="1897" y="5267"/>
                    <a:pt x="1789" y="5185"/>
                    <a:pt x="1659" y="5185"/>
                  </a:cubicBezTo>
                  <a:cubicBezTo>
                    <a:pt x="1636" y="5185"/>
                    <a:pt x="1613" y="5187"/>
                    <a:pt x="1589" y="5193"/>
                  </a:cubicBezTo>
                  <a:cubicBezTo>
                    <a:pt x="1517" y="5210"/>
                    <a:pt x="1446" y="5228"/>
                    <a:pt x="1375" y="5228"/>
                  </a:cubicBezTo>
                  <a:cubicBezTo>
                    <a:pt x="1267" y="5228"/>
                    <a:pt x="1178" y="5210"/>
                    <a:pt x="1071" y="5175"/>
                  </a:cubicBezTo>
                  <a:cubicBezTo>
                    <a:pt x="1071" y="5157"/>
                    <a:pt x="1071" y="5157"/>
                    <a:pt x="1071" y="5157"/>
                  </a:cubicBezTo>
                  <a:cubicBezTo>
                    <a:pt x="768" y="5032"/>
                    <a:pt x="572" y="4746"/>
                    <a:pt x="572" y="4407"/>
                  </a:cubicBezTo>
                  <a:cubicBezTo>
                    <a:pt x="572" y="4104"/>
                    <a:pt x="732" y="3819"/>
                    <a:pt x="1018" y="3676"/>
                  </a:cubicBezTo>
                  <a:cubicBezTo>
                    <a:pt x="1071" y="3658"/>
                    <a:pt x="1125" y="3640"/>
                    <a:pt x="1160" y="3622"/>
                  </a:cubicBezTo>
                  <a:cubicBezTo>
                    <a:pt x="1321" y="3587"/>
                    <a:pt x="1410" y="3426"/>
                    <a:pt x="1375" y="3283"/>
                  </a:cubicBezTo>
                  <a:cubicBezTo>
                    <a:pt x="1332" y="3154"/>
                    <a:pt x="1231" y="3072"/>
                    <a:pt x="1110" y="3072"/>
                  </a:cubicBezTo>
                  <a:cubicBezTo>
                    <a:pt x="1080" y="3072"/>
                    <a:pt x="1049" y="3077"/>
                    <a:pt x="1018" y="3087"/>
                  </a:cubicBezTo>
                  <a:lnTo>
                    <a:pt x="982" y="3087"/>
                  </a:lnTo>
                  <a:cubicBezTo>
                    <a:pt x="911" y="2980"/>
                    <a:pt x="857" y="2855"/>
                    <a:pt x="857" y="2712"/>
                  </a:cubicBezTo>
                  <a:cubicBezTo>
                    <a:pt x="857" y="2552"/>
                    <a:pt x="928" y="2391"/>
                    <a:pt x="1036" y="2266"/>
                  </a:cubicBezTo>
                  <a:cubicBezTo>
                    <a:pt x="1125" y="2356"/>
                    <a:pt x="1214" y="2445"/>
                    <a:pt x="1303" y="2498"/>
                  </a:cubicBezTo>
                  <a:cubicBezTo>
                    <a:pt x="1357" y="2516"/>
                    <a:pt x="1410" y="2534"/>
                    <a:pt x="1446" y="2534"/>
                  </a:cubicBezTo>
                  <a:cubicBezTo>
                    <a:pt x="1553" y="2534"/>
                    <a:pt x="1642" y="2480"/>
                    <a:pt x="1696" y="2391"/>
                  </a:cubicBezTo>
                  <a:cubicBezTo>
                    <a:pt x="1767" y="2266"/>
                    <a:pt x="1731" y="2088"/>
                    <a:pt x="1589" y="2017"/>
                  </a:cubicBezTo>
                  <a:cubicBezTo>
                    <a:pt x="1499" y="1963"/>
                    <a:pt x="1428" y="1874"/>
                    <a:pt x="1392" y="1767"/>
                  </a:cubicBezTo>
                  <a:cubicBezTo>
                    <a:pt x="1375" y="1731"/>
                    <a:pt x="1375" y="1678"/>
                    <a:pt x="1375" y="1624"/>
                  </a:cubicBezTo>
                  <a:cubicBezTo>
                    <a:pt x="1375" y="1374"/>
                    <a:pt x="1571" y="1178"/>
                    <a:pt x="1821" y="1178"/>
                  </a:cubicBezTo>
                  <a:cubicBezTo>
                    <a:pt x="1874" y="1178"/>
                    <a:pt x="1945" y="1196"/>
                    <a:pt x="1999" y="1231"/>
                  </a:cubicBezTo>
                  <a:cubicBezTo>
                    <a:pt x="2088" y="1267"/>
                    <a:pt x="2142" y="1321"/>
                    <a:pt x="2195" y="1410"/>
                  </a:cubicBezTo>
                  <a:cubicBezTo>
                    <a:pt x="2249" y="1499"/>
                    <a:pt x="2338" y="1553"/>
                    <a:pt x="2445" y="1553"/>
                  </a:cubicBezTo>
                  <a:cubicBezTo>
                    <a:pt x="2481" y="1553"/>
                    <a:pt x="2534" y="1535"/>
                    <a:pt x="2588" y="1499"/>
                  </a:cubicBezTo>
                  <a:cubicBezTo>
                    <a:pt x="2713" y="1428"/>
                    <a:pt x="2766" y="1249"/>
                    <a:pt x="2677" y="1124"/>
                  </a:cubicBezTo>
                  <a:cubicBezTo>
                    <a:pt x="2606" y="999"/>
                    <a:pt x="2516" y="892"/>
                    <a:pt x="2409" y="821"/>
                  </a:cubicBezTo>
                  <a:cubicBezTo>
                    <a:pt x="2445" y="678"/>
                    <a:pt x="2588" y="571"/>
                    <a:pt x="2748" y="571"/>
                  </a:cubicBezTo>
                  <a:close/>
                  <a:moveTo>
                    <a:pt x="3997" y="571"/>
                  </a:moveTo>
                  <a:cubicBezTo>
                    <a:pt x="4158" y="571"/>
                    <a:pt x="4301" y="678"/>
                    <a:pt x="4336" y="821"/>
                  </a:cubicBezTo>
                  <a:cubicBezTo>
                    <a:pt x="4229" y="892"/>
                    <a:pt x="4140" y="999"/>
                    <a:pt x="4069" y="1124"/>
                  </a:cubicBezTo>
                  <a:cubicBezTo>
                    <a:pt x="3980" y="1249"/>
                    <a:pt x="4033" y="1428"/>
                    <a:pt x="4158" y="1499"/>
                  </a:cubicBezTo>
                  <a:cubicBezTo>
                    <a:pt x="4212" y="1535"/>
                    <a:pt x="4265" y="1553"/>
                    <a:pt x="4301" y="1553"/>
                  </a:cubicBezTo>
                  <a:cubicBezTo>
                    <a:pt x="4408" y="1553"/>
                    <a:pt x="4497" y="1499"/>
                    <a:pt x="4551" y="1410"/>
                  </a:cubicBezTo>
                  <a:cubicBezTo>
                    <a:pt x="4604" y="1321"/>
                    <a:pt x="4658" y="1267"/>
                    <a:pt x="4747" y="1231"/>
                  </a:cubicBezTo>
                  <a:cubicBezTo>
                    <a:pt x="4800" y="1196"/>
                    <a:pt x="4872" y="1178"/>
                    <a:pt x="4925" y="1178"/>
                  </a:cubicBezTo>
                  <a:cubicBezTo>
                    <a:pt x="5175" y="1178"/>
                    <a:pt x="5371" y="1374"/>
                    <a:pt x="5371" y="1624"/>
                  </a:cubicBezTo>
                  <a:cubicBezTo>
                    <a:pt x="5371" y="1678"/>
                    <a:pt x="5371" y="1731"/>
                    <a:pt x="5353" y="1767"/>
                  </a:cubicBezTo>
                  <a:cubicBezTo>
                    <a:pt x="5318" y="1874"/>
                    <a:pt x="5246" y="1963"/>
                    <a:pt x="5157" y="2017"/>
                  </a:cubicBezTo>
                  <a:cubicBezTo>
                    <a:pt x="5014" y="2088"/>
                    <a:pt x="4979" y="2266"/>
                    <a:pt x="5050" y="2391"/>
                  </a:cubicBezTo>
                  <a:cubicBezTo>
                    <a:pt x="5104" y="2480"/>
                    <a:pt x="5193" y="2534"/>
                    <a:pt x="5300" y="2534"/>
                  </a:cubicBezTo>
                  <a:cubicBezTo>
                    <a:pt x="5336" y="2534"/>
                    <a:pt x="5389" y="2516"/>
                    <a:pt x="5443" y="2498"/>
                  </a:cubicBezTo>
                  <a:cubicBezTo>
                    <a:pt x="5532" y="2445"/>
                    <a:pt x="5621" y="2356"/>
                    <a:pt x="5710" y="2266"/>
                  </a:cubicBezTo>
                  <a:cubicBezTo>
                    <a:pt x="5817" y="2391"/>
                    <a:pt x="5889" y="2552"/>
                    <a:pt x="5889" y="2712"/>
                  </a:cubicBezTo>
                  <a:cubicBezTo>
                    <a:pt x="5889" y="2855"/>
                    <a:pt x="5835" y="2980"/>
                    <a:pt x="5764" y="3087"/>
                  </a:cubicBezTo>
                  <a:lnTo>
                    <a:pt x="5728" y="3087"/>
                  </a:lnTo>
                  <a:cubicBezTo>
                    <a:pt x="5696" y="3077"/>
                    <a:pt x="5665" y="3072"/>
                    <a:pt x="5636" y="3072"/>
                  </a:cubicBezTo>
                  <a:cubicBezTo>
                    <a:pt x="5515" y="3072"/>
                    <a:pt x="5414" y="3154"/>
                    <a:pt x="5371" y="3283"/>
                  </a:cubicBezTo>
                  <a:cubicBezTo>
                    <a:pt x="5336" y="3426"/>
                    <a:pt x="5425" y="3587"/>
                    <a:pt x="5585" y="3622"/>
                  </a:cubicBezTo>
                  <a:cubicBezTo>
                    <a:pt x="5621" y="3640"/>
                    <a:pt x="5675" y="3658"/>
                    <a:pt x="5728" y="3676"/>
                  </a:cubicBezTo>
                  <a:cubicBezTo>
                    <a:pt x="6014" y="3819"/>
                    <a:pt x="6174" y="4104"/>
                    <a:pt x="6174" y="4407"/>
                  </a:cubicBezTo>
                  <a:cubicBezTo>
                    <a:pt x="6174" y="4746"/>
                    <a:pt x="5978" y="5032"/>
                    <a:pt x="5675" y="5157"/>
                  </a:cubicBezTo>
                  <a:cubicBezTo>
                    <a:pt x="5675" y="5157"/>
                    <a:pt x="5675" y="5157"/>
                    <a:pt x="5675" y="5175"/>
                  </a:cubicBezTo>
                  <a:cubicBezTo>
                    <a:pt x="5568" y="5210"/>
                    <a:pt x="5478" y="5228"/>
                    <a:pt x="5371" y="5228"/>
                  </a:cubicBezTo>
                  <a:cubicBezTo>
                    <a:pt x="5300" y="5228"/>
                    <a:pt x="5229" y="5210"/>
                    <a:pt x="5157" y="5193"/>
                  </a:cubicBezTo>
                  <a:cubicBezTo>
                    <a:pt x="5133" y="5187"/>
                    <a:pt x="5110" y="5185"/>
                    <a:pt x="5087" y="5185"/>
                  </a:cubicBezTo>
                  <a:cubicBezTo>
                    <a:pt x="4956" y="5185"/>
                    <a:pt x="4849" y="5267"/>
                    <a:pt x="4818" y="5389"/>
                  </a:cubicBezTo>
                  <a:cubicBezTo>
                    <a:pt x="4765" y="5549"/>
                    <a:pt x="4854" y="5692"/>
                    <a:pt x="5014" y="5746"/>
                  </a:cubicBezTo>
                  <a:cubicBezTo>
                    <a:pt x="5121" y="5763"/>
                    <a:pt x="5246" y="5781"/>
                    <a:pt x="5371" y="5781"/>
                  </a:cubicBezTo>
                  <a:lnTo>
                    <a:pt x="5496" y="5781"/>
                  </a:lnTo>
                  <a:cubicBezTo>
                    <a:pt x="5425" y="6031"/>
                    <a:pt x="5211" y="6210"/>
                    <a:pt x="4961" y="6263"/>
                  </a:cubicBezTo>
                  <a:cubicBezTo>
                    <a:pt x="4872" y="6263"/>
                    <a:pt x="4765" y="6263"/>
                    <a:pt x="4675" y="6245"/>
                  </a:cubicBezTo>
                  <a:cubicBezTo>
                    <a:pt x="4654" y="6240"/>
                    <a:pt x="4632" y="6237"/>
                    <a:pt x="4611" y="6237"/>
                  </a:cubicBezTo>
                  <a:cubicBezTo>
                    <a:pt x="4488" y="6237"/>
                    <a:pt x="4367" y="6320"/>
                    <a:pt x="4336" y="6441"/>
                  </a:cubicBezTo>
                  <a:cubicBezTo>
                    <a:pt x="4301" y="6584"/>
                    <a:pt x="4390" y="6745"/>
                    <a:pt x="4533" y="6781"/>
                  </a:cubicBezTo>
                  <a:lnTo>
                    <a:pt x="4551" y="6781"/>
                  </a:lnTo>
                  <a:cubicBezTo>
                    <a:pt x="4443" y="6870"/>
                    <a:pt x="4319" y="6905"/>
                    <a:pt x="4194" y="6905"/>
                  </a:cubicBezTo>
                  <a:cubicBezTo>
                    <a:pt x="3890" y="6905"/>
                    <a:pt x="3658" y="6673"/>
                    <a:pt x="3658" y="6370"/>
                  </a:cubicBezTo>
                  <a:lnTo>
                    <a:pt x="3658" y="5317"/>
                  </a:lnTo>
                  <a:cubicBezTo>
                    <a:pt x="3712" y="5121"/>
                    <a:pt x="3908" y="4996"/>
                    <a:pt x="4104" y="4996"/>
                  </a:cubicBezTo>
                  <a:cubicBezTo>
                    <a:pt x="4140" y="4996"/>
                    <a:pt x="4194" y="4996"/>
                    <a:pt x="4229" y="5014"/>
                  </a:cubicBezTo>
                  <a:cubicBezTo>
                    <a:pt x="4251" y="5019"/>
                    <a:pt x="4272" y="5022"/>
                    <a:pt x="4294" y="5022"/>
                  </a:cubicBezTo>
                  <a:cubicBezTo>
                    <a:pt x="4417" y="5022"/>
                    <a:pt x="4538" y="4939"/>
                    <a:pt x="4568" y="4818"/>
                  </a:cubicBezTo>
                  <a:cubicBezTo>
                    <a:pt x="4622" y="4657"/>
                    <a:pt x="4533" y="4514"/>
                    <a:pt x="4372" y="4461"/>
                  </a:cubicBezTo>
                  <a:cubicBezTo>
                    <a:pt x="4283" y="4443"/>
                    <a:pt x="4194" y="4425"/>
                    <a:pt x="4104" y="4425"/>
                  </a:cubicBezTo>
                  <a:cubicBezTo>
                    <a:pt x="3944" y="4425"/>
                    <a:pt x="3783" y="4461"/>
                    <a:pt x="3658" y="4532"/>
                  </a:cubicBezTo>
                  <a:lnTo>
                    <a:pt x="3658" y="910"/>
                  </a:lnTo>
                  <a:cubicBezTo>
                    <a:pt x="3658" y="732"/>
                    <a:pt x="3801" y="571"/>
                    <a:pt x="3997" y="571"/>
                  </a:cubicBezTo>
                  <a:close/>
                  <a:moveTo>
                    <a:pt x="2748" y="0"/>
                  </a:moveTo>
                  <a:cubicBezTo>
                    <a:pt x="2338" y="0"/>
                    <a:pt x="1999" y="268"/>
                    <a:pt x="1874" y="625"/>
                  </a:cubicBezTo>
                  <a:lnTo>
                    <a:pt x="1821" y="625"/>
                  </a:lnTo>
                  <a:cubicBezTo>
                    <a:pt x="1250" y="625"/>
                    <a:pt x="804" y="1071"/>
                    <a:pt x="804" y="1624"/>
                  </a:cubicBezTo>
                  <a:cubicBezTo>
                    <a:pt x="804" y="1660"/>
                    <a:pt x="804" y="1695"/>
                    <a:pt x="804" y="1731"/>
                  </a:cubicBezTo>
                  <a:cubicBezTo>
                    <a:pt x="500" y="1963"/>
                    <a:pt x="304" y="2320"/>
                    <a:pt x="304" y="2712"/>
                  </a:cubicBezTo>
                  <a:cubicBezTo>
                    <a:pt x="304" y="2944"/>
                    <a:pt x="375" y="3176"/>
                    <a:pt x="482" y="3373"/>
                  </a:cubicBezTo>
                  <a:cubicBezTo>
                    <a:pt x="179" y="3622"/>
                    <a:pt x="1" y="3997"/>
                    <a:pt x="1" y="4407"/>
                  </a:cubicBezTo>
                  <a:cubicBezTo>
                    <a:pt x="1" y="4907"/>
                    <a:pt x="268" y="5353"/>
                    <a:pt x="679" y="5585"/>
                  </a:cubicBezTo>
                  <a:lnTo>
                    <a:pt x="679" y="5603"/>
                  </a:lnTo>
                  <a:cubicBezTo>
                    <a:pt x="679" y="6138"/>
                    <a:pt x="1018" y="6602"/>
                    <a:pt x="1517" y="6763"/>
                  </a:cubicBezTo>
                  <a:cubicBezTo>
                    <a:pt x="1678" y="7191"/>
                    <a:pt x="2088" y="7476"/>
                    <a:pt x="2552" y="7476"/>
                  </a:cubicBezTo>
                  <a:cubicBezTo>
                    <a:pt x="2873" y="7476"/>
                    <a:pt x="3177" y="7334"/>
                    <a:pt x="3373" y="7102"/>
                  </a:cubicBezTo>
                  <a:cubicBezTo>
                    <a:pt x="3569" y="7334"/>
                    <a:pt x="3872" y="7476"/>
                    <a:pt x="4194" y="7476"/>
                  </a:cubicBezTo>
                  <a:cubicBezTo>
                    <a:pt x="4658" y="7476"/>
                    <a:pt x="5068" y="7191"/>
                    <a:pt x="5229" y="6763"/>
                  </a:cubicBezTo>
                  <a:cubicBezTo>
                    <a:pt x="5728" y="6602"/>
                    <a:pt x="6067" y="6138"/>
                    <a:pt x="6067" y="5603"/>
                  </a:cubicBezTo>
                  <a:lnTo>
                    <a:pt x="6067" y="5585"/>
                  </a:lnTo>
                  <a:cubicBezTo>
                    <a:pt x="6478" y="5353"/>
                    <a:pt x="6745" y="4907"/>
                    <a:pt x="6745" y="4407"/>
                  </a:cubicBezTo>
                  <a:cubicBezTo>
                    <a:pt x="6745" y="3997"/>
                    <a:pt x="6567" y="3622"/>
                    <a:pt x="6263" y="3373"/>
                  </a:cubicBezTo>
                  <a:cubicBezTo>
                    <a:pt x="6388" y="3176"/>
                    <a:pt x="6442" y="2944"/>
                    <a:pt x="6442" y="2712"/>
                  </a:cubicBezTo>
                  <a:cubicBezTo>
                    <a:pt x="6442" y="2320"/>
                    <a:pt x="6246" y="1963"/>
                    <a:pt x="5942" y="1731"/>
                  </a:cubicBezTo>
                  <a:cubicBezTo>
                    <a:pt x="5942" y="1695"/>
                    <a:pt x="5942" y="1660"/>
                    <a:pt x="5942" y="1624"/>
                  </a:cubicBezTo>
                  <a:cubicBezTo>
                    <a:pt x="5942" y="1071"/>
                    <a:pt x="5496" y="625"/>
                    <a:pt x="4925" y="625"/>
                  </a:cubicBezTo>
                  <a:lnTo>
                    <a:pt x="4872" y="625"/>
                  </a:lnTo>
                  <a:cubicBezTo>
                    <a:pt x="4747" y="268"/>
                    <a:pt x="4408" y="0"/>
                    <a:pt x="3997" y="0"/>
                  </a:cubicBezTo>
                  <a:cubicBezTo>
                    <a:pt x="3765" y="0"/>
                    <a:pt x="3533" y="107"/>
                    <a:pt x="3373" y="268"/>
                  </a:cubicBezTo>
                  <a:cubicBezTo>
                    <a:pt x="3212" y="107"/>
                    <a:pt x="2980" y="0"/>
                    <a:pt x="2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120"/>
            <p:cNvSpPr/>
            <p:nvPr/>
          </p:nvSpPr>
          <p:spPr>
            <a:xfrm>
              <a:off x="5732750" y="2396275"/>
              <a:ext cx="27250" cy="39025"/>
            </a:xfrm>
            <a:custGeom>
              <a:avLst/>
              <a:gdLst/>
              <a:ahLst/>
              <a:cxnLst/>
              <a:rect l="l" t="t" r="r" b="b"/>
              <a:pathLst>
                <a:path w="1090" h="1561" extrusionOk="0">
                  <a:moveTo>
                    <a:pt x="721" y="1"/>
                  </a:moveTo>
                  <a:cubicBezTo>
                    <a:pt x="671" y="1"/>
                    <a:pt x="619" y="15"/>
                    <a:pt x="572" y="44"/>
                  </a:cubicBezTo>
                  <a:cubicBezTo>
                    <a:pt x="447" y="116"/>
                    <a:pt x="393" y="294"/>
                    <a:pt x="482" y="419"/>
                  </a:cubicBezTo>
                  <a:cubicBezTo>
                    <a:pt x="518" y="490"/>
                    <a:pt x="536" y="562"/>
                    <a:pt x="536" y="633"/>
                  </a:cubicBezTo>
                  <a:cubicBezTo>
                    <a:pt x="536" y="812"/>
                    <a:pt x="411" y="972"/>
                    <a:pt x="233" y="1008"/>
                  </a:cubicBezTo>
                  <a:cubicBezTo>
                    <a:pt x="90" y="1044"/>
                    <a:pt x="1" y="1204"/>
                    <a:pt x="36" y="1347"/>
                  </a:cubicBezTo>
                  <a:cubicBezTo>
                    <a:pt x="72" y="1472"/>
                    <a:pt x="179" y="1561"/>
                    <a:pt x="304" y="1561"/>
                  </a:cubicBezTo>
                  <a:lnTo>
                    <a:pt x="375" y="1561"/>
                  </a:lnTo>
                  <a:cubicBezTo>
                    <a:pt x="804" y="1436"/>
                    <a:pt x="1089" y="1061"/>
                    <a:pt x="1089" y="633"/>
                  </a:cubicBezTo>
                  <a:cubicBezTo>
                    <a:pt x="1089" y="455"/>
                    <a:pt x="1053" y="294"/>
                    <a:pt x="964" y="151"/>
                  </a:cubicBezTo>
                  <a:cubicBezTo>
                    <a:pt x="917" y="56"/>
                    <a:pt x="822" y="1"/>
                    <a:pt x="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120"/>
            <p:cNvSpPr/>
            <p:nvPr/>
          </p:nvSpPr>
          <p:spPr>
            <a:xfrm>
              <a:off x="5796100" y="2375525"/>
              <a:ext cx="25450" cy="35250"/>
            </a:xfrm>
            <a:custGeom>
              <a:avLst/>
              <a:gdLst/>
              <a:ahLst/>
              <a:cxnLst/>
              <a:rect l="l" t="t" r="r" b="b"/>
              <a:pathLst>
                <a:path w="1018" h="1410" extrusionOk="0">
                  <a:moveTo>
                    <a:pt x="363" y="0"/>
                  </a:moveTo>
                  <a:cubicBezTo>
                    <a:pt x="268" y="0"/>
                    <a:pt x="173" y="48"/>
                    <a:pt x="125" y="143"/>
                  </a:cubicBezTo>
                  <a:cubicBezTo>
                    <a:pt x="54" y="268"/>
                    <a:pt x="0" y="410"/>
                    <a:pt x="0" y="571"/>
                  </a:cubicBezTo>
                  <a:cubicBezTo>
                    <a:pt x="0" y="946"/>
                    <a:pt x="268" y="1285"/>
                    <a:pt x="643" y="1392"/>
                  </a:cubicBezTo>
                  <a:cubicBezTo>
                    <a:pt x="661" y="1392"/>
                    <a:pt x="696" y="1410"/>
                    <a:pt x="714" y="1410"/>
                  </a:cubicBezTo>
                  <a:cubicBezTo>
                    <a:pt x="839" y="1410"/>
                    <a:pt x="946" y="1320"/>
                    <a:pt x="982" y="1196"/>
                  </a:cubicBezTo>
                  <a:cubicBezTo>
                    <a:pt x="1017" y="1035"/>
                    <a:pt x="928" y="892"/>
                    <a:pt x="785" y="856"/>
                  </a:cubicBezTo>
                  <a:cubicBezTo>
                    <a:pt x="661" y="821"/>
                    <a:pt x="571" y="696"/>
                    <a:pt x="571" y="571"/>
                  </a:cubicBezTo>
                  <a:cubicBezTo>
                    <a:pt x="571" y="517"/>
                    <a:pt x="589" y="464"/>
                    <a:pt x="607" y="428"/>
                  </a:cubicBezTo>
                  <a:cubicBezTo>
                    <a:pt x="678" y="286"/>
                    <a:pt x="643" y="107"/>
                    <a:pt x="500" y="36"/>
                  </a:cubicBezTo>
                  <a:cubicBezTo>
                    <a:pt x="458" y="12"/>
                    <a:pt x="411"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120"/>
            <p:cNvSpPr/>
            <p:nvPr/>
          </p:nvSpPr>
          <p:spPr>
            <a:xfrm>
              <a:off x="5657825" y="2410300"/>
              <a:ext cx="13850" cy="13850"/>
            </a:xfrm>
            <a:custGeom>
              <a:avLst/>
              <a:gdLst/>
              <a:ahLst/>
              <a:cxnLst/>
              <a:rect l="l" t="t" r="r" b="b"/>
              <a:pathLst>
                <a:path w="554" h="554" extrusionOk="0">
                  <a:moveTo>
                    <a:pt x="268" y="1"/>
                  </a:moveTo>
                  <a:cubicBezTo>
                    <a:pt x="125" y="1"/>
                    <a:pt x="0" y="126"/>
                    <a:pt x="0" y="286"/>
                  </a:cubicBezTo>
                  <a:cubicBezTo>
                    <a:pt x="0" y="429"/>
                    <a:pt x="125" y="554"/>
                    <a:pt x="268" y="554"/>
                  </a:cubicBezTo>
                  <a:cubicBezTo>
                    <a:pt x="428" y="554"/>
                    <a:pt x="553" y="429"/>
                    <a:pt x="553" y="286"/>
                  </a:cubicBezTo>
                  <a:cubicBezTo>
                    <a:pt x="553" y="126"/>
                    <a:pt x="428"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9" name="Google Shape;2089;p120"/>
          <p:cNvGrpSpPr/>
          <p:nvPr/>
        </p:nvGrpSpPr>
        <p:grpSpPr>
          <a:xfrm>
            <a:off x="6383463" y="1581600"/>
            <a:ext cx="322525" cy="359550"/>
            <a:chOff x="5048050" y="1657800"/>
            <a:chExt cx="322525" cy="359550"/>
          </a:xfrm>
        </p:grpSpPr>
        <p:sp>
          <p:nvSpPr>
            <p:cNvPr id="2090" name="Google Shape;2090;p120"/>
            <p:cNvSpPr/>
            <p:nvPr/>
          </p:nvSpPr>
          <p:spPr>
            <a:xfrm>
              <a:off x="5048050" y="1657800"/>
              <a:ext cx="322525" cy="359550"/>
            </a:xfrm>
            <a:custGeom>
              <a:avLst/>
              <a:gdLst/>
              <a:ahLst/>
              <a:cxnLst/>
              <a:rect l="l" t="t" r="r" b="b"/>
              <a:pathLst>
                <a:path w="12901" h="14382" extrusionOk="0">
                  <a:moveTo>
                    <a:pt x="6923" y="5228"/>
                  </a:moveTo>
                  <a:cubicBezTo>
                    <a:pt x="6977" y="5228"/>
                    <a:pt x="7012" y="5264"/>
                    <a:pt x="7012" y="5317"/>
                  </a:cubicBezTo>
                  <a:lnTo>
                    <a:pt x="7012" y="6352"/>
                  </a:lnTo>
                  <a:cubicBezTo>
                    <a:pt x="7012" y="6495"/>
                    <a:pt x="7137" y="6620"/>
                    <a:pt x="7298" y="6620"/>
                  </a:cubicBezTo>
                  <a:lnTo>
                    <a:pt x="8315" y="6620"/>
                  </a:lnTo>
                  <a:cubicBezTo>
                    <a:pt x="8368" y="6620"/>
                    <a:pt x="8422" y="6673"/>
                    <a:pt x="8422" y="6727"/>
                  </a:cubicBezTo>
                  <a:lnTo>
                    <a:pt x="8422" y="7655"/>
                  </a:lnTo>
                  <a:cubicBezTo>
                    <a:pt x="8422" y="7708"/>
                    <a:pt x="8368" y="7744"/>
                    <a:pt x="8315" y="7744"/>
                  </a:cubicBezTo>
                  <a:lnTo>
                    <a:pt x="7298" y="7744"/>
                  </a:lnTo>
                  <a:cubicBezTo>
                    <a:pt x="7137" y="7744"/>
                    <a:pt x="7012" y="7869"/>
                    <a:pt x="7012" y="8029"/>
                  </a:cubicBezTo>
                  <a:lnTo>
                    <a:pt x="7012" y="9064"/>
                  </a:lnTo>
                  <a:cubicBezTo>
                    <a:pt x="7012" y="9100"/>
                    <a:pt x="6977" y="9154"/>
                    <a:pt x="6923" y="9154"/>
                  </a:cubicBezTo>
                  <a:lnTo>
                    <a:pt x="5978" y="9154"/>
                  </a:lnTo>
                  <a:cubicBezTo>
                    <a:pt x="5924" y="9154"/>
                    <a:pt x="5888" y="9100"/>
                    <a:pt x="5888" y="9064"/>
                  </a:cubicBezTo>
                  <a:lnTo>
                    <a:pt x="5888" y="8029"/>
                  </a:lnTo>
                  <a:cubicBezTo>
                    <a:pt x="5888" y="7869"/>
                    <a:pt x="5763" y="7744"/>
                    <a:pt x="5603" y="7744"/>
                  </a:cubicBezTo>
                  <a:lnTo>
                    <a:pt x="4586" y="7744"/>
                  </a:lnTo>
                  <a:cubicBezTo>
                    <a:pt x="4532" y="7744"/>
                    <a:pt x="4479" y="7708"/>
                    <a:pt x="4479" y="7655"/>
                  </a:cubicBezTo>
                  <a:lnTo>
                    <a:pt x="4479" y="6727"/>
                  </a:lnTo>
                  <a:cubicBezTo>
                    <a:pt x="4479" y="6673"/>
                    <a:pt x="4532" y="6620"/>
                    <a:pt x="4586" y="6620"/>
                  </a:cubicBezTo>
                  <a:lnTo>
                    <a:pt x="5603" y="6620"/>
                  </a:lnTo>
                  <a:cubicBezTo>
                    <a:pt x="5763" y="6620"/>
                    <a:pt x="5888" y="6495"/>
                    <a:pt x="5888" y="6352"/>
                  </a:cubicBezTo>
                  <a:lnTo>
                    <a:pt x="5888" y="5317"/>
                  </a:lnTo>
                  <a:cubicBezTo>
                    <a:pt x="5888" y="5264"/>
                    <a:pt x="5924" y="5228"/>
                    <a:pt x="5978" y="5228"/>
                  </a:cubicBezTo>
                  <a:close/>
                  <a:moveTo>
                    <a:pt x="7708" y="553"/>
                  </a:moveTo>
                  <a:cubicBezTo>
                    <a:pt x="8226" y="553"/>
                    <a:pt x="8654" y="964"/>
                    <a:pt x="8690" y="1481"/>
                  </a:cubicBezTo>
                  <a:cubicBezTo>
                    <a:pt x="8422" y="1624"/>
                    <a:pt x="8226" y="1838"/>
                    <a:pt x="8065" y="2088"/>
                  </a:cubicBezTo>
                  <a:cubicBezTo>
                    <a:pt x="7994" y="2231"/>
                    <a:pt x="8047" y="2391"/>
                    <a:pt x="8172" y="2480"/>
                  </a:cubicBezTo>
                  <a:cubicBezTo>
                    <a:pt x="8226" y="2498"/>
                    <a:pt x="8261" y="2516"/>
                    <a:pt x="8315" y="2516"/>
                  </a:cubicBezTo>
                  <a:cubicBezTo>
                    <a:pt x="8422" y="2516"/>
                    <a:pt x="8511" y="2463"/>
                    <a:pt x="8565" y="2373"/>
                  </a:cubicBezTo>
                  <a:cubicBezTo>
                    <a:pt x="8690" y="2159"/>
                    <a:pt x="8868" y="1999"/>
                    <a:pt x="9082" y="1892"/>
                  </a:cubicBezTo>
                  <a:cubicBezTo>
                    <a:pt x="9243" y="1820"/>
                    <a:pt x="9403" y="1785"/>
                    <a:pt x="9564" y="1785"/>
                  </a:cubicBezTo>
                  <a:cubicBezTo>
                    <a:pt x="10206" y="1785"/>
                    <a:pt x="10742" y="2320"/>
                    <a:pt x="10742" y="2962"/>
                  </a:cubicBezTo>
                  <a:cubicBezTo>
                    <a:pt x="10742" y="3087"/>
                    <a:pt x="10724" y="3212"/>
                    <a:pt x="10670" y="3337"/>
                  </a:cubicBezTo>
                  <a:cubicBezTo>
                    <a:pt x="10581" y="3604"/>
                    <a:pt x="10403" y="3836"/>
                    <a:pt x="10153" y="3961"/>
                  </a:cubicBezTo>
                  <a:cubicBezTo>
                    <a:pt x="10028" y="4051"/>
                    <a:pt x="9974" y="4211"/>
                    <a:pt x="10046" y="4354"/>
                  </a:cubicBezTo>
                  <a:cubicBezTo>
                    <a:pt x="10099" y="4443"/>
                    <a:pt x="10206" y="4497"/>
                    <a:pt x="10295" y="4497"/>
                  </a:cubicBezTo>
                  <a:cubicBezTo>
                    <a:pt x="10349" y="4497"/>
                    <a:pt x="10385" y="4479"/>
                    <a:pt x="10438" y="4461"/>
                  </a:cubicBezTo>
                  <a:cubicBezTo>
                    <a:pt x="10706" y="4300"/>
                    <a:pt x="10920" y="4086"/>
                    <a:pt x="11063" y="3836"/>
                  </a:cubicBezTo>
                  <a:cubicBezTo>
                    <a:pt x="11491" y="4122"/>
                    <a:pt x="11741" y="4622"/>
                    <a:pt x="11741" y="5157"/>
                  </a:cubicBezTo>
                  <a:cubicBezTo>
                    <a:pt x="11741" y="5549"/>
                    <a:pt x="11598" y="5942"/>
                    <a:pt x="11330" y="6227"/>
                  </a:cubicBezTo>
                  <a:cubicBezTo>
                    <a:pt x="11241" y="6192"/>
                    <a:pt x="11170" y="6174"/>
                    <a:pt x="11081" y="6138"/>
                  </a:cubicBezTo>
                  <a:cubicBezTo>
                    <a:pt x="11057" y="6133"/>
                    <a:pt x="11033" y="6130"/>
                    <a:pt x="11010" y="6130"/>
                  </a:cubicBezTo>
                  <a:cubicBezTo>
                    <a:pt x="10879" y="6130"/>
                    <a:pt x="10769" y="6213"/>
                    <a:pt x="10724" y="6334"/>
                  </a:cubicBezTo>
                  <a:cubicBezTo>
                    <a:pt x="10688" y="6495"/>
                    <a:pt x="10777" y="6638"/>
                    <a:pt x="10938" y="6691"/>
                  </a:cubicBezTo>
                  <a:cubicBezTo>
                    <a:pt x="11045" y="6709"/>
                    <a:pt x="11170" y="6763"/>
                    <a:pt x="11277" y="6816"/>
                  </a:cubicBezTo>
                  <a:cubicBezTo>
                    <a:pt x="11937" y="7137"/>
                    <a:pt x="12347" y="7797"/>
                    <a:pt x="12347" y="8529"/>
                  </a:cubicBezTo>
                  <a:cubicBezTo>
                    <a:pt x="12347" y="9314"/>
                    <a:pt x="11883" y="10010"/>
                    <a:pt x="11152" y="10295"/>
                  </a:cubicBezTo>
                  <a:cubicBezTo>
                    <a:pt x="10920" y="10385"/>
                    <a:pt x="10688" y="10438"/>
                    <a:pt x="10438" y="10438"/>
                  </a:cubicBezTo>
                  <a:cubicBezTo>
                    <a:pt x="10278" y="10438"/>
                    <a:pt x="10099" y="10420"/>
                    <a:pt x="9939" y="10367"/>
                  </a:cubicBezTo>
                  <a:cubicBezTo>
                    <a:pt x="9917" y="10362"/>
                    <a:pt x="9896" y="10359"/>
                    <a:pt x="9874" y="10359"/>
                  </a:cubicBezTo>
                  <a:cubicBezTo>
                    <a:pt x="9751" y="10359"/>
                    <a:pt x="9630" y="10442"/>
                    <a:pt x="9600" y="10563"/>
                  </a:cubicBezTo>
                  <a:cubicBezTo>
                    <a:pt x="9564" y="10724"/>
                    <a:pt x="9653" y="10866"/>
                    <a:pt x="9796" y="10920"/>
                  </a:cubicBezTo>
                  <a:cubicBezTo>
                    <a:pt x="10010" y="10973"/>
                    <a:pt x="10224" y="10991"/>
                    <a:pt x="10438" y="10991"/>
                  </a:cubicBezTo>
                  <a:cubicBezTo>
                    <a:pt x="10634" y="10991"/>
                    <a:pt x="10813" y="10973"/>
                    <a:pt x="11009" y="10938"/>
                  </a:cubicBezTo>
                  <a:lnTo>
                    <a:pt x="11009" y="10938"/>
                  </a:lnTo>
                  <a:cubicBezTo>
                    <a:pt x="10991" y="11705"/>
                    <a:pt x="10438" y="12365"/>
                    <a:pt x="9671" y="12490"/>
                  </a:cubicBezTo>
                  <a:cubicBezTo>
                    <a:pt x="9575" y="12505"/>
                    <a:pt x="9479" y="12514"/>
                    <a:pt x="9384" y="12514"/>
                  </a:cubicBezTo>
                  <a:cubicBezTo>
                    <a:pt x="9250" y="12514"/>
                    <a:pt x="9118" y="12496"/>
                    <a:pt x="8993" y="12454"/>
                  </a:cubicBezTo>
                  <a:cubicBezTo>
                    <a:pt x="8969" y="12449"/>
                    <a:pt x="8945" y="12447"/>
                    <a:pt x="8923" y="12447"/>
                  </a:cubicBezTo>
                  <a:cubicBezTo>
                    <a:pt x="8792" y="12447"/>
                    <a:pt x="8682" y="12529"/>
                    <a:pt x="8636" y="12651"/>
                  </a:cubicBezTo>
                  <a:cubicBezTo>
                    <a:pt x="8600" y="12811"/>
                    <a:pt x="8690" y="12954"/>
                    <a:pt x="8850" y="13008"/>
                  </a:cubicBezTo>
                  <a:cubicBezTo>
                    <a:pt x="8993" y="13043"/>
                    <a:pt x="9154" y="13061"/>
                    <a:pt x="9314" y="13079"/>
                  </a:cubicBezTo>
                  <a:cubicBezTo>
                    <a:pt x="9082" y="13525"/>
                    <a:pt x="8618" y="13810"/>
                    <a:pt x="8101" y="13810"/>
                  </a:cubicBezTo>
                  <a:cubicBezTo>
                    <a:pt x="7334" y="13810"/>
                    <a:pt x="6727" y="13204"/>
                    <a:pt x="6727" y="12454"/>
                  </a:cubicBezTo>
                  <a:lnTo>
                    <a:pt x="6727" y="9707"/>
                  </a:lnTo>
                  <a:lnTo>
                    <a:pt x="6923" y="9707"/>
                  </a:lnTo>
                  <a:cubicBezTo>
                    <a:pt x="7280" y="9707"/>
                    <a:pt x="7566" y="9421"/>
                    <a:pt x="7566" y="9064"/>
                  </a:cubicBezTo>
                  <a:lnTo>
                    <a:pt x="7566" y="8315"/>
                  </a:lnTo>
                  <a:lnTo>
                    <a:pt x="8315" y="8315"/>
                  </a:lnTo>
                  <a:cubicBezTo>
                    <a:pt x="8690" y="8315"/>
                    <a:pt x="8975" y="8012"/>
                    <a:pt x="8975" y="7655"/>
                  </a:cubicBezTo>
                  <a:lnTo>
                    <a:pt x="8975" y="6727"/>
                  </a:lnTo>
                  <a:cubicBezTo>
                    <a:pt x="8975" y="6388"/>
                    <a:pt x="8743" y="6120"/>
                    <a:pt x="8422" y="6067"/>
                  </a:cubicBezTo>
                  <a:lnTo>
                    <a:pt x="7566" y="6067"/>
                  </a:lnTo>
                  <a:lnTo>
                    <a:pt x="7566" y="5317"/>
                  </a:lnTo>
                  <a:cubicBezTo>
                    <a:pt x="7566" y="5300"/>
                    <a:pt x="7566" y="5300"/>
                    <a:pt x="7566" y="5282"/>
                  </a:cubicBezTo>
                  <a:cubicBezTo>
                    <a:pt x="7548" y="4943"/>
                    <a:pt x="7262" y="4657"/>
                    <a:pt x="6923" y="4657"/>
                  </a:cubicBezTo>
                  <a:lnTo>
                    <a:pt x="6727" y="4657"/>
                  </a:lnTo>
                  <a:lnTo>
                    <a:pt x="6727" y="1535"/>
                  </a:lnTo>
                  <a:cubicBezTo>
                    <a:pt x="6727" y="999"/>
                    <a:pt x="7173" y="553"/>
                    <a:pt x="7708" y="553"/>
                  </a:cubicBezTo>
                  <a:close/>
                  <a:moveTo>
                    <a:pt x="5192" y="0"/>
                  </a:moveTo>
                  <a:cubicBezTo>
                    <a:pt x="4443" y="0"/>
                    <a:pt x="3801" y="553"/>
                    <a:pt x="3676" y="1267"/>
                  </a:cubicBezTo>
                  <a:cubicBezTo>
                    <a:pt x="3622" y="1249"/>
                    <a:pt x="3587" y="1249"/>
                    <a:pt x="3533" y="1249"/>
                  </a:cubicBezTo>
                  <a:cubicBezTo>
                    <a:pt x="3521" y="1248"/>
                    <a:pt x="3510" y="1247"/>
                    <a:pt x="3498" y="1247"/>
                  </a:cubicBezTo>
                  <a:cubicBezTo>
                    <a:pt x="3352" y="1247"/>
                    <a:pt x="3228" y="1349"/>
                    <a:pt x="3212" y="1481"/>
                  </a:cubicBezTo>
                  <a:cubicBezTo>
                    <a:pt x="3194" y="1642"/>
                    <a:pt x="3319" y="1785"/>
                    <a:pt x="3462" y="1802"/>
                  </a:cubicBezTo>
                  <a:cubicBezTo>
                    <a:pt x="3587" y="1820"/>
                    <a:pt x="3712" y="1838"/>
                    <a:pt x="3819" y="1892"/>
                  </a:cubicBezTo>
                  <a:cubicBezTo>
                    <a:pt x="4033" y="1999"/>
                    <a:pt x="4211" y="2159"/>
                    <a:pt x="4336" y="2373"/>
                  </a:cubicBezTo>
                  <a:cubicBezTo>
                    <a:pt x="4390" y="2463"/>
                    <a:pt x="4479" y="2516"/>
                    <a:pt x="4586" y="2516"/>
                  </a:cubicBezTo>
                  <a:cubicBezTo>
                    <a:pt x="4622" y="2516"/>
                    <a:pt x="4675" y="2498"/>
                    <a:pt x="4729" y="2480"/>
                  </a:cubicBezTo>
                  <a:cubicBezTo>
                    <a:pt x="4853" y="2391"/>
                    <a:pt x="4907" y="2231"/>
                    <a:pt x="4818" y="2088"/>
                  </a:cubicBezTo>
                  <a:cubicBezTo>
                    <a:pt x="4675" y="1838"/>
                    <a:pt x="4461" y="1624"/>
                    <a:pt x="4211" y="1481"/>
                  </a:cubicBezTo>
                  <a:cubicBezTo>
                    <a:pt x="4247" y="964"/>
                    <a:pt x="4675" y="553"/>
                    <a:pt x="5192" y="553"/>
                  </a:cubicBezTo>
                  <a:cubicBezTo>
                    <a:pt x="5728" y="553"/>
                    <a:pt x="6174" y="999"/>
                    <a:pt x="6174" y="1535"/>
                  </a:cubicBezTo>
                  <a:lnTo>
                    <a:pt x="6174" y="4657"/>
                  </a:lnTo>
                  <a:lnTo>
                    <a:pt x="5978" y="4657"/>
                  </a:lnTo>
                  <a:cubicBezTo>
                    <a:pt x="5639" y="4657"/>
                    <a:pt x="5353" y="4943"/>
                    <a:pt x="5335" y="5282"/>
                  </a:cubicBezTo>
                  <a:cubicBezTo>
                    <a:pt x="5335" y="5300"/>
                    <a:pt x="5335" y="5300"/>
                    <a:pt x="5335" y="5317"/>
                  </a:cubicBezTo>
                  <a:lnTo>
                    <a:pt x="5335" y="6067"/>
                  </a:lnTo>
                  <a:lnTo>
                    <a:pt x="4550" y="6067"/>
                  </a:lnTo>
                  <a:cubicBezTo>
                    <a:pt x="4193" y="6085"/>
                    <a:pt x="3926" y="6370"/>
                    <a:pt x="3926" y="6727"/>
                  </a:cubicBezTo>
                  <a:lnTo>
                    <a:pt x="3926" y="7655"/>
                  </a:lnTo>
                  <a:cubicBezTo>
                    <a:pt x="3926" y="8012"/>
                    <a:pt x="4193" y="8297"/>
                    <a:pt x="4550" y="8315"/>
                  </a:cubicBezTo>
                  <a:lnTo>
                    <a:pt x="5335" y="8315"/>
                  </a:lnTo>
                  <a:lnTo>
                    <a:pt x="5335" y="9064"/>
                  </a:lnTo>
                  <a:cubicBezTo>
                    <a:pt x="5335" y="9421"/>
                    <a:pt x="5621" y="9707"/>
                    <a:pt x="5978" y="9707"/>
                  </a:cubicBezTo>
                  <a:lnTo>
                    <a:pt x="6174" y="9707"/>
                  </a:lnTo>
                  <a:lnTo>
                    <a:pt x="6174" y="12454"/>
                  </a:lnTo>
                  <a:cubicBezTo>
                    <a:pt x="6174" y="13204"/>
                    <a:pt x="5549" y="13810"/>
                    <a:pt x="4800" y="13810"/>
                  </a:cubicBezTo>
                  <a:cubicBezTo>
                    <a:pt x="4283" y="13810"/>
                    <a:pt x="3819" y="13525"/>
                    <a:pt x="3587" y="13079"/>
                  </a:cubicBezTo>
                  <a:cubicBezTo>
                    <a:pt x="3747" y="13061"/>
                    <a:pt x="3908" y="13043"/>
                    <a:pt x="4051" y="13008"/>
                  </a:cubicBezTo>
                  <a:cubicBezTo>
                    <a:pt x="4211" y="12954"/>
                    <a:pt x="4300" y="12811"/>
                    <a:pt x="4247" y="12651"/>
                  </a:cubicBezTo>
                  <a:cubicBezTo>
                    <a:pt x="4216" y="12529"/>
                    <a:pt x="4109" y="12447"/>
                    <a:pt x="3978" y="12447"/>
                  </a:cubicBezTo>
                  <a:cubicBezTo>
                    <a:pt x="3955" y="12447"/>
                    <a:pt x="3932" y="12449"/>
                    <a:pt x="3908" y="12454"/>
                  </a:cubicBezTo>
                  <a:cubicBezTo>
                    <a:pt x="3782" y="12496"/>
                    <a:pt x="3651" y="12514"/>
                    <a:pt x="3517" y="12514"/>
                  </a:cubicBezTo>
                  <a:cubicBezTo>
                    <a:pt x="3422" y="12514"/>
                    <a:pt x="3326" y="12505"/>
                    <a:pt x="3230" y="12490"/>
                  </a:cubicBezTo>
                  <a:cubicBezTo>
                    <a:pt x="2463" y="12365"/>
                    <a:pt x="1909" y="11705"/>
                    <a:pt x="1892" y="10938"/>
                  </a:cubicBezTo>
                  <a:lnTo>
                    <a:pt x="1892" y="10938"/>
                  </a:lnTo>
                  <a:cubicBezTo>
                    <a:pt x="2070" y="10973"/>
                    <a:pt x="2266" y="10991"/>
                    <a:pt x="2463" y="10991"/>
                  </a:cubicBezTo>
                  <a:cubicBezTo>
                    <a:pt x="2677" y="10991"/>
                    <a:pt x="2891" y="10973"/>
                    <a:pt x="3105" y="10920"/>
                  </a:cubicBezTo>
                  <a:cubicBezTo>
                    <a:pt x="3248" y="10866"/>
                    <a:pt x="3337" y="10724"/>
                    <a:pt x="3301" y="10563"/>
                  </a:cubicBezTo>
                  <a:cubicBezTo>
                    <a:pt x="3271" y="10442"/>
                    <a:pt x="3150" y="10359"/>
                    <a:pt x="3027" y="10359"/>
                  </a:cubicBezTo>
                  <a:cubicBezTo>
                    <a:pt x="3005" y="10359"/>
                    <a:pt x="2983" y="10362"/>
                    <a:pt x="2962" y="10367"/>
                  </a:cubicBezTo>
                  <a:cubicBezTo>
                    <a:pt x="2802" y="10420"/>
                    <a:pt x="2623" y="10438"/>
                    <a:pt x="2463" y="10438"/>
                  </a:cubicBezTo>
                  <a:cubicBezTo>
                    <a:pt x="2213" y="10438"/>
                    <a:pt x="1981" y="10385"/>
                    <a:pt x="1749" y="10295"/>
                  </a:cubicBezTo>
                  <a:cubicBezTo>
                    <a:pt x="1017" y="10010"/>
                    <a:pt x="553" y="9314"/>
                    <a:pt x="553" y="8529"/>
                  </a:cubicBezTo>
                  <a:cubicBezTo>
                    <a:pt x="553" y="7797"/>
                    <a:pt x="964" y="7137"/>
                    <a:pt x="1624" y="6816"/>
                  </a:cubicBezTo>
                  <a:cubicBezTo>
                    <a:pt x="1731" y="6763"/>
                    <a:pt x="1856" y="6709"/>
                    <a:pt x="1963" y="6691"/>
                  </a:cubicBezTo>
                  <a:cubicBezTo>
                    <a:pt x="2124" y="6638"/>
                    <a:pt x="2213" y="6495"/>
                    <a:pt x="2159" y="6334"/>
                  </a:cubicBezTo>
                  <a:cubicBezTo>
                    <a:pt x="2129" y="6213"/>
                    <a:pt x="2021" y="6130"/>
                    <a:pt x="1891" y="6130"/>
                  </a:cubicBezTo>
                  <a:cubicBezTo>
                    <a:pt x="1868" y="6130"/>
                    <a:pt x="1844" y="6133"/>
                    <a:pt x="1820" y="6138"/>
                  </a:cubicBezTo>
                  <a:cubicBezTo>
                    <a:pt x="1731" y="6174"/>
                    <a:pt x="1642" y="6192"/>
                    <a:pt x="1570" y="6227"/>
                  </a:cubicBezTo>
                  <a:cubicBezTo>
                    <a:pt x="1303" y="5942"/>
                    <a:pt x="1142" y="5549"/>
                    <a:pt x="1142" y="5157"/>
                  </a:cubicBezTo>
                  <a:cubicBezTo>
                    <a:pt x="1142" y="4622"/>
                    <a:pt x="1410" y="4122"/>
                    <a:pt x="1838" y="3836"/>
                  </a:cubicBezTo>
                  <a:cubicBezTo>
                    <a:pt x="1981" y="4086"/>
                    <a:pt x="2195" y="4300"/>
                    <a:pt x="2463" y="4461"/>
                  </a:cubicBezTo>
                  <a:cubicBezTo>
                    <a:pt x="2516" y="4479"/>
                    <a:pt x="2552" y="4497"/>
                    <a:pt x="2605" y="4497"/>
                  </a:cubicBezTo>
                  <a:cubicBezTo>
                    <a:pt x="2695" y="4497"/>
                    <a:pt x="2802" y="4443"/>
                    <a:pt x="2855" y="4354"/>
                  </a:cubicBezTo>
                  <a:cubicBezTo>
                    <a:pt x="2926" y="4211"/>
                    <a:pt x="2873" y="4051"/>
                    <a:pt x="2748" y="3961"/>
                  </a:cubicBezTo>
                  <a:cubicBezTo>
                    <a:pt x="2498" y="3836"/>
                    <a:pt x="2320" y="3604"/>
                    <a:pt x="2231" y="3337"/>
                  </a:cubicBezTo>
                  <a:cubicBezTo>
                    <a:pt x="2195" y="3265"/>
                    <a:pt x="2177" y="3176"/>
                    <a:pt x="2159" y="3087"/>
                  </a:cubicBezTo>
                  <a:cubicBezTo>
                    <a:pt x="2143" y="2955"/>
                    <a:pt x="2034" y="2853"/>
                    <a:pt x="1891" y="2853"/>
                  </a:cubicBezTo>
                  <a:cubicBezTo>
                    <a:pt x="1879" y="2853"/>
                    <a:pt x="1868" y="2854"/>
                    <a:pt x="1856" y="2855"/>
                  </a:cubicBezTo>
                  <a:cubicBezTo>
                    <a:pt x="1695" y="2873"/>
                    <a:pt x="1588" y="2998"/>
                    <a:pt x="1606" y="3158"/>
                  </a:cubicBezTo>
                  <a:cubicBezTo>
                    <a:pt x="1624" y="3212"/>
                    <a:pt x="1624" y="3248"/>
                    <a:pt x="1624" y="3301"/>
                  </a:cubicBezTo>
                  <a:cubicBezTo>
                    <a:pt x="999" y="3694"/>
                    <a:pt x="589" y="4390"/>
                    <a:pt x="589" y="5157"/>
                  </a:cubicBezTo>
                  <a:cubicBezTo>
                    <a:pt x="589" y="5639"/>
                    <a:pt x="750" y="6120"/>
                    <a:pt x="1053" y="6495"/>
                  </a:cubicBezTo>
                  <a:cubicBezTo>
                    <a:pt x="393" y="6959"/>
                    <a:pt x="0" y="7708"/>
                    <a:pt x="0" y="8529"/>
                  </a:cubicBezTo>
                  <a:cubicBezTo>
                    <a:pt x="0" y="9475"/>
                    <a:pt x="518" y="10313"/>
                    <a:pt x="1338" y="10724"/>
                  </a:cubicBezTo>
                  <a:cubicBezTo>
                    <a:pt x="1338" y="10795"/>
                    <a:pt x="1321" y="10849"/>
                    <a:pt x="1321" y="10902"/>
                  </a:cubicBezTo>
                  <a:cubicBezTo>
                    <a:pt x="1321" y="11420"/>
                    <a:pt x="1517" y="11919"/>
                    <a:pt x="1856" y="12312"/>
                  </a:cubicBezTo>
                  <a:cubicBezTo>
                    <a:pt x="2141" y="12651"/>
                    <a:pt x="2534" y="12900"/>
                    <a:pt x="2962" y="13008"/>
                  </a:cubicBezTo>
                  <a:cubicBezTo>
                    <a:pt x="3212" y="13810"/>
                    <a:pt x="3961" y="14381"/>
                    <a:pt x="4800" y="14381"/>
                  </a:cubicBezTo>
                  <a:cubicBezTo>
                    <a:pt x="5496" y="14381"/>
                    <a:pt x="6102" y="14007"/>
                    <a:pt x="6441" y="13454"/>
                  </a:cubicBezTo>
                  <a:cubicBezTo>
                    <a:pt x="6780" y="14007"/>
                    <a:pt x="7405" y="14381"/>
                    <a:pt x="8101" y="14381"/>
                  </a:cubicBezTo>
                  <a:cubicBezTo>
                    <a:pt x="8939" y="14381"/>
                    <a:pt x="9689" y="13810"/>
                    <a:pt x="9939" y="13008"/>
                  </a:cubicBezTo>
                  <a:cubicBezTo>
                    <a:pt x="10367" y="12900"/>
                    <a:pt x="10759" y="12651"/>
                    <a:pt x="11045" y="12312"/>
                  </a:cubicBezTo>
                  <a:cubicBezTo>
                    <a:pt x="11384" y="11919"/>
                    <a:pt x="11562" y="11420"/>
                    <a:pt x="11562" y="10902"/>
                  </a:cubicBezTo>
                  <a:cubicBezTo>
                    <a:pt x="11562" y="10849"/>
                    <a:pt x="11562" y="10795"/>
                    <a:pt x="11562" y="10724"/>
                  </a:cubicBezTo>
                  <a:cubicBezTo>
                    <a:pt x="12383" y="10313"/>
                    <a:pt x="12901" y="9475"/>
                    <a:pt x="12901" y="8529"/>
                  </a:cubicBezTo>
                  <a:cubicBezTo>
                    <a:pt x="12901" y="7708"/>
                    <a:pt x="12508" y="6959"/>
                    <a:pt x="11848" y="6495"/>
                  </a:cubicBezTo>
                  <a:cubicBezTo>
                    <a:pt x="12151" y="6120"/>
                    <a:pt x="12312" y="5639"/>
                    <a:pt x="12312" y="5157"/>
                  </a:cubicBezTo>
                  <a:cubicBezTo>
                    <a:pt x="12312" y="4390"/>
                    <a:pt x="11901" y="3694"/>
                    <a:pt x="11259" y="3301"/>
                  </a:cubicBezTo>
                  <a:cubicBezTo>
                    <a:pt x="11295" y="3176"/>
                    <a:pt x="11295" y="3069"/>
                    <a:pt x="11295" y="2962"/>
                  </a:cubicBezTo>
                  <a:cubicBezTo>
                    <a:pt x="11295" y="1999"/>
                    <a:pt x="10527" y="1231"/>
                    <a:pt x="9564" y="1231"/>
                  </a:cubicBezTo>
                  <a:cubicBezTo>
                    <a:pt x="9457" y="1231"/>
                    <a:pt x="9332" y="1249"/>
                    <a:pt x="9225" y="1267"/>
                  </a:cubicBezTo>
                  <a:cubicBezTo>
                    <a:pt x="9100" y="553"/>
                    <a:pt x="8458" y="0"/>
                    <a:pt x="7708" y="0"/>
                  </a:cubicBezTo>
                  <a:cubicBezTo>
                    <a:pt x="7191" y="0"/>
                    <a:pt x="6727" y="250"/>
                    <a:pt x="6441" y="660"/>
                  </a:cubicBezTo>
                  <a:cubicBezTo>
                    <a:pt x="6174" y="250"/>
                    <a:pt x="5710" y="0"/>
                    <a:pt x="5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120"/>
            <p:cNvSpPr/>
            <p:nvPr/>
          </p:nvSpPr>
          <p:spPr>
            <a:xfrm>
              <a:off x="5104250" y="1794825"/>
              <a:ext cx="36150" cy="56150"/>
            </a:xfrm>
            <a:custGeom>
              <a:avLst/>
              <a:gdLst/>
              <a:ahLst/>
              <a:cxnLst/>
              <a:rect l="l" t="t" r="r" b="b"/>
              <a:pathLst>
                <a:path w="1446" h="2246" extrusionOk="0">
                  <a:moveTo>
                    <a:pt x="994" y="1"/>
                  </a:moveTo>
                  <a:cubicBezTo>
                    <a:pt x="948" y="1"/>
                    <a:pt x="901" y="11"/>
                    <a:pt x="857" y="33"/>
                  </a:cubicBezTo>
                  <a:cubicBezTo>
                    <a:pt x="732" y="122"/>
                    <a:pt x="678" y="282"/>
                    <a:pt x="768" y="425"/>
                  </a:cubicBezTo>
                  <a:cubicBezTo>
                    <a:pt x="839" y="550"/>
                    <a:pt x="875" y="711"/>
                    <a:pt x="875" y="853"/>
                  </a:cubicBezTo>
                  <a:cubicBezTo>
                    <a:pt x="875" y="1246"/>
                    <a:pt x="607" y="1585"/>
                    <a:pt x="232" y="1692"/>
                  </a:cubicBezTo>
                  <a:cubicBezTo>
                    <a:pt x="90" y="1728"/>
                    <a:pt x="0" y="1888"/>
                    <a:pt x="36" y="2031"/>
                  </a:cubicBezTo>
                  <a:cubicBezTo>
                    <a:pt x="72" y="2156"/>
                    <a:pt x="179" y="2245"/>
                    <a:pt x="304" y="2245"/>
                  </a:cubicBezTo>
                  <a:lnTo>
                    <a:pt x="375" y="2245"/>
                  </a:lnTo>
                  <a:cubicBezTo>
                    <a:pt x="1000" y="2067"/>
                    <a:pt x="1446" y="1496"/>
                    <a:pt x="1446" y="853"/>
                  </a:cubicBezTo>
                  <a:cubicBezTo>
                    <a:pt x="1446" y="604"/>
                    <a:pt x="1374" y="354"/>
                    <a:pt x="1249" y="140"/>
                  </a:cubicBezTo>
                  <a:cubicBezTo>
                    <a:pt x="1200" y="53"/>
                    <a:pt x="1099" y="1"/>
                    <a:pt x="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120"/>
            <p:cNvSpPr/>
            <p:nvPr/>
          </p:nvSpPr>
          <p:spPr>
            <a:xfrm>
              <a:off x="5129675" y="1885725"/>
              <a:ext cx="42400" cy="50450"/>
            </a:xfrm>
            <a:custGeom>
              <a:avLst/>
              <a:gdLst/>
              <a:ahLst/>
              <a:cxnLst/>
              <a:rect l="l" t="t" r="r" b="b"/>
              <a:pathLst>
                <a:path w="1696" h="2018" extrusionOk="0">
                  <a:moveTo>
                    <a:pt x="268" y="1"/>
                  </a:moveTo>
                  <a:cubicBezTo>
                    <a:pt x="125" y="1"/>
                    <a:pt x="0" y="126"/>
                    <a:pt x="0" y="286"/>
                  </a:cubicBezTo>
                  <a:cubicBezTo>
                    <a:pt x="0" y="447"/>
                    <a:pt x="125" y="572"/>
                    <a:pt x="268" y="572"/>
                  </a:cubicBezTo>
                  <a:cubicBezTo>
                    <a:pt x="750" y="572"/>
                    <a:pt x="1142" y="947"/>
                    <a:pt x="1142" y="1428"/>
                  </a:cubicBezTo>
                  <a:cubicBezTo>
                    <a:pt x="1142" y="1517"/>
                    <a:pt x="1125" y="1589"/>
                    <a:pt x="1107" y="1660"/>
                  </a:cubicBezTo>
                  <a:cubicBezTo>
                    <a:pt x="1071" y="1803"/>
                    <a:pt x="1160" y="1964"/>
                    <a:pt x="1303" y="1999"/>
                  </a:cubicBezTo>
                  <a:cubicBezTo>
                    <a:pt x="1339" y="2017"/>
                    <a:pt x="1357" y="2017"/>
                    <a:pt x="1374" y="2017"/>
                  </a:cubicBezTo>
                  <a:cubicBezTo>
                    <a:pt x="1499" y="2017"/>
                    <a:pt x="1624" y="1928"/>
                    <a:pt x="1660" y="1803"/>
                  </a:cubicBezTo>
                  <a:cubicBezTo>
                    <a:pt x="1678" y="1678"/>
                    <a:pt x="1696" y="1553"/>
                    <a:pt x="1696" y="1428"/>
                  </a:cubicBezTo>
                  <a:cubicBezTo>
                    <a:pt x="1696" y="643"/>
                    <a:pt x="1053"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120"/>
            <p:cNvSpPr/>
            <p:nvPr/>
          </p:nvSpPr>
          <p:spPr>
            <a:xfrm>
              <a:off x="5135925" y="1738750"/>
              <a:ext cx="56225" cy="22550"/>
            </a:xfrm>
            <a:custGeom>
              <a:avLst/>
              <a:gdLst/>
              <a:ahLst/>
              <a:cxnLst/>
              <a:rect l="l" t="t" r="r" b="b"/>
              <a:pathLst>
                <a:path w="2249" h="902" extrusionOk="0">
                  <a:moveTo>
                    <a:pt x="306" y="1"/>
                  </a:moveTo>
                  <a:cubicBezTo>
                    <a:pt x="232" y="1"/>
                    <a:pt x="161" y="27"/>
                    <a:pt x="107" y="81"/>
                  </a:cubicBezTo>
                  <a:cubicBezTo>
                    <a:pt x="0" y="188"/>
                    <a:pt x="0" y="366"/>
                    <a:pt x="107" y="474"/>
                  </a:cubicBezTo>
                  <a:cubicBezTo>
                    <a:pt x="375" y="759"/>
                    <a:pt x="750" y="902"/>
                    <a:pt x="1124" y="902"/>
                  </a:cubicBezTo>
                  <a:cubicBezTo>
                    <a:pt x="1499" y="902"/>
                    <a:pt x="1856" y="759"/>
                    <a:pt x="2141" y="474"/>
                  </a:cubicBezTo>
                  <a:cubicBezTo>
                    <a:pt x="2248" y="366"/>
                    <a:pt x="2248" y="188"/>
                    <a:pt x="2141" y="81"/>
                  </a:cubicBezTo>
                  <a:cubicBezTo>
                    <a:pt x="2079" y="27"/>
                    <a:pt x="2003" y="1"/>
                    <a:pt x="1930" y="1"/>
                  </a:cubicBezTo>
                  <a:cubicBezTo>
                    <a:pt x="1856" y="1"/>
                    <a:pt x="1785" y="27"/>
                    <a:pt x="1731" y="81"/>
                  </a:cubicBezTo>
                  <a:cubicBezTo>
                    <a:pt x="1570" y="242"/>
                    <a:pt x="1356" y="331"/>
                    <a:pt x="1124" y="331"/>
                  </a:cubicBezTo>
                  <a:cubicBezTo>
                    <a:pt x="892" y="331"/>
                    <a:pt x="678" y="242"/>
                    <a:pt x="518" y="81"/>
                  </a:cubicBezTo>
                  <a:cubicBezTo>
                    <a:pt x="455" y="27"/>
                    <a:pt x="379"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120"/>
            <p:cNvSpPr/>
            <p:nvPr/>
          </p:nvSpPr>
          <p:spPr>
            <a:xfrm>
              <a:off x="5278225" y="1794825"/>
              <a:ext cx="36150" cy="56150"/>
            </a:xfrm>
            <a:custGeom>
              <a:avLst/>
              <a:gdLst/>
              <a:ahLst/>
              <a:cxnLst/>
              <a:rect l="l" t="t" r="r" b="b"/>
              <a:pathLst>
                <a:path w="1446" h="2246" extrusionOk="0">
                  <a:moveTo>
                    <a:pt x="446" y="1"/>
                  </a:moveTo>
                  <a:cubicBezTo>
                    <a:pt x="347" y="1"/>
                    <a:pt x="246" y="53"/>
                    <a:pt x="196" y="140"/>
                  </a:cubicBezTo>
                  <a:cubicBezTo>
                    <a:pt x="71" y="354"/>
                    <a:pt x="0" y="604"/>
                    <a:pt x="0" y="853"/>
                  </a:cubicBezTo>
                  <a:cubicBezTo>
                    <a:pt x="0" y="1496"/>
                    <a:pt x="446" y="2067"/>
                    <a:pt x="1071" y="2245"/>
                  </a:cubicBezTo>
                  <a:lnTo>
                    <a:pt x="1142" y="2245"/>
                  </a:lnTo>
                  <a:cubicBezTo>
                    <a:pt x="1267" y="2245"/>
                    <a:pt x="1374" y="2156"/>
                    <a:pt x="1410" y="2031"/>
                  </a:cubicBezTo>
                  <a:cubicBezTo>
                    <a:pt x="1445" y="1888"/>
                    <a:pt x="1356" y="1728"/>
                    <a:pt x="1213" y="1692"/>
                  </a:cubicBezTo>
                  <a:cubicBezTo>
                    <a:pt x="839" y="1585"/>
                    <a:pt x="571" y="1246"/>
                    <a:pt x="571" y="853"/>
                  </a:cubicBezTo>
                  <a:cubicBezTo>
                    <a:pt x="571" y="711"/>
                    <a:pt x="607" y="550"/>
                    <a:pt x="678" y="425"/>
                  </a:cubicBezTo>
                  <a:cubicBezTo>
                    <a:pt x="767" y="282"/>
                    <a:pt x="714" y="122"/>
                    <a:pt x="571" y="33"/>
                  </a:cubicBezTo>
                  <a:cubicBezTo>
                    <a:pt x="533" y="11"/>
                    <a:pt x="490"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120"/>
            <p:cNvSpPr/>
            <p:nvPr/>
          </p:nvSpPr>
          <p:spPr>
            <a:xfrm>
              <a:off x="5246550" y="1885725"/>
              <a:ext cx="42400" cy="50450"/>
            </a:xfrm>
            <a:custGeom>
              <a:avLst/>
              <a:gdLst/>
              <a:ahLst/>
              <a:cxnLst/>
              <a:rect l="l" t="t" r="r" b="b"/>
              <a:pathLst>
                <a:path w="1696" h="2018" extrusionOk="0">
                  <a:moveTo>
                    <a:pt x="1428" y="1"/>
                  </a:moveTo>
                  <a:cubicBezTo>
                    <a:pt x="625" y="1"/>
                    <a:pt x="0" y="643"/>
                    <a:pt x="0" y="1428"/>
                  </a:cubicBezTo>
                  <a:cubicBezTo>
                    <a:pt x="0" y="1553"/>
                    <a:pt x="0" y="1678"/>
                    <a:pt x="36" y="1803"/>
                  </a:cubicBezTo>
                  <a:cubicBezTo>
                    <a:pt x="72" y="1928"/>
                    <a:pt x="197" y="2017"/>
                    <a:pt x="304" y="2017"/>
                  </a:cubicBezTo>
                  <a:cubicBezTo>
                    <a:pt x="339" y="2017"/>
                    <a:pt x="357" y="2017"/>
                    <a:pt x="393" y="1999"/>
                  </a:cubicBezTo>
                  <a:cubicBezTo>
                    <a:pt x="536" y="1964"/>
                    <a:pt x="625" y="1803"/>
                    <a:pt x="589" y="1660"/>
                  </a:cubicBezTo>
                  <a:cubicBezTo>
                    <a:pt x="571" y="1589"/>
                    <a:pt x="553" y="1517"/>
                    <a:pt x="553" y="1428"/>
                  </a:cubicBezTo>
                  <a:cubicBezTo>
                    <a:pt x="553" y="947"/>
                    <a:pt x="946" y="572"/>
                    <a:pt x="1428" y="572"/>
                  </a:cubicBezTo>
                  <a:cubicBezTo>
                    <a:pt x="1570" y="572"/>
                    <a:pt x="1695" y="447"/>
                    <a:pt x="1695" y="286"/>
                  </a:cubicBezTo>
                  <a:cubicBezTo>
                    <a:pt x="1695" y="126"/>
                    <a:pt x="1570" y="1"/>
                    <a:pt x="1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120"/>
            <p:cNvSpPr/>
            <p:nvPr/>
          </p:nvSpPr>
          <p:spPr>
            <a:xfrm>
              <a:off x="5226475" y="1738750"/>
              <a:ext cx="56225" cy="22550"/>
            </a:xfrm>
            <a:custGeom>
              <a:avLst/>
              <a:gdLst/>
              <a:ahLst/>
              <a:cxnLst/>
              <a:rect l="l" t="t" r="r" b="b"/>
              <a:pathLst>
                <a:path w="2249" h="902" extrusionOk="0">
                  <a:moveTo>
                    <a:pt x="306" y="1"/>
                  </a:moveTo>
                  <a:cubicBezTo>
                    <a:pt x="232" y="1"/>
                    <a:pt x="161" y="27"/>
                    <a:pt x="107" y="81"/>
                  </a:cubicBezTo>
                  <a:cubicBezTo>
                    <a:pt x="0" y="188"/>
                    <a:pt x="0" y="366"/>
                    <a:pt x="107" y="474"/>
                  </a:cubicBezTo>
                  <a:cubicBezTo>
                    <a:pt x="375" y="759"/>
                    <a:pt x="750" y="902"/>
                    <a:pt x="1124" y="902"/>
                  </a:cubicBezTo>
                  <a:cubicBezTo>
                    <a:pt x="1499" y="902"/>
                    <a:pt x="1856" y="759"/>
                    <a:pt x="2141" y="474"/>
                  </a:cubicBezTo>
                  <a:cubicBezTo>
                    <a:pt x="2249" y="366"/>
                    <a:pt x="2249" y="188"/>
                    <a:pt x="2141" y="81"/>
                  </a:cubicBezTo>
                  <a:cubicBezTo>
                    <a:pt x="2079" y="27"/>
                    <a:pt x="2003" y="1"/>
                    <a:pt x="1930" y="1"/>
                  </a:cubicBezTo>
                  <a:cubicBezTo>
                    <a:pt x="1856" y="1"/>
                    <a:pt x="1785" y="27"/>
                    <a:pt x="1731" y="81"/>
                  </a:cubicBezTo>
                  <a:cubicBezTo>
                    <a:pt x="1570" y="242"/>
                    <a:pt x="1356" y="331"/>
                    <a:pt x="1124" y="331"/>
                  </a:cubicBezTo>
                  <a:cubicBezTo>
                    <a:pt x="892" y="331"/>
                    <a:pt x="678" y="242"/>
                    <a:pt x="518" y="81"/>
                  </a:cubicBezTo>
                  <a:cubicBezTo>
                    <a:pt x="455" y="27"/>
                    <a:pt x="379"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120"/>
            <p:cNvSpPr/>
            <p:nvPr/>
          </p:nvSpPr>
          <p:spPr>
            <a:xfrm>
              <a:off x="5098450" y="1699275"/>
              <a:ext cx="14300" cy="13850"/>
            </a:xfrm>
            <a:custGeom>
              <a:avLst/>
              <a:gdLst/>
              <a:ahLst/>
              <a:cxnLst/>
              <a:rect l="l" t="t" r="r" b="b"/>
              <a:pathLst>
                <a:path w="572" h="554" extrusionOk="0">
                  <a:moveTo>
                    <a:pt x="286" y="1"/>
                  </a:moveTo>
                  <a:cubicBezTo>
                    <a:pt x="125" y="1"/>
                    <a:pt x="0" y="126"/>
                    <a:pt x="0" y="268"/>
                  </a:cubicBezTo>
                  <a:cubicBezTo>
                    <a:pt x="0" y="429"/>
                    <a:pt x="125" y="554"/>
                    <a:pt x="286" y="554"/>
                  </a:cubicBezTo>
                  <a:cubicBezTo>
                    <a:pt x="447" y="554"/>
                    <a:pt x="571" y="429"/>
                    <a:pt x="571" y="268"/>
                  </a:cubicBezTo>
                  <a:cubicBezTo>
                    <a:pt x="571" y="126"/>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8" name="Google Shape;2098;p120"/>
          <p:cNvGrpSpPr/>
          <p:nvPr/>
        </p:nvGrpSpPr>
        <p:grpSpPr>
          <a:xfrm>
            <a:off x="6381238" y="3885075"/>
            <a:ext cx="324750" cy="359100"/>
            <a:chOff x="6381238" y="3961275"/>
            <a:chExt cx="324750" cy="359100"/>
          </a:xfrm>
        </p:grpSpPr>
        <p:sp>
          <p:nvSpPr>
            <p:cNvPr id="2099" name="Google Shape;2099;p120"/>
            <p:cNvSpPr/>
            <p:nvPr/>
          </p:nvSpPr>
          <p:spPr>
            <a:xfrm>
              <a:off x="6438313" y="4140150"/>
              <a:ext cx="14300" cy="13850"/>
            </a:xfrm>
            <a:custGeom>
              <a:avLst/>
              <a:gdLst/>
              <a:ahLst/>
              <a:cxnLst/>
              <a:rect l="l" t="t" r="r" b="b"/>
              <a:pathLst>
                <a:path w="572" h="554" extrusionOk="0">
                  <a:moveTo>
                    <a:pt x="286" y="0"/>
                  </a:moveTo>
                  <a:cubicBezTo>
                    <a:pt x="126" y="0"/>
                    <a:pt x="1" y="125"/>
                    <a:pt x="1" y="286"/>
                  </a:cubicBezTo>
                  <a:cubicBezTo>
                    <a:pt x="1" y="429"/>
                    <a:pt x="126" y="554"/>
                    <a:pt x="286" y="554"/>
                  </a:cubicBezTo>
                  <a:cubicBezTo>
                    <a:pt x="447" y="554"/>
                    <a:pt x="572" y="429"/>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120"/>
            <p:cNvSpPr/>
            <p:nvPr/>
          </p:nvSpPr>
          <p:spPr>
            <a:xfrm>
              <a:off x="6381238" y="3961275"/>
              <a:ext cx="324750" cy="359100"/>
            </a:xfrm>
            <a:custGeom>
              <a:avLst/>
              <a:gdLst/>
              <a:ahLst/>
              <a:cxnLst/>
              <a:rect l="l" t="t" r="r" b="b"/>
              <a:pathLst>
                <a:path w="12990" h="14364" extrusionOk="0">
                  <a:moveTo>
                    <a:pt x="9350" y="554"/>
                  </a:moveTo>
                  <a:cubicBezTo>
                    <a:pt x="11045" y="554"/>
                    <a:pt x="12436" y="1945"/>
                    <a:pt x="12436" y="3640"/>
                  </a:cubicBezTo>
                  <a:cubicBezTo>
                    <a:pt x="12436" y="5336"/>
                    <a:pt x="11045" y="6727"/>
                    <a:pt x="9350" y="6727"/>
                  </a:cubicBezTo>
                  <a:cubicBezTo>
                    <a:pt x="7637" y="6727"/>
                    <a:pt x="6263" y="5336"/>
                    <a:pt x="6263" y="3640"/>
                  </a:cubicBezTo>
                  <a:cubicBezTo>
                    <a:pt x="6263" y="1945"/>
                    <a:pt x="7637" y="554"/>
                    <a:pt x="9350" y="554"/>
                  </a:cubicBezTo>
                  <a:close/>
                  <a:moveTo>
                    <a:pt x="9350" y="1"/>
                  </a:moveTo>
                  <a:cubicBezTo>
                    <a:pt x="7922" y="1"/>
                    <a:pt x="6673" y="821"/>
                    <a:pt x="6084" y="2017"/>
                  </a:cubicBezTo>
                  <a:lnTo>
                    <a:pt x="5924" y="2017"/>
                  </a:lnTo>
                  <a:cubicBezTo>
                    <a:pt x="4639" y="2017"/>
                    <a:pt x="3426" y="2516"/>
                    <a:pt x="2516" y="3409"/>
                  </a:cubicBezTo>
                  <a:cubicBezTo>
                    <a:pt x="1588" y="4318"/>
                    <a:pt x="1088" y="5514"/>
                    <a:pt x="1088" y="6799"/>
                  </a:cubicBezTo>
                  <a:cubicBezTo>
                    <a:pt x="1088" y="7084"/>
                    <a:pt x="839" y="7619"/>
                    <a:pt x="393" y="8226"/>
                  </a:cubicBezTo>
                  <a:cubicBezTo>
                    <a:pt x="0" y="8797"/>
                    <a:pt x="54" y="9190"/>
                    <a:pt x="178" y="9421"/>
                  </a:cubicBezTo>
                  <a:cubicBezTo>
                    <a:pt x="303" y="9671"/>
                    <a:pt x="607" y="9957"/>
                    <a:pt x="1374" y="10010"/>
                  </a:cubicBezTo>
                  <a:lnTo>
                    <a:pt x="1374" y="11241"/>
                  </a:lnTo>
                  <a:cubicBezTo>
                    <a:pt x="1374" y="12062"/>
                    <a:pt x="2052" y="12740"/>
                    <a:pt x="2891" y="12740"/>
                  </a:cubicBezTo>
                  <a:cubicBezTo>
                    <a:pt x="3622" y="12740"/>
                    <a:pt x="4033" y="12776"/>
                    <a:pt x="4211" y="12919"/>
                  </a:cubicBezTo>
                  <a:cubicBezTo>
                    <a:pt x="4372" y="13061"/>
                    <a:pt x="4425" y="13436"/>
                    <a:pt x="4461" y="14096"/>
                  </a:cubicBezTo>
                  <a:cubicBezTo>
                    <a:pt x="4479" y="14257"/>
                    <a:pt x="4603" y="14364"/>
                    <a:pt x="4746" y="14364"/>
                  </a:cubicBezTo>
                  <a:lnTo>
                    <a:pt x="8779" y="14364"/>
                  </a:lnTo>
                  <a:cubicBezTo>
                    <a:pt x="8850" y="14364"/>
                    <a:pt x="8921" y="14328"/>
                    <a:pt x="8975" y="14275"/>
                  </a:cubicBezTo>
                  <a:cubicBezTo>
                    <a:pt x="9028" y="14221"/>
                    <a:pt x="9064" y="14150"/>
                    <a:pt x="9046" y="14061"/>
                  </a:cubicBezTo>
                  <a:cubicBezTo>
                    <a:pt x="9011" y="13525"/>
                    <a:pt x="9011" y="13115"/>
                    <a:pt x="9011" y="12776"/>
                  </a:cubicBezTo>
                  <a:cubicBezTo>
                    <a:pt x="9011" y="12615"/>
                    <a:pt x="8886" y="12490"/>
                    <a:pt x="8725" y="12490"/>
                  </a:cubicBezTo>
                  <a:cubicBezTo>
                    <a:pt x="8565" y="12490"/>
                    <a:pt x="8440" y="12615"/>
                    <a:pt x="8440" y="12758"/>
                  </a:cubicBezTo>
                  <a:cubicBezTo>
                    <a:pt x="8440" y="13061"/>
                    <a:pt x="8457" y="13400"/>
                    <a:pt x="8475" y="13811"/>
                  </a:cubicBezTo>
                  <a:lnTo>
                    <a:pt x="5014" y="13811"/>
                  </a:lnTo>
                  <a:cubicBezTo>
                    <a:pt x="4960" y="13186"/>
                    <a:pt x="4871" y="12758"/>
                    <a:pt x="4568" y="12490"/>
                  </a:cubicBezTo>
                  <a:cubicBezTo>
                    <a:pt x="4229" y="12205"/>
                    <a:pt x="3711" y="12187"/>
                    <a:pt x="2891" y="12187"/>
                  </a:cubicBezTo>
                  <a:cubicBezTo>
                    <a:pt x="2373" y="12187"/>
                    <a:pt x="1945" y="11759"/>
                    <a:pt x="1945" y="11241"/>
                  </a:cubicBezTo>
                  <a:lnTo>
                    <a:pt x="1945" y="10867"/>
                  </a:lnTo>
                  <a:cubicBezTo>
                    <a:pt x="2123" y="10867"/>
                    <a:pt x="2373" y="10956"/>
                    <a:pt x="2641" y="11099"/>
                  </a:cubicBezTo>
                  <a:cubicBezTo>
                    <a:pt x="2676" y="11134"/>
                    <a:pt x="2730" y="11134"/>
                    <a:pt x="2784" y="11134"/>
                  </a:cubicBezTo>
                  <a:cubicBezTo>
                    <a:pt x="2873" y="11134"/>
                    <a:pt x="2962" y="11099"/>
                    <a:pt x="3015" y="11009"/>
                  </a:cubicBezTo>
                  <a:cubicBezTo>
                    <a:pt x="3105" y="10867"/>
                    <a:pt x="3051" y="10688"/>
                    <a:pt x="2926" y="10617"/>
                  </a:cubicBezTo>
                  <a:cubicBezTo>
                    <a:pt x="2659" y="10474"/>
                    <a:pt x="2284" y="10296"/>
                    <a:pt x="1945" y="10296"/>
                  </a:cubicBezTo>
                  <a:lnTo>
                    <a:pt x="1945" y="9743"/>
                  </a:lnTo>
                  <a:cubicBezTo>
                    <a:pt x="1945" y="9582"/>
                    <a:pt x="1802" y="9457"/>
                    <a:pt x="1659" y="9457"/>
                  </a:cubicBezTo>
                  <a:cubicBezTo>
                    <a:pt x="1142" y="9457"/>
                    <a:pt x="767" y="9350"/>
                    <a:pt x="678" y="9154"/>
                  </a:cubicBezTo>
                  <a:cubicBezTo>
                    <a:pt x="607" y="9029"/>
                    <a:pt x="660" y="8815"/>
                    <a:pt x="857" y="8547"/>
                  </a:cubicBezTo>
                  <a:cubicBezTo>
                    <a:pt x="1213" y="8048"/>
                    <a:pt x="1659" y="7334"/>
                    <a:pt x="1659" y="6799"/>
                  </a:cubicBezTo>
                  <a:cubicBezTo>
                    <a:pt x="1659" y="4497"/>
                    <a:pt x="3533" y="2606"/>
                    <a:pt x="5852" y="2570"/>
                  </a:cubicBezTo>
                  <a:lnTo>
                    <a:pt x="5852" y="2570"/>
                  </a:lnTo>
                  <a:cubicBezTo>
                    <a:pt x="5745" y="2909"/>
                    <a:pt x="5692" y="3266"/>
                    <a:pt x="5692" y="3640"/>
                  </a:cubicBezTo>
                  <a:cubicBezTo>
                    <a:pt x="5692" y="5657"/>
                    <a:pt x="7333" y="7298"/>
                    <a:pt x="9350" y="7298"/>
                  </a:cubicBezTo>
                  <a:cubicBezTo>
                    <a:pt x="9635" y="7298"/>
                    <a:pt x="9903" y="7263"/>
                    <a:pt x="10170" y="7191"/>
                  </a:cubicBezTo>
                  <a:lnTo>
                    <a:pt x="10170" y="7191"/>
                  </a:lnTo>
                  <a:cubicBezTo>
                    <a:pt x="10099" y="7833"/>
                    <a:pt x="9903" y="8440"/>
                    <a:pt x="9564" y="8975"/>
                  </a:cubicBezTo>
                  <a:cubicBezTo>
                    <a:pt x="9296" y="9404"/>
                    <a:pt x="9100" y="9796"/>
                    <a:pt x="8939" y="10189"/>
                  </a:cubicBezTo>
                  <a:cubicBezTo>
                    <a:pt x="8868" y="10331"/>
                    <a:pt x="8939" y="10492"/>
                    <a:pt x="9082" y="10563"/>
                  </a:cubicBezTo>
                  <a:cubicBezTo>
                    <a:pt x="9118" y="10563"/>
                    <a:pt x="9153" y="10581"/>
                    <a:pt x="9189" y="10581"/>
                  </a:cubicBezTo>
                  <a:cubicBezTo>
                    <a:pt x="9296" y="10581"/>
                    <a:pt x="9403" y="10510"/>
                    <a:pt x="9457" y="10403"/>
                  </a:cubicBezTo>
                  <a:cubicBezTo>
                    <a:pt x="9599" y="10046"/>
                    <a:pt x="9796" y="9671"/>
                    <a:pt x="10045" y="9279"/>
                  </a:cubicBezTo>
                  <a:cubicBezTo>
                    <a:pt x="10474" y="8601"/>
                    <a:pt x="10706" y="7816"/>
                    <a:pt x="10741" y="7013"/>
                  </a:cubicBezTo>
                  <a:cubicBezTo>
                    <a:pt x="12062" y="6460"/>
                    <a:pt x="12990" y="5157"/>
                    <a:pt x="12990" y="3640"/>
                  </a:cubicBezTo>
                  <a:cubicBezTo>
                    <a:pt x="12990" y="1624"/>
                    <a:pt x="11366" y="1"/>
                    <a:pt x="9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120"/>
            <p:cNvSpPr/>
            <p:nvPr/>
          </p:nvSpPr>
          <p:spPr>
            <a:xfrm>
              <a:off x="6551613" y="3988925"/>
              <a:ext cx="99075" cy="99050"/>
            </a:xfrm>
            <a:custGeom>
              <a:avLst/>
              <a:gdLst/>
              <a:ahLst/>
              <a:cxnLst/>
              <a:rect l="l" t="t" r="r" b="b"/>
              <a:pathLst>
                <a:path w="3963" h="3962" extrusionOk="0">
                  <a:moveTo>
                    <a:pt x="2535" y="572"/>
                  </a:moveTo>
                  <a:cubicBezTo>
                    <a:pt x="2749" y="572"/>
                    <a:pt x="2981" y="607"/>
                    <a:pt x="3195" y="679"/>
                  </a:cubicBezTo>
                  <a:lnTo>
                    <a:pt x="679" y="3195"/>
                  </a:lnTo>
                  <a:cubicBezTo>
                    <a:pt x="608" y="2981"/>
                    <a:pt x="572" y="2766"/>
                    <a:pt x="572" y="2534"/>
                  </a:cubicBezTo>
                  <a:cubicBezTo>
                    <a:pt x="572" y="1446"/>
                    <a:pt x="1446" y="572"/>
                    <a:pt x="2535" y="572"/>
                  </a:cubicBezTo>
                  <a:close/>
                  <a:moveTo>
                    <a:pt x="2535" y="1"/>
                  </a:moveTo>
                  <a:cubicBezTo>
                    <a:pt x="1143" y="1"/>
                    <a:pt x="1" y="1143"/>
                    <a:pt x="1" y="2534"/>
                  </a:cubicBezTo>
                  <a:cubicBezTo>
                    <a:pt x="1" y="2981"/>
                    <a:pt x="126" y="3427"/>
                    <a:pt x="358" y="3819"/>
                  </a:cubicBezTo>
                  <a:cubicBezTo>
                    <a:pt x="393" y="3891"/>
                    <a:pt x="483" y="3944"/>
                    <a:pt x="554" y="3962"/>
                  </a:cubicBezTo>
                  <a:lnTo>
                    <a:pt x="590" y="3962"/>
                  </a:lnTo>
                  <a:cubicBezTo>
                    <a:pt x="661" y="3962"/>
                    <a:pt x="750" y="3926"/>
                    <a:pt x="786" y="3873"/>
                  </a:cubicBezTo>
                  <a:lnTo>
                    <a:pt x="3873" y="804"/>
                  </a:lnTo>
                  <a:cubicBezTo>
                    <a:pt x="3926" y="732"/>
                    <a:pt x="3962" y="643"/>
                    <a:pt x="3944" y="572"/>
                  </a:cubicBezTo>
                  <a:cubicBezTo>
                    <a:pt x="3944" y="483"/>
                    <a:pt x="3891" y="411"/>
                    <a:pt x="3819" y="358"/>
                  </a:cubicBezTo>
                  <a:cubicBezTo>
                    <a:pt x="3427" y="126"/>
                    <a:pt x="2981" y="1"/>
                    <a:pt x="2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120"/>
            <p:cNvSpPr/>
            <p:nvPr/>
          </p:nvSpPr>
          <p:spPr>
            <a:xfrm>
              <a:off x="6579288" y="4016600"/>
              <a:ext cx="98600" cy="99050"/>
            </a:xfrm>
            <a:custGeom>
              <a:avLst/>
              <a:gdLst/>
              <a:ahLst/>
              <a:cxnLst/>
              <a:rect l="l" t="t" r="r" b="b"/>
              <a:pathLst>
                <a:path w="3944" h="3962" extrusionOk="0">
                  <a:moveTo>
                    <a:pt x="3283" y="767"/>
                  </a:moveTo>
                  <a:cubicBezTo>
                    <a:pt x="3355" y="981"/>
                    <a:pt x="3390" y="1196"/>
                    <a:pt x="3390" y="1427"/>
                  </a:cubicBezTo>
                  <a:cubicBezTo>
                    <a:pt x="3390" y="2516"/>
                    <a:pt x="2516" y="3390"/>
                    <a:pt x="1428" y="3390"/>
                  </a:cubicBezTo>
                  <a:cubicBezTo>
                    <a:pt x="1196" y="3390"/>
                    <a:pt x="982" y="3354"/>
                    <a:pt x="767" y="3283"/>
                  </a:cubicBezTo>
                  <a:lnTo>
                    <a:pt x="3283" y="767"/>
                  </a:lnTo>
                  <a:close/>
                  <a:moveTo>
                    <a:pt x="3390" y="0"/>
                  </a:moveTo>
                  <a:cubicBezTo>
                    <a:pt x="3301" y="0"/>
                    <a:pt x="3230" y="36"/>
                    <a:pt x="3158" y="89"/>
                  </a:cubicBezTo>
                  <a:lnTo>
                    <a:pt x="89" y="3158"/>
                  </a:lnTo>
                  <a:cubicBezTo>
                    <a:pt x="18" y="3230"/>
                    <a:pt x="0" y="3319"/>
                    <a:pt x="0" y="3390"/>
                  </a:cubicBezTo>
                  <a:cubicBezTo>
                    <a:pt x="18" y="3479"/>
                    <a:pt x="72" y="3569"/>
                    <a:pt x="143" y="3604"/>
                  </a:cubicBezTo>
                  <a:cubicBezTo>
                    <a:pt x="535" y="3836"/>
                    <a:pt x="964" y="3961"/>
                    <a:pt x="1428" y="3961"/>
                  </a:cubicBezTo>
                  <a:cubicBezTo>
                    <a:pt x="2819" y="3961"/>
                    <a:pt x="3943" y="2819"/>
                    <a:pt x="3943" y="1427"/>
                  </a:cubicBezTo>
                  <a:cubicBezTo>
                    <a:pt x="3943" y="981"/>
                    <a:pt x="3836" y="535"/>
                    <a:pt x="3604" y="143"/>
                  </a:cubicBezTo>
                  <a:cubicBezTo>
                    <a:pt x="3551" y="71"/>
                    <a:pt x="3480" y="18"/>
                    <a:pt x="3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120"/>
            <p:cNvSpPr/>
            <p:nvPr/>
          </p:nvSpPr>
          <p:spPr>
            <a:xfrm>
              <a:off x="6594888" y="4241850"/>
              <a:ext cx="14300" cy="14300"/>
            </a:xfrm>
            <a:custGeom>
              <a:avLst/>
              <a:gdLst/>
              <a:ahLst/>
              <a:cxnLst/>
              <a:rect l="l" t="t" r="r" b="b"/>
              <a:pathLst>
                <a:path w="572" h="572" extrusionOk="0">
                  <a:moveTo>
                    <a:pt x="286" y="1"/>
                  </a:moveTo>
                  <a:cubicBezTo>
                    <a:pt x="126" y="1"/>
                    <a:pt x="1" y="125"/>
                    <a:pt x="1" y="286"/>
                  </a:cubicBezTo>
                  <a:cubicBezTo>
                    <a:pt x="1" y="447"/>
                    <a:pt x="126" y="572"/>
                    <a:pt x="286" y="572"/>
                  </a:cubicBezTo>
                  <a:cubicBezTo>
                    <a:pt x="447" y="572"/>
                    <a:pt x="572" y="447"/>
                    <a:pt x="572" y="286"/>
                  </a:cubicBezTo>
                  <a:cubicBezTo>
                    <a:pt x="572" y="125"/>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120"/>
            <p:cNvSpPr/>
            <p:nvPr/>
          </p:nvSpPr>
          <p:spPr>
            <a:xfrm>
              <a:off x="6432963" y="4108475"/>
              <a:ext cx="38850" cy="21000"/>
            </a:xfrm>
            <a:custGeom>
              <a:avLst/>
              <a:gdLst/>
              <a:ahLst/>
              <a:cxnLst/>
              <a:rect l="l" t="t" r="r" b="b"/>
              <a:pathLst>
                <a:path w="1554" h="840" extrusionOk="0">
                  <a:moveTo>
                    <a:pt x="286" y="1"/>
                  </a:moveTo>
                  <a:cubicBezTo>
                    <a:pt x="126" y="1"/>
                    <a:pt x="1" y="126"/>
                    <a:pt x="1" y="286"/>
                  </a:cubicBezTo>
                  <a:cubicBezTo>
                    <a:pt x="1" y="447"/>
                    <a:pt x="126" y="572"/>
                    <a:pt x="286" y="572"/>
                  </a:cubicBezTo>
                  <a:cubicBezTo>
                    <a:pt x="393" y="572"/>
                    <a:pt x="536" y="625"/>
                    <a:pt x="661" y="679"/>
                  </a:cubicBezTo>
                  <a:cubicBezTo>
                    <a:pt x="857" y="750"/>
                    <a:pt x="1054" y="839"/>
                    <a:pt x="1268" y="839"/>
                  </a:cubicBezTo>
                  <a:cubicBezTo>
                    <a:pt x="1428" y="839"/>
                    <a:pt x="1553" y="714"/>
                    <a:pt x="1553" y="572"/>
                  </a:cubicBezTo>
                  <a:cubicBezTo>
                    <a:pt x="1553" y="411"/>
                    <a:pt x="1428" y="286"/>
                    <a:pt x="1268" y="286"/>
                  </a:cubicBezTo>
                  <a:cubicBezTo>
                    <a:pt x="1161" y="286"/>
                    <a:pt x="1036" y="233"/>
                    <a:pt x="893" y="161"/>
                  </a:cubicBezTo>
                  <a:cubicBezTo>
                    <a:pt x="715"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05" name="Google Shape;2105;p120"/>
          <p:cNvGrpSpPr/>
          <p:nvPr/>
        </p:nvGrpSpPr>
        <p:grpSpPr>
          <a:xfrm>
            <a:off x="6365163" y="3330175"/>
            <a:ext cx="359125" cy="359550"/>
            <a:chOff x="6365163" y="3406375"/>
            <a:chExt cx="359125" cy="359550"/>
          </a:xfrm>
        </p:grpSpPr>
        <p:sp>
          <p:nvSpPr>
            <p:cNvPr id="2106" name="Google Shape;2106;p120"/>
            <p:cNvSpPr/>
            <p:nvPr/>
          </p:nvSpPr>
          <p:spPr>
            <a:xfrm>
              <a:off x="6365163" y="3406375"/>
              <a:ext cx="359125" cy="359550"/>
            </a:xfrm>
            <a:custGeom>
              <a:avLst/>
              <a:gdLst/>
              <a:ahLst/>
              <a:cxnLst/>
              <a:rect l="l" t="t" r="r" b="b"/>
              <a:pathLst>
                <a:path w="14365" h="14382" extrusionOk="0">
                  <a:moveTo>
                    <a:pt x="554" y="0"/>
                  </a:moveTo>
                  <a:cubicBezTo>
                    <a:pt x="251" y="0"/>
                    <a:pt x="1" y="268"/>
                    <a:pt x="1" y="571"/>
                  </a:cubicBezTo>
                  <a:lnTo>
                    <a:pt x="1" y="1142"/>
                  </a:lnTo>
                  <a:cubicBezTo>
                    <a:pt x="1" y="1446"/>
                    <a:pt x="251" y="1695"/>
                    <a:pt x="554" y="1695"/>
                  </a:cubicBezTo>
                  <a:lnTo>
                    <a:pt x="929" y="1695"/>
                  </a:lnTo>
                  <a:cubicBezTo>
                    <a:pt x="1125" y="1695"/>
                    <a:pt x="1285" y="1856"/>
                    <a:pt x="1285" y="2070"/>
                  </a:cubicBezTo>
                  <a:lnTo>
                    <a:pt x="1285" y="5532"/>
                  </a:lnTo>
                  <a:cubicBezTo>
                    <a:pt x="1285" y="6798"/>
                    <a:pt x="1785" y="7994"/>
                    <a:pt x="2695" y="8904"/>
                  </a:cubicBezTo>
                  <a:cubicBezTo>
                    <a:pt x="3587" y="9796"/>
                    <a:pt x="4783" y="10296"/>
                    <a:pt x="6067" y="10296"/>
                  </a:cubicBezTo>
                  <a:lnTo>
                    <a:pt x="6067" y="12401"/>
                  </a:lnTo>
                  <a:cubicBezTo>
                    <a:pt x="6067" y="12562"/>
                    <a:pt x="5924" y="12686"/>
                    <a:pt x="5782" y="12686"/>
                  </a:cubicBezTo>
                  <a:lnTo>
                    <a:pt x="5496" y="12686"/>
                  </a:lnTo>
                  <a:cubicBezTo>
                    <a:pt x="5193" y="12686"/>
                    <a:pt x="4943" y="12936"/>
                    <a:pt x="4943" y="13257"/>
                  </a:cubicBezTo>
                  <a:lnTo>
                    <a:pt x="4943" y="13811"/>
                  </a:lnTo>
                  <a:cubicBezTo>
                    <a:pt x="4943" y="14132"/>
                    <a:pt x="5193" y="14382"/>
                    <a:pt x="5496" y="14382"/>
                  </a:cubicBezTo>
                  <a:lnTo>
                    <a:pt x="8869" y="14382"/>
                  </a:lnTo>
                  <a:cubicBezTo>
                    <a:pt x="9172" y="14382"/>
                    <a:pt x="9422" y="14132"/>
                    <a:pt x="9422" y="13811"/>
                  </a:cubicBezTo>
                  <a:lnTo>
                    <a:pt x="9422" y="13257"/>
                  </a:lnTo>
                  <a:cubicBezTo>
                    <a:pt x="9422" y="12936"/>
                    <a:pt x="9172" y="12686"/>
                    <a:pt x="8869" y="12686"/>
                  </a:cubicBezTo>
                  <a:lnTo>
                    <a:pt x="8583" y="12686"/>
                  </a:lnTo>
                  <a:cubicBezTo>
                    <a:pt x="8422" y="12686"/>
                    <a:pt x="8298" y="12562"/>
                    <a:pt x="8298" y="12401"/>
                  </a:cubicBezTo>
                  <a:lnTo>
                    <a:pt x="8298" y="10296"/>
                  </a:lnTo>
                  <a:cubicBezTo>
                    <a:pt x="9582" y="10296"/>
                    <a:pt x="10778" y="9796"/>
                    <a:pt x="11670" y="8904"/>
                  </a:cubicBezTo>
                  <a:cubicBezTo>
                    <a:pt x="12580" y="7994"/>
                    <a:pt x="13079" y="6798"/>
                    <a:pt x="13079" y="5532"/>
                  </a:cubicBezTo>
                  <a:lnTo>
                    <a:pt x="13079" y="2070"/>
                  </a:lnTo>
                  <a:cubicBezTo>
                    <a:pt x="13079" y="1856"/>
                    <a:pt x="13240" y="1695"/>
                    <a:pt x="13436" y="1695"/>
                  </a:cubicBezTo>
                  <a:lnTo>
                    <a:pt x="13811" y="1695"/>
                  </a:lnTo>
                  <a:cubicBezTo>
                    <a:pt x="14114" y="1695"/>
                    <a:pt x="14364" y="1446"/>
                    <a:pt x="14364" y="1142"/>
                  </a:cubicBezTo>
                  <a:lnTo>
                    <a:pt x="14364" y="571"/>
                  </a:lnTo>
                  <a:cubicBezTo>
                    <a:pt x="14364" y="268"/>
                    <a:pt x="14114" y="0"/>
                    <a:pt x="13811" y="0"/>
                  </a:cubicBezTo>
                  <a:lnTo>
                    <a:pt x="12241" y="0"/>
                  </a:lnTo>
                  <a:cubicBezTo>
                    <a:pt x="11456" y="0"/>
                    <a:pt x="10831" y="643"/>
                    <a:pt x="10831" y="1410"/>
                  </a:cubicBezTo>
                  <a:lnTo>
                    <a:pt x="10831" y="5532"/>
                  </a:lnTo>
                  <a:cubicBezTo>
                    <a:pt x="10831" y="6923"/>
                    <a:pt x="9689" y="8047"/>
                    <a:pt x="8298" y="8047"/>
                  </a:cubicBezTo>
                  <a:lnTo>
                    <a:pt x="8298" y="1981"/>
                  </a:lnTo>
                  <a:cubicBezTo>
                    <a:pt x="8298" y="1820"/>
                    <a:pt x="8422" y="1695"/>
                    <a:pt x="8583" y="1695"/>
                  </a:cubicBezTo>
                  <a:lnTo>
                    <a:pt x="8869" y="1695"/>
                  </a:lnTo>
                  <a:cubicBezTo>
                    <a:pt x="9172" y="1695"/>
                    <a:pt x="9422" y="1446"/>
                    <a:pt x="9422" y="1142"/>
                  </a:cubicBezTo>
                  <a:lnTo>
                    <a:pt x="9422" y="571"/>
                  </a:lnTo>
                  <a:cubicBezTo>
                    <a:pt x="9422" y="268"/>
                    <a:pt x="9172" y="0"/>
                    <a:pt x="8869" y="0"/>
                  </a:cubicBezTo>
                  <a:lnTo>
                    <a:pt x="5496" y="0"/>
                  </a:lnTo>
                  <a:cubicBezTo>
                    <a:pt x="5193" y="0"/>
                    <a:pt x="4943" y="268"/>
                    <a:pt x="4943" y="571"/>
                  </a:cubicBezTo>
                  <a:lnTo>
                    <a:pt x="4943" y="1142"/>
                  </a:lnTo>
                  <a:cubicBezTo>
                    <a:pt x="4943" y="1446"/>
                    <a:pt x="5193" y="1695"/>
                    <a:pt x="5496" y="1695"/>
                  </a:cubicBezTo>
                  <a:lnTo>
                    <a:pt x="5782" y="1695"/>
                  </a:lnTo>
                  <a:cubicBezTo>
                    <a:pt x="5924" y="1695"/>
                    <a:pt x="6067" y="1820"/>
                    <a:pt x="6067" y="1981"/>
                  </a:cubicBezTo>
                  <a:lnTo>
                    <a:pt x="6067" y="3890"/>
                  </a:lnTo>
                  <a:cubicBezTo>
                    <a:pt x="6067" y="4051"/>
                    <a:pt x="6192" y="4176"/>
                    <a:pt x="6335" y="4176"/>
                  </a:cubicBezTo>
                  <a:cubicBezTo>
                    <a:pt x="6495" y="4176"/>
                    <a:pt x="6620" y="4051"/>
                    <a:pt x="6620" y="3890"/>
                  </a:cubicBezTo>
                  <a:lnTo>
                    <a:pt x="6620" y="1981"/>
                  </a:lnTo>
                  <a:cubicBezTo>
                    <a:pt x="6620" y="1517"/>
                    <a:pt x="6246" y="1142"/>
                    <a:pt x="5782" y="1142"/>
                  </a:cubicBezTo>
                  <a:lnTo>
                    <a:pt x="5496" y="1142"/>
                  </a:lnTo>
                  <a:lnTo>
                    <a:pt x="5496" y="571"/>
                  </a:lnTo>
                  <a:lnTo>
                    <a:pt x="8869" y="571"/>
                  </a:lnTo>
                  <a:lnTo>
                    <a:pt x="8869" y="1142"/>
                  </a:lnTo>
                  <a:lnTo>
                    <a:pt x="8583" y="1142"/>
                  </a:lnTo>
                  <a:cubicBezTo>
                    <a:pt x="8119" y="1142"/>
                    <a:pt x="7744" y="1517"/>
                    <a:pt x="7744" y="1981"/>
                  </a:cubicBezTo>
                  <a:lnTo>
                    <a:pt x="7744" y="8333"/>
                  </a:lnTo>
                  <a:cubicBezTo>
                    <a:pt x="7744" y="8493"/>
                    <a:pt x="7869" y="8618"/>
                    <a:pt x="8030" y="8618"/>
                  </a:cubicBezTo>
                  <a:lnTo>
                    <a:pt x="8298" y="8618"/>
                  </a:lnTo>
                  <a:cubicBezTo>
                    <a:pt x="10010" y="8618"/>
                    <a:pt x="11384" y="7227"/>
                    <a:pt x="11384" y="5532"/>
                  </a:cubicBezTo>
                  <a:lnTo>
                    <a:pt x="11384" y="1410"/>
                  </a:lnTo>
                  <a:cubicBezTo>
                    <a:pt x="11384" y="946"/>
                    <a:pt x="11777" y="571"/>
                    <a:pt x="12241" y="571"/>
                  </a:cubicBezTo>
                  <a:lnTo>
                    <a:pt x="13811" y="571"/>
                  </a:lnTo>
                  <a:lnTo>
                    <a:pt x="13811" y="1142"/>
                  </a:lnTo>
                  <a:lnTo>
                    <a:pt x="13436" y="1142"/>
                  </a:lnTo>
                  <a:cubicBezTo>
                    <a:pt x="12937" y="1142"/>
                    <a:pt x="12508" y="1553"/>
                    <a:pt x="12508" y="2070"/>
                  </a:cubicBezTo>
                  <a:lnTo>
                    <a:pt x="12508" y="5532"/>
                  </a:lnTo>
                  <a:cubicBezTo>
                    <a:pt x="12508" y="7851"/>
                    <a:pt x="10635" y="9742"/>
                    <a:pt x="8298" y="9742"/>
                  </a:cubicBezTo>
                  <a:lnTo>
                    <a:pt x="8030" y="9742"/>
                  </a:lnTo>
                  <a:cubicBezTo>
                    <a:pt x="7869" y="9742"/>
                    <a:pt x="7744" y="9867"/>
                    <a:pt x="7744" y="10010"/>
                  </a:cubicBezTo>
                  <a:lnTo>
                    <a:pt x="7744" y="12401"/>
                  </a:lnTo>
                  <a:cubicBezTo>
                    <a:pt x="7744" y="12883"/>
                    <a:pt x="8119" y="13257"/>
                    <a:pt x="8583" y="13257"/>
                  </a:cubicBezTo>
                  <a:lnTo>
                    <a:pt x="8869" y="13257"/>
                  </a:lnTo>
                  <a:lnTo>
                    <a:pt x="8869" y="13811"/>
                  </a:lnTo>
                  <a:lnTo>
                    <a:pt x="5496" y="13811"/>
                  </a:lnTo>
                  <a:lnTo>
                    <a:pt x="5496" y="13257"/>
                  </a:lnTo>
                  <a:lnTo>
                    <a:pt x="5782" y="13257"/>
                  </a:lnTo>
                  <a:cubicBezTo>
                    <a:pt x="6246" y="13257"/>
                    <a:pt x="6620" y="12883"/>
                    <a:pt x="6620" y="12401"/>
                  </a:cubicBezTo>
                  <a:lnTo>
                    <a:pt x="6620" y="10010"/>
                  </a:lnTo>
                  <a:cubicBezTo>
                    <a:pt x="6620" y="9867"/>
                    <a:pt x="6495" y="9742"/>
                    <a:pt x="6335" y="9742"/>
                  </a:cubicBezTo>
                  <a:lnTo>
                    <a:pt x="6067" y="9742"/>
                  </a:lnTo>
                  <a:cubicBezTo>
                    <a:pt x="3730" y="9742"/>
                    <a:pt x="1856" y="7851"/>
                    <a:pt x="1856" y="5532"/>
                  </a:cubicBezTo>
                  <a:lnTo>
                    <a:pt x="1856" y="2070"/>
                  </a:lnTo>
                  <a:cubicBezTo>
                    <a:pt x="1856" y="1553"/>
                    <a:pt x="1428" y="1142"/>
                    <a:pt x="929" y="1142"/>
                  </a:cubicBezTo>
                  <a:lnTo>
                    <a:pt x="554" y="1142"/>
                  </a:lnTo>
                  <a:lnTo>
                    <a:pt x="554" y="571"/>
                  </a:lnTo>
                  <a:lnTo>
                    <a:pt x="2124" y="571"/>
                  </a:lnTo>
                  <a:cubicBezTo>
                    <a:pt x="2588" y="571"/>
                    <a:pt x="2963" y="946"/>
                    <a:pt x="2963" y="1410"/>
                  </a:cubicBezTo>
                  <a:lnTo>
                    <a:pt x="2963" y="5532"/>
                  </a:lnTo>
                  <a:cubicBezTo>
                    <a:pt x="2963" y="7227"/>
                    <a:pt x="4354" y="8618"/>
                    <a:pt x="6067" y="8618"/>
                  </a:cubicBezTo>
                  <a:lnTo>
                    <a:pt x="6335" y="8618"/>
                  </a:lnTo>
                  <a:cubicBezTo>
                    <a:pt x="6495" y="8618"/>
                    <a:pt x="6620" y="8493"/>
                    <a:pt x="6620" y="8333"/>
                  </a:cubicBezTo>
                  <a:lnTo>
                    <a:pt x="6620" y="6424"/>
                  </a:lnTo>
                  <a:cubicBezTo>
                    <a:pt x="6620" y="6263"/>
                    <a:pt x="6495" y="6138"/>
                    <a:pt x="6335" y="6138"/>
                  </a:cubicBezTo>
                  <a:cubicBezTo>
                    <a:pt x="6192" y="6138"/>
                    <a:pt x="6067" y="6263"/>
                    <a:pt x="6067" y="6424"/>
                  </a:cubicBezTo>
                  <a:lnTo>
                    <a:pt x="6067" y="8047"/>
                  </a:lnTo>
                  <a:cubicBezTo>
                    <a:pt x="4658" y="8047"/>
                    <a:pt x="3534" y="6923"/>
                    <a:pt x="3534" y="5532"/>
                  </a:cubicBezTo>
                  <a:lnTo>
                    <a:pt x="3534" y="1410"/>
                  </a:lnTo>
                  <a:cubicBezTo>
                    <a:pt x="3534" y="643"/>
                    <a:pt x="2909"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120"/>
            <p:cNvSpPr/>
            <p:nvPr/>
          </p:nvSpPr>
          <p:spPr>
            <a:xfrm>
              <a:off x="6516388" y="3528150"/>
              <a:ext cx="14300" cy="14300"/>
            </a:xfrm>
            <a:custGeom>
              <a:avLst/>
              <a:gdLst/>
              <a:ahLst/>
              <a:cxnLst/>
              <a:rect l="l" t="t" r="r" b="b"/>
              <a:pathLst>
                <a:path w="572" h="572" extrusionOk="0">
                  <a:moveTo>
                    <a:pt x="286" y="0"/>
                  </a:moveTo>
                  <a:cubicBezTo>
                    <a:pt x="143" y="0"/>
                    <a:pt x="0" y="125"/>
                    <a:pt x="0" y="286"/>
                  </a:cubicBezTo>
                  <a:cubicBezTo>
                    <a:pt x="0" y="446"/>
                    <a:pt x="143" y="571"/>
                    <a:pt x="286" y="571"/>
                  </a:cubicBezTo>
                  <a:cubicBezTo>
                    <a:pt x="446" y="571"/>
                    <a:pt x="571" y="446"/>
                    <a:pt x="571" y="286"/>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08" name="Google Shape;2108;p120"/>
          <p:cNvGrpSpPr/>
          <p:nvPr/>
        </p:nvGrpSpPr>
        <p:grpSpPr>
          <a:xfrm>
            <a:off x="6381238" y="2726650"/>
            <a:ext cx="324750" cy="359550"/>
            <a:chOff x="6381238" y="2802850"/>
            <a:chExt cx="324750" cy="359550"/>
          </a:xfrm>
        </p:grpSpPr>
        <p:sp>
          <p:nvSpPr>
            <p:cNvPr id="2109" name="Google Shape;2109;p120"/>
            <p:cNvSpPr/>
            <p:nvPr/>
          </p:nvSpPr>
          <p:spPr>
            <a:xfrm>
              <a:off x="6438313" y="2982175"/>
              <a:ext cx="14300" cy="13850"/>
            </a:xfrm>
            <a:custGeom>
              <a:avLst/>
              <a:gdLst/>
              <a:ahLst/>
              <a:cxnLst/>
              <a:rect l="l" t="t" r="r" b="b"/>
              <a:pathLst>
                <a:path w="572" h="554" extrusionOk="0">
                  <a:moveTo>
                    <a:pt x="286" y="0"/>
                  </a:moveTo>
                  <a:cubicBezTo>
                    <a:pt x="126" y="0"/>
                    <a:pt x="1" y="125"/>
                    <a:pt x="1" y="285"/>
                  </a:cubicBezTo>
                  <a:cubicBezTo>
                    <a:pt x="1" y="428"/>
                    <a:pt x="126" y="553"/>
                    <a:pt x="286" y="553"/>
                  </a:cubicBezTo>
                  <a:cubicBezTo>
                    <a:pt x="447" y="553"/>
                    <a:pt x="572" y="428"/>
                    <a:pt x="572" y="285"/>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120"/>
            <p:cNvSpPr/>
            <p:nvPr/>
          </p:nvSpPr>
          <p:spPr>
            <a:xfrm>
              <a:off x="6381238" y="2802850"/>
              <a:ext cx="324750" cy="359550"/>
            </a:xfrm>
            <a:custGeom>
              <a:avLst/>
              <a:gdLst/>
              <a:ahLst/>
              <a:cxnLst/>
              <a:rect l="l" t="t" r="r" b="b"/>
              <a:pathLst>
                <a:path w="12990" h="14382" extrusionOk="0">
                  <a:moveTo>
                    <a:pt x="9350" y="571"/>
                  </a:moveTo>
                  <a:cubicBezTo>
                    <a:pt x="10117" y="571"/>
                    <a:pt x="10741" y="1196"/>
                    <a:pt x="10741" y="1981"/>
                  </a:cubicBezTo>
                  <a:cubicBezTo>
                    <a:pt x="10741" y="2748"/>
                    <a:pt x="10117" y="3373"/>
                    <a:pt x="9350" y="3373"/>
                  </a:cubicBezTo>
                  <a:cubicBezTo>
                    <a:pt x="8261" y="3373"/>
                    <a:pt x="7387" y="4265"/>
                    <a:pt x="7387" y="5335"/>
                  </a:cubicBezTo>
                  <a:cubicBezTo>
                    <a:pt x="7387" y="5639"/>
                    <a:pt x="7440" y="5924"/>
                    <a:pt x="7565" y="6174"/>
                  </a:cubicBezTo>
                  <a:cubicBezTo>
                    <a:pt x="6780" y="5621"/>
                    <a:pt x="6263" y="4693"/>
                    <a:pt x="6263" y="3658"/>
                  </a:cubicBezTo>
                  <a:cubicBezTo>
                    <a:pt x="6263" y="1963"/>
                    <a:pt x="7637" y="571"/>
                    <a:pt x="9350" y="571"/>
                  </a:cubicBezTo>
                  <a:close/>
                  <a:moveTo>
                    <a:pt x="11116" y="1124"/>
                  </a:moveTo>
                  <a:lnTo>
                    <a:pt x="11116" y="1124"/>
                  </a:lnTo>
                  <a:cubicBezTo>
                    <a:pt x="11919" y="1695"/>
                    <a:pt x="12436" y="2623"/>
                    <a:pt x="12436" y="3658"/>
                  </a:cubicBezTo>
                  <a:cubicBezTo>
                    <a:pt x="12436" y="5353"/>
                    <a:pt x="11045" y="6745"/>
                    <a:pt x="9350" y="6745"/>
                  </a:cubicBezTo>
                  <a:cubicBezTo>
                    <a:pt x="8565" y="6745"/>
                    <a:pt x="7940" y="6120"/>
                    <a:pt x="7940" y="5335"/>
                  </a:cubicBezTo>
                  <a:cubicBezTo>
                    <a:pt x="7940" y="4568"/>
                    <a:pt x="8565" y="3944"/>
                    <a:pt x="9350" y="3944"/>
                  </a:cubicBezTo>
                  <a:cubicBezTo>
                    <a:pt x="10438" y="3944"/>
                    <a:pt x="11312" y="3051"/>
                    <a:pt x="11312" y="1981"/>
                  </a:cubicBezTo>
                  <a:cubicBezTo>
                    <a:pt x="11312" y="1677"/>
                    <a:pt x="11241" y="1392"/>
                    <a:pt x="11116" y="1124"/>
                  </a:cubicBezTo>
                  <a:close/>
                  <a:moveTo>
                    <a:pt x="9350" y="0"/>
                  </a:moveTo>
                  <a:cubicBezTo>
                    <a:pt x="7922" y="0"/>
                    <a:pt x="6673" y="839"/>
                    <a:pt x="6084" y="2034"/>
                  </a:cubicBezTo>
                  <a:lnTo>
                    <a:pt x="5924" y="2034"/>
                  </a:lnTo>
                  <a:cubicBezTo>
                    <a:pt x="4639" y="2034"/>
                    <a:pt x="3426" y="2534"/>
                    <a:pt x="2516" y="3426"/>
                  </a:cubicBezTo>
                  <a:cubicBezTo>
                    <a:pt x="1588" y="4336"/>
                    <a:pt x="1088" y="5531"/>
                    <a:pt x="1088" y="6816"/>
                  </a:cubicBezTo>
                  <a:cubicBezTo>
                    <a:pt x="1088" y="7102"/>
                    <a:pt x="839" y="7637"/>
                    <a:pt x="393" y="8244"/>
                  </a:cubicBezTo>
                  <a:cubicBezTo>
                    <a:pt x="0" y="8797"/>
                    <a:pt x="54" y="9207"/>
                    <a:pt x="178" y="9439"/>
                  </a:cubicBezTo>
                  <a:cubicBezTo>
                    <a:pt x="303" y="9689"/>
                    <a:pt x="607" y="9974"/>
                    <a:pt x="1374" y="10028"/>
                  </a:cubicBezTo>
                  <a:lnTo>
                    <a:pt x="1374" y="11259"/>
                  </a:lnTo>
                  <a:cubicBezTo>
                    <a:pt x="1374" y="12080"/>
                    <a:pt x="2052" y="12758"/>
                    <a:pt x="2891" y="12758"/>
                  </a:cubicBezTo>
                  <a:cubicBezTo>
                    <a:pt x="3622" y="12758"/>
                    <a:pt x="4033" y="12793"/>
                    <a:pt x="4211" y="12936"/>
                  </a:cubicBezTo>
                  <a:cubicBezTo>
                    <a:pt x="4372" y="13079"/>
                    <a:pt x="4425" y="13454"/>
                    <a:pt x="4461" y="14114"/>
                  </a:cubicBezTo>
                  <a:cubicBezTo>
                    <a:pt x="4479" y="14274"/>
                    <a:pt x="4603" y="14381"/>
                    <a:pt x="4746" y="14381"/>
                  </a:cubicBezTo>
                  <a:lnTo>
                    <a:pt x="8779" y="14381"/>
                  </a:lnTo>
                  <a:cubicBezTo>
                    <a:pt x="8850" y="14381"/>
                    <a:pt x="8921" y="14346"/>
                    <a:pt x="8975" y="14292"/>
                  </a:cubicBezTo>
                  <a:cubicBezTo>
                    <a:pt x="9028" y="14239"/>
                    <a:pt x="9064" y="14167"/>
                    <a:pt x="9046" y="14078"/>
                  </a:cubicBezTo>
                  <a:cubicBezTo>
                    <a:pt x="9011" y="13543"/>
                    <a:pt x="9011" y="13132"/>
                    <a:pt x="9011" y="12793"/>
                  </a:cubicBezTo>
                  <a:cubicBezTo>
                    <a:pt x="9011" y="12633"/>
                    <a:pt x="8886" y="12508"/>
                    <a:pt x="8725" y="12508"/>
                  </a:cubicBezTo>
                  <a:cubicBezTo>
                    <a:pt x="8565" y="12508"/>
                    <a:pt x="8440" y="12633"/>
                    <a:pt x="8440" y="12776"/>
                  </a:cubicBezTo>
                  <a:cubicBezTo>
                    <a:pt x="8440" y="13079"/>
                    <a:pt x="8457" y="13400"/>
                    <a:pt x="8475" y="13810"/>
                  </a:cubicBezTo>
                  <a:lnTo>
                    <a:pt x="5014" y="13810"/>
                  </a:lnTo>
                  <a:cubicBezTo>
                    <a:pt x="4960" y="13204"/>
                    <a:pt x="4871" y="12776"/>
                    <a:pt x="4568" y="12508"/>
                  </a:cubicBezTo>
                  <a:cubicBezTo>
                    <a:pt x="4229" y="12222"/>
                    <a:pt x="3711" y="12205"/>
                    <a:pt x="2891" y="12205"/>
                  </a:cubicBezTo>
                  <a:cubicBezTo>
                    <a:pt x="2373" y="12205"/>
                    <a:pt x="1945" y="11776"/>
                    <a:pt x="1945" y="11259"/>
                  </a:cubicBezTo>
                  <a:lnTo>
                    <a:pt x="1945" y="10884"/>
                  </a:lnTo>
                  <a:lnTo>
                    <a:pt x="2784" y="10884"/>
                  </a:lnTo>
                  <a:cubicBezTo>
                    <a:pt x="2926" y="10884"/>
                    <a:pt x="3051" y="10759"/>
                    <a:pt x="3051" y="10599"/>
                  </a:cubicBezTo>
                  <a:cubicBezTo>
                    <a:pt x="3051" y="10438"/>
                    <a:pt x="2926" y="10313"/>
                    <a:pt x="2784" y="10313"/>
                  </a:cubicBezTo>
                  <a:lnTo>
                    <a:pt x="1945" y="10313"/>
                  </a:lnTo>
                  <a:lnTo>
                    <a:pt x="1945" y="9760"/>
                  </a:lnTo>
                  <a:cubicBezTo>
                    <a:pt x="1945" y="9600"/>
                    <a:pt x="1802" y="9475"/>
                    <a:pt x="1659" y="9475"/>
                  </a:cubicBezTo>
                  <a:cubicBezTo>
                    <a:pt x="1142" y="9475"/>
                    <a:pt x="767" y="9368"/>
                    <a:pt x="678" y="9171"/>
                  </a:cubicBezTo>
                  <a:cubicBezTo>
                    <a:pt x="607" y="9046"/>
                    <a:pt x="660" y="8832"/>
                    <a:pt x="857" y="8565"/>
                  </a:cubicBezTo>
                  <a:cubicBezTo>
                    <a:pt x="1213" y="8065"/>
                    <a:pt x="1659" y="7334"/>
                    <a:pt x="1659" y="6816"/>
                  </a:cubicBezTo>
                  <a:cubicBezTo>
                    <a:pt x="1659" y="4497"/>
                    <a:pt x="3533" y="2623"/>
                    <a:pt x="5852" y="2587"/>
                  </a:cubicBezTo>
                  <a:lnTo>
                    <a:pt x="5852" y="2587"/>
                  </a:lnTo>
                  <a:cubicBezTo>
                    <a:pt x="5745" y="2926"/>
                    <a:pt x="5692" y="3283"/>
                    <a:pt x="5692" y="3658"/>
                  </a:cubicBezTo>
                  <a:cubicBezTo>
                    <a:pt x="5692" y="5674"/>
                    <a:pt x="7333" y="7298"/>
                    <a:pt x="9350" y="7298"/>
                  </a:cubicBezTo>
                  <a:cubicBezTo>
                    <a:pt x="9635" y="7298"/>
                    <a:pt x="9903" y="7280"/>
                    <a:pt x="10170" y="7209"/>
                  </a:cubicBezTo>
                  <a:lnTo>
                    <a:pt x="10170" y="7209"/>
                  </a:lnTo>
                  <a:cubicBezTo>
                    <a:pt x="10099" y="7851"/>
                    <a:pt x="9903" y="8458"/>
                    <a:pt x="9564" y="8993"/>
                  </a:cubicBezTo>
                  <a:cubicBezTo>
                    <a:pt x="9296" y="9421"/>
                    <a:pt x="9100" y="9814"/>
                    <a:pt x="8939" y="10206"/>
                  </a:cubicBezTo>
                  <a:cubicBezTo>
                    <a:pt x="8868" y="10349"/>
                    <a:pt x="8939" y="10510"/>
                    <a:pt x="9082" y="10563"/>
                  </a:cubicBezTo>
                  <a:cubicBezTo>
                    <a:pt x="9118" y="10581"/>
                    <a:pt x="9153" y="10599"/>
                    <a:pt x="9189" y="10599"/>
                  </a:cubicBezTo>
                  <a:cubicBezTo>
                    <a:pt x="9296" y="10599"/>
                    <a:pt x="9403" y="10527"/>
                    <a:pt x="9457" y="10420"/>
                  </a:cubicBezTo>
                  <a:cubicBezTo>
                    <a:pt x="9599" y="10064"/>
                    <a:pt x="9796" y="9689"/>
                    <a:pt x="10045" y="9296"/>
                  </a:cubicBezTo>
                  <a:cubicBezTo>
                    <a:pt x="10474" y="8600"/>
                    <a:pt x="10706" y="7833"/>
                    <a:pt x="10741" y="7030"/>
                  </a:cubicBezTo>
                  <a:cubicBezTo>
                    <a:pt x="12062" y="6477"/>
                    <a:pt x="12990" y="5175"/>
                    <a:pt x="12990" y="3658"/>
                  </a:cubicBezTo>
                  <a:cubicBezTo>
                    <a:pt x="12990" y="1642"/>
                    <a:pt x="11366" y="0"/>
                    <a:pt x="9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120"/>
            <p:cNvSpPr/>
            <p:nvPr/>
          </p:nvSpPr>
          <p:spPr>
            <a:xfrm>
              <a:off x="6607838" y="2845225"/>
              <a:ext cx="14300" cy="13850"/>
            </a:xfrm>
            <a:custGeom>
              <a:avLst/>
              <a:gdLst/>
              <a:ahLst/>
              <a:cxnLst/>
              <a:rect l="l" t="t" r="r" b="b"/>
              <a:pathLst>
                <a:path w="572" h="554" extrusionOk="0">
                  <a:moveTo>
                    <a:pt x="286" y="0"/>
                  </a:moveTo>
                  <a:cubicBezTo>
                    <a:pt x="125" y="0"/>
                    <a:pt x="0" y="125"/>
                    <a:pt x="0" y="286"/>
                  </a:cubicBezTo>
                  <a:cubicBezTo>
                    <a:pt x="0" y="429"/>
                    <a:pt x="125" y="553"/>
                    <a:pt x="286" y="553"/>
                  </a:cubicBezTo>
                  <a:cubicBezTo>
                    <a:pt x="428" y="553"/>
                    <a:pt x="571" y="429"/>
                    <a:pt x="571" y="286"/>
                  </a:cubicBezTo>
                  <a:cubicBezTo>
                    <a:pt x="571" y="125"/>
                    <a:pt x="428"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120"/>
            <p:cNvSpPr/>
            <p:nvPr/>
          </p:nvSpPr>
          <p:spPr>
            <a:xfrm>
              <a:off x="6607838" y="2929525"/>
              <a:ext cx="14300" cy="13850"/>
            </a:xfrm>
            <a:custGeom>
              <a:avLst/>
              <a:gdLst/>
              <a:ahLst/>
              <a:cxnLst/>
              <a:rect l="l" t="t" r="r" b="b"/>
              <a:pathLst>
                <a:path w="572" h="554" extrusionOk="0">
                  <a:moveTo>
                    <a:pt x="286" y="1"/>
                  </a:moveTo>
                  <a:cubicBezTo>
                    <a:pt x="125" y="1"/>
                    <a:pt x="0" y="125"/>
                    <a:pt x="0" y="268"/>
                  </a:cubicBezTo>
                  <a:cubicBezTo>
                    <a:pt x="0" y="429"/>
                    <a:pt x="125" y="554"/>
                    <a:pt x="286" y="554"/>
                  </a:cubicBezTo>
                  <a:cubicBezTo>
                    <a:pt x="428" y="554"/>
                    <a:pt x="571" y="429"/>
                    <a:pt x="571" y="268"/>
                  </a:cubicBezTo>
                  <a:cubicBezTo>
                    <a:pt x="571" y="125"/>
                    <a:pt x="42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120"/>
            <p:cNvSpPr/>
            <p:nvPr/>
          </p:nvSpPr>
          <p:spPr>
            <a:xfrm>
              <a:off x="6594888" y="308387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4" name="Google Shape;2114;p120"/>
          <p:cNvGrpSpPr/>
          <p:nvPr/>
        </p:nvGrpSpPr>
        <p:grpSpPr>
          <a:xfrm>
            <a:off x="6365163" y="2224375"/>
            <a:ext cx="359125" cy="263200"/>
            <a:chOff x="6365163" y="2300575"/>
            <a:chExt cx="359125" cy="263200"/>
          </a:xfrm>
        </p:grpSpPr>
        <p:sp>
          <p:nvSpPr>
            <p:cNvPr id="2115" name="Google Shape;2115;p120"/>
            <p:cNvSpPr/>
            <p:nvPr/>
          </p:nvSpPr>
          <p:spPr>
            <a:xfrm>
              <a:off x="6365163" y="2300575"/>
              <a:ext cx="359125" cy="263200"/>
            </a:xfrm>
            <a:custGeom>
              <a:avLst/>
              <a:gdLst/>
              <a:ahLst/>
              <a:cxnLst/>
              <a:rect l="l" t="t" r="r" b="b"/>
              <a:pathLst>
                <a:path w="14365" h="10528" extrusionOk="0">
                  <a:moveTo>
                    <a:pt x="6388" y="554"/>
                  </a:moveTo>
                  <a:cubicBezTo>
                    <a:pt x="6710" y="554"/>
                    <a:pt x="7013" y="696"/>
                    <a:pt x="7227" y="928"/>
                  </a:cubicBezTo>
                  <a:cubicBezTo>
                    <a:pt x="7209" y="946"/>
                    <a:pt x="7173" y="964"/>
                    <a:pt x="7156" y="982"/>
                  </a:cubicBezTo>
                  <a:cubicBezTo>
                    <a:pt x="7031" y="1071"/>
                    <a:pt x="7013" y="1249"/>
                    <a:pt x="7102" y="1374"/>
                  </a:cubicBezTo>
                  <a:cubicBezTo>
                    <a:pt x="7156" y="1446"/>
                    <a:pt x="7245" y="1499"/>
                    <a:pt x="7334" y="1499"/>
                  </a:cubicBezTo>
                  <a:cubicBezTo>
                    <a:pt x="7388" y="1499"/>
                    <a:pt x="7441" y="1481"/>
                    <a:pt x="7495" y="1428"/>
                  </a:cubicBezTo>
                  <a:cubicBezTo>
                    <a:pt x="7584" y="1374"/>
                    <a:pt x="7673" y="1321"/>
                    <a:pt x="7762" y="1267"/>
                  </a:cubicBezTo>
                  <a:cubicBezTo>
                    <a:pt x="8083" y="1089"/>
                    <a:pt x="8458" y="1000"/>
                    <a:pt x="8833" y="1000"/>
                  </a:cubicBezTo>
                  <a:cubicBezTo>
                    <a:pt x="9654" y="1000"/>
                    <a:pt x="10403" y="1446"/>
                    <a:pt x="10796" y="2177"/>
                  </a:cubicBezTo>
                  <a:cubicBezTo>
                    <a:pt x="10796" y="2195"/>
                    <a:pt x="10796" y="2195"/>
                    <a:pt x="10796" y="2195"/>
                  </a:cubicBezTo>
                  <a:cubicBezTo>
                    <a:pt x="10956" y="2498"/>
                    <a:pt x="11045" y="2855"/>
                    <a:pt x="11045" y="3212"/>
                  </a:cubicBezTo>
                  <a:cubicBezTo>
                    <a:pt x="11045" y="3373"/>
                    <a:pt x="11170" y="3498"/>
                    <a:pt x="11331" y="3498"/>
                  </a:cubicBezTo>
                  <a:cubicBezTo>
                    <a:pt x="11474" y="3498"/>
                    <a:pt x="11616" y="3373"/>
                    <a:pt x="11616" y="3212"/>
                  </a:cubicBezTo>
                  <a:cubicBezTo>
                    <a:pt x="11616" y="2891"/>
                    <a:pt x="11563" y="2588"/>
                    <a:pt x="11456" y="2284"/>
                  </a:cubicBezTo>
                  <a:lnTo>
                    <a:pt x="11474" y="2284"/>
                  </a:lnTo>
                  <a:cubicBezTo>
                    <a:pt x="12241" y="2284"/>
                    <a:pt x="12865" y="2909"/>
                    <a:pt x="12865" y="3676"/>
                  </a:cubicBezTo>
                  <a:cubicBezTo>
                    <a:pt x="12865" y="3819"/>
                    <a:pt x="12847" y="3944"/>
                    <a:pt x="12812" y="4069"/>
                  </a:cubicBezTo>
                  <a:lnTo>
                    <a:pt x="12794" y="4069"/>
                  </a:lnTo>
                  <a:cubicBezTo>
                    <a:pt x="12740" y="4301"/>
                    <a:pt x="12615" y="4497"/>
                    <a:pt x="12455" y="4657"/>
                  </a:cubicBezTo>
                  <a:cubicBezTo>
                    <a:pt x="12348" y="4782"/>
                    <a:pt x="12348" y="4943"/>
                    <a:pt x="12455" y="5068"/>
                  </a:cubicBezTo>
                  <a:cubicBezTo>
                    <a:pt x="12508" y="5121"/>
                    <a:pt x="12580" y="5139"/>
                    <a:pt x="12651" y="5139"/>
                  </a:cubicBezTo>
                  <a:cubicBezTo>
                    <a:pt x="12723" y="5139"/>
                    <a:pt x="12794" y="5121"/>
                    <a:pt x="12847" y="5068"/>
                  </a:cubicBezTo>
                  <a:cubicBezTo>
                    <a:pt x="12990" y="4907"/>
                    <a:pt x="13115" y="4747"/>
                    <a:pt x="13222" y="4550"/>
                  </a:cubicBezTo>
                  <a:cubicBezTo>
                    <a:pt x="13579" y="4800"/>
                    <a:pt x="13811" y="5228"/>
                    <a:pt x="13811" y="5692"/>
                  </a:cubicBezTo>
                  <a:cubicBezTo>
                    <a:pt x="13811" y="6460"/>
                    <a:pt x="13186" y="7084"/>
                    <a:pt x="12419" y="7084"/>
                  </a:cubicBezTo>
                  <a:cubicBezTo>
                    <a:pt x="12062" y="7084"/>
                    <a:pt x="11723" y="6941"/>
                    <a:pt x="11456" y="6691"/>
                  </a:cubicBezTo>
                  <a:cubicBezTo>
                    <a:pt x="11277" y="6513"/>
                    <a:pt x="11135" y="6299"/>
                    <a:pt x="11063" y="6049"/>
                  </a:cubicBezTo>
                  <a:cubicBezTo>
                    <a:pt x="11033" y="5928"/>
                    <a:pt x="10925" y="5845"/>
                    <a:pt x="10795" y="5845"/>
                  </a:cubicBezTo>
                  <a:cubicBezTo>
                    <a:pt x="10772" y="5845"/>
                    <a:pt x="10748" y="5848"/>
                    <a:pt x="10724" y="5853"/>
                  </a:cubicBezTo>
                  <a:cubicBezTo>
                    <a:pt x="10581" y="5889"/>
                    <a:pt x="10492" y="6049"/>
                    <a:pt x="10528" y="6192"/>
                  </a:cubicBezTo>
                  <a:cubicBezTo>
                    <a:pt x="10599" y="6477"/>
                    <a:pt x="10742" y="6727"/>
                    <a:pt x="10920" y="6959"/>
                  </a:cubicBezTo>
                  <a:cubicBezTo>
                    <a:pt x="10885" y="7030"/>
                    <a:pt x="10849" y="7102"/>
                    <a:pt x="10796" y="7173"/>
                  </a:cubicBezTo>
                  <a:cubicBezTo>
                    <a:pt x="10706" y="7298"/>
                    <a:pt x="10742" y="7477"/>
                    <a:pt x="10867" y="7566"/>
                  </a:cubicBezTo>
                  <a:cubicBezTo>
                    <a:pt x="10921" y="7599"/>
                    <a:pt x="10977" y="7615"/>
                    <a:pt x="11031" y="7615"/>
                  </a:cubicBezTo>
                  <a:cubicBezTo>
                    <a:pt x="11121" y="7615"/>
                    <a:pt x="11204" y="7572"/>
                    <a:pt x="11259" y="7494"/>
                  </a:cubicBezTo>
                  <a:cubicBezTo>
                    <a:pt x="11295" y="7441"/>
                    <a:pt x="11331" y="7387"/>
                    <a:pt x="11366" y="7334"/>
                  </a:cubicBezTo>
                  <a:cubicBezTo>
                    <a:pt x="11670" y="7530"/>
                    <a:pt x="12045" y="7637"/>
                    <a:pt x="12419" y="7637"/>
                  </a:cubicBezTo>
                  <a:cubicBezTo>
                    <a:pt x="12615" y="7637"/>
                    <a:pt x="12812" y="7601"/>
                    <a:pt x="12990" y="7548"/>
                  </a:cubicBezTo>
                  <a:cubicBezTo>
                    <a:pt x="12990" y="7619"/>
                    <a:pt x="12990" y="7673"/>
                    <a:pt x="12990" y="7744"/>
                  </a:cubicBezTo>
                  <a:cubicBezTo>
                    <a:pt x="12990" y="8975"/>
                    <a:pt x="12009" y="9957"/>
                    <a:pt x="10778" y="9957"/>
                  </a:cubicBezTo>
                  <a:cubicBezTo>
                    <a:pt x="10028" y="9957"/>
                    <a:pt x="9332" y="9582"/>
                    <a:pt x="8922" y="8957"/>
                  </a:cubicBezTo>
                  <a:lnTo>
                    <a:pt x="8993" y="8957"/>
                  </a:lnTo>
                  <a:cubicBezTo>
                    <a:pt x="9154" y="8922"/>
                    <a:pt x="9261" y="8779"/>
                    <a:pt x="9225" y="8636"/>
                  </a:cubicBezTo>
                  <a:cubicBezTo>
                    <a:pt x="9210" y="8497"/>
                    <a:pt x="9100" y="8397"/>
                    <a:pt x="8966" y="8397"/>
                  </a:cubicBezTo>
                  <a:cubicBezTo>
                    <a:pt x="8946" y="8397"/>
                    <a:pt x="8925" y="8400"/>
                    <a:pt x="8904" y="8404"/>
                  </a:cubicBezTo>
                  <a:cubicBezTo>
                    <a:pt x="8761" y="8422"/>
                    <a:pt x="8619" y="8422"/>
                    <a:pt x="8458" y="8422"/>
                  </a:cubicBezTo>
                  <a:cubicBezTo>
                    <a:pt x="7905" y="8422"/>
                    <a:pt x="7388" y="8279"/>
                    <a:pt x="6924" y="7976"/>
                  </a:cubicBezTo>
                  <a:cubicBezTo>
                    <a:pt x="6924" y="7976"/>
                    <a:pt x="6924" y="7958"/>
                    <a:pt x="6924" y="7958"/>
                  </a:cubicBezTo>
                  <a:cubicBezTo>
                    <a:pt x="6763" y="7869"/>
                    <a:pt x="6620" y="7744"/>
                    <a:pt x="6495" y="7619"/>
                  </a:cubicBezTo>
                  <a:cubicBezTo>
                    <a:pt x="6433" y="7557"/>
                    <a:pt x="6362" y="7526"/>
                    <a:pt x="6290" y="7526"/>
                  </a:cubicBezTo>
                  <a:cubicBezTo>
                    <a:pt x="6219" y="7526"/>
                    <a:pt x="6148" y="7557"/>
                    <a:pt x="6085" y="7619"/>
                  </a:cubicBezTo>
                  <a:cubicBezTo>
                    <a:pt x="5978" y="7726"/>
                    <a:pt x="5978" y="7905"/>
                    <a:pt x="6085" y="8012"/>
                  </a:cubicBezTo>
                  <a:cubicBezTo>
                    <a:pt x="6192" y="8101"/>
                    <a:pt x="6299" y="8190"/>
                    <a:pt x="6406" y="8279"/>
                  </a:cubicBezTo>
                  <a:cubicBezTo>
                    <a:pt x="6085" y="8761"/>
                    <a:pt x="5550" y="9065"/>
                    <a:pt x="4961" y="9065"/>
                  </a:cubicBezTo>
                  <a:cubicBezTo>
                    <a:pt x="4140" y="9065"/>
                    <a:pt x="3444" y="8476"/>
                    <a:pt x="3284" y="7691"/>
                  </a:cubicBezTo>
                  <a:cubicBezTo>
                    <a:pt x="3284" y="7691"/>
                    <a:pt x="3284" y="7691"/>
                    <a:pt x="3284" y="7673"/>
                  </a:cubicBezTo>
                  <a:cubicBezTo>
                    <a:pt x="3266" y="7566"/>
                    <a:pt x="3248" y="7459"/>
                    <a:pt x="3248" y="7352"/>
                  </a:cubicBezTo>
                  <a:cubicBezTo>
                    <a:pt x="3248" y="7191"/>
                    <a:pt x="3123" y="7066"/>
                    <a:pt x="2980" y="7066"/>
                  </a:cubicBezTo>
                  <a:cubicBezTo>
                    <a:pt x="2820" y="7066"/>
                    <a:pt x="2695" y="7191"/>
                    <a:pt x="2695" y="7352"/>
                  </a:cubicBezTo>
                  <a:cubicBezTo>
                    <a:pt x="2695" y="7405"/>
                    <a:pt x="2695" y="7441"/>
                    <a:pt x="2695" y="7477"/>
                  </a:cubicBezTo>
                  <a:cubicBezTo>
                    <a:pt x="2178" y="7459"/>
                    <a:pt x="1749" y="7084"/>
                    <a:pt x="1642" y="6602"/>
                  </a:cubicBezTo>
                  <a:lnTo>
                    <a:pt x="1642" y="6602"/>
                  </a:lnTo>
                  <a:cubicBezTo>
                    <a:pt x="1749" y="6620"/>
                    <a:pt x="1839" y="6620"/>
                    <a:pt x="1946" y="6620"/>
                  </a:cubicBezTo>
                  <a:cubicBezTo>
                    <a:pt x="2106" y="6620"/>
                    <a:pt x="2231" y="6495"/>
                    <a:pt x="2231" y="6335"/>
                  </a:cubicBezTo>
                  <a:cubicBezTo>
                    <a:pt x="2231" y="6192"/>
                    <a:pt x="2106" y="6067"/>
                    <a:pt x="1946" y="6067"/>
                  </a:cubicBezTo>
                  <a:cubicBezTo>
                    <a:pt x="1767" y="6067"/>
                    <a:pt x="1607" y="6031"/>
                    <a:pt x="1446" y="5960"/>
                  </a:cubicBezTo>
                  <a:cubicBezTo>
                    <a:pt x="911" y="5746"/>
                    <a:pt x="554" y="5246"/>
                    <a:pt x="554" y="4675"/>
                  </a:cubicBezTo>
                  <a:cubicBezTo>
                    <a:pt x="554" y="4140"/>
                    <a:pt x="857" y="3658"/>
                    <a:pt x="1321" y="3426"/>
                  </a:cubicBezTo>
                  <a:lnTo>
                    <a:pt x="1339" y="3426"/>
                  </a:lnTo>
                  <a:cubicBezTo>
                    <a:pt x="1517" y="3319"/>
                    <a:pt x="1731" y="3284"/>
                    <a:pt x="1946" y="3284"/>
                  </a:cubicBezTo>
                  <a:cubicBezTo>
                    <a:pt x="2106" y="3284"/>
                    <a:pt x="2231" y="3159"/>
                    <a:pt x="2231" y="2998"/>
                  </a:cubicBezTo>
                  <a:cubicBezTo>
                    <a:pt x="2231" y="2837"/>
                    <a:pt x="2106" y="2713"/>
                    <a:pt x="1946" y="2713"/>
                  </a:cubicBezTo>
                  <a:cubicBezTo>
                    <a:pt x="1803" y="2713"/>
                    <a:pt x="1660" y="2730"/>
                    <a:pt x="1517" y="2766"/>
                  </a:cubicBezTo>
                  <a:cubicBezTo>
                    <a:pt x="1642" y="2302"/>
                    <a:pt x="2088" y="1945"/>
                    <a:pt x="2588" y="1945"/>
                  </a:cubicBezTo>
                  <a:cubicBezTo>
                    <a:pt x="2659" y="1945"/>
                    <a:pt x="2731" y="1963"/>
                    <a:pt x="2802" y="1981"/>
                  </a:cubicBezTo>
                  <a:lnTo>
                    <a:pt x="2820" y="1981"/>
                  </a:lnTo>
                  <a:cubicBezTo>
                    <a:pt x="3034" y="2017"/>
                    <a:pt x="3230" y="2124"/>
                    <a:pt x="3373" y="2284"/>
                  </a:cubicBezTo>
                  <a:cubicBezTo>
                    <a:pt x="3427" y="2338"/>
                    <a:pt x="3498" y="2356"/>
                    <a:pt x="3569" y="2356"/>
                  </a:cubicBezTo>
                  <a:cubicBezTo>
                    <a:pt x="3641" y="2356"/>
                    <a:pt x="3712" y="2338"/>
                    <a:pt x="3766" y="2284"/>
                  </a:cubicBezTo>
                  <a:cubicBezTo>
                    <a:pt x="3890" y="2177"/>
                    <a:pt x="3890" y="1999"/>
                    <a:pt x="3766" y="1874"/>
                  </a:cubicBezTo>
                  <a:cubicBezTo>
                    <a:pt x="3623" y="1731"/>
                    <a:pt x="3427" y="1606"/>
                    <a:pt x="3230" y="1517"/>
                  </a:cubicBezTo>
                  <a:cubicBezTo>
                    <a:pt x="3462" y="1053"/>
                    <a:pt x="3944" y="750"/>
                    <a:pt x="4479" y="750"/>
                  </a:cubicBezTo>
                  <a:cubicBezTo>
                    <a:pt x="4747" y="750"/>
                    <a:pt x="4997" y="821"/>
                    <a:pt x="5229" y="964"/>
                  </a:cubicBezTo>
                  <a:cubicBezTo>
                    <a:pt x="5318" y="1018"/>
                    <a:pt x="5389" y="1071"/>
                    <a:pt x="5461" y="1142"/>
                  </a:cubicBezTo>
                  <a:cubicBezTo>
                    <a:pt x="5532" y="1196"/>
                    <a:pt x="5603" y="1232"/>
                    <a:pt x="5675" y="1232"/>
                  </a:cubicBezTo>
                  <a:cubicBezTo>
                    <a:pt x="5746" y="1232"/>
                    <a:pt x="5817" y="1196"/>
                    <a:pt x="5871" y="1142"/>
                  </a:cubicBezTo>
                  <a:cubicBezTo>
                    <a:pt x="5978" y="1035"/>
                    <a:pt x="5978" y="857"/>
                    <a:pt x="5871" y="750"/>
                  </a:cubicBezTo>
                  <a:cubicBezTo>
                    <a:pt x="5853" y="732"/>
                    <a:pt x="5835" y="732"/>
                    <a:pt x="5835" y="714"/>
                  </a:cubicBezTo>
                  <a:cubicBezTo>
                    <a:pt x="5996" y="607"/>
                    <a:pt x="6192" y="554"/>
                    <a:pt x="6388" y="554"/>
                  </a:cubicBezTo>
                  <a:close/>
                  <a:moveTo>
                    <a:pt x="6870" y="8583"/>
                  </a:moveTo>
                  <a:cubicBezTo>
                    <a:pt x="7298" y="8833"/>
                    <a:pt x="7798" y="8957"/>
                    <a:pt x="8298" y="8993"/>
                  </a:cubicBezTo>
                  <a:cubicBezTo>
                    <a:pt x="8422" y="9261"/>
                    <a:pt x="8601" y="9511"/>
                    <a:pt x="8815" y="9725"/>
                  </a:cubicBezTo>
                  <a:cubicBezTo>
                    <a:pt x="8690" y="9796"/>
                    <a:pt x="8547" y="9850"/>
                    <a:pt x="8387" y="9885"/>
                  </a:cubicBezTo>
                  <a:cubicBezTo>
                    <a:pt x="8200" y="9936"/>
                    <a:pt x="8008" y="9961"/>
                    <a:pt x="7818" y="9961"/>
                  </a:cubicBezTo>
                  <a:cubicBezTo>
                    <a:pt x="7211" y="9961"/>
                    <a:pt x="6613" y="9709"/>
                    <a:pt x="6192" y="9261"/>
                  </a:cubicBezTo>
                  <a:cubicBezTo>
                    <a:pt x="6460" y="9082"/>
                    <a:pt x="6692" y="8868"/>
                    <a:pt x="6870" y="8583"/>
                  </a:cubicBezTo>
                  <a:close/>
                  <a:moveTo>
                    <a:pt x="6388" y="0"/>
                  </a:moveTo>
                  <a:cubicBezTo>
                    <a:pt x="6014" y="0"/>
                    <a:pt x="5639" y="125"/>
                    <a:pt x="5336" y="375"/>
                  </a:cubicBezTo>
                  <a:cubicBezTo>
                    <a:pt x="5068" y="250"/>
                    <a:pt x="4783" y="179"/>
                    <a:pt x="4479" y="179"/>
                  </a:cubicBezTo>
                  <a:cubicBezTo>
                    <a:pt x="3676" y="179"/>
                    <a:pt x="2980" y="661"/>
                    <a:pt x="2677" y="1392"/>
                  </a:cubicBezTo>
                  <a:lnTo>
                    <a:pt x="2588" y="1392"/>
                  </a:lnTo>
                  <a:cubicBezTo>
                    <a:pt x="1678" y="1392"/>
                    <a:pt x="946" y="2106"/>
                    <a:pt x="911" y="3016"/>
                  </a:cubicBezTo>
                  <a:cubicBezTo>
                    <a:pt x="340" y="3373"/>
                    <a:pt x="1" y="3979"/>
                    <a:pt x="1" y="4675"/>
                  </a:cubicBezTo>
                  <a:cubicBezTo>
                    <a:pt x="1" y="5407"/>
                    <a:pt x="411" y="6067"/>
                    <a:pt x="1053" y="6406"/>
                  </a:cubicBezTo>
                  <a:cubicBezTo>
                    <a:pt x="1071" y="7316"/>
                    <a:pt x="1821" y="8048"/>
                    <a:pt x="2731" y="8048"/>
                  </a:cubicBezTo>
                  <a:lnTo>
                    <a:pt x="2802" y="8048"/>
                  </a:lnTo>
                  <a:cubicBezTo>
                    <a:pt x="3088" y="8975"/>
                    <a:pt x="3962" y="9618"/>
                    <a:pt x="4961" y="9618"/>
                  </a:cubicBezTo>
                  <a:cubicBezTo>
                    <a:pt x="5211" y="9618"/>
                    <a:pt x="5443" y="9582"/>
                    <a:pt x="5675" y="9511"/>
                  </a:cubicBezTo>
                  <a:cubicBezTo>
                    <a:pt x="5996" y="9903"/>
                    <a:pt x="6406" y="10189"/>
                    <a:pt x="6888" y="10367"/>
                  </a:cubicBezTo>
                  <a:cubicBezTo>
                    <a:pt x="7191" y="10474"/>
                    <a:pt x="7495" y="10528"/>
                    <a:pt x="7816" y="10528"/>
                  </a:cubicBezTo>
                  <a:cubicBezTo>
                    <a:pt x="8066" y="10528"/>
                    <a:pt x="8298" y="10492"/>
                    <a:pt x="8530" y="10438"/>
                  </a:cubicBezTo>
                  <a:cubicBezTo>
                    <a:pt x="8815" y="10349"/>
                    <a:pt x="9065" y="10242"/>
                    <a:pt x="9297" y="10099"/>
                  </a:cubicBezTo>
                  <a:cubicBezTo>
                    <a:pt x="9725" y="10367"/>
                    <a:pt x="10242" y="10528"/>
                    <a:pt x="10778" y="10528"/>
                  </a:cubicBezTo>
                  <a:cubicBezTo>
                    <a:pt x="12312" y="10528"/>
                    <a:pt x="13561" y="9279"/>
                    <a:pt x="13561" y="7744"/>
                  </a:cubicBezTo>
                  <a:cubicBezTo>
                    <a:pt x="13561" y="7601"/>
                    <a:pt x="13543" y="7441"/>
                    <a:pt x="13525" y="7298"/>
                  </a:cubicBezTo>
                  <a:cubicBezTo>
                    <a:pt x="14025" y="6941"/>
                    <a:pt x="14364" y="6352"/>
                    <a:pt x="14364" y="5692"/>
                  </a:cubicBezTo>
                  <a:cubicBezTo>
                    <a:pt x="14364" y="4979"/>
                    <a:pt x="13989" y="4336"/>
                    <a:pt x="13401" y="3997"/>
                  </a:cubicBezTo>
                  <a:cubicBezTo>
                    <a:pt x="13418" y="3890"/>
                    <a:pt x="13418" y="3783"/>
                    <a:pt x="13418" y="3676"/>
                  </a:cubicBezTo>
                  <a:cubicBezTo>
                    <a:pt x="13418" y="2606"/>
                    <a:pt x="12544" y="1731"/>
                    <a:pt x="11474" y="1731"/>
                  </a:cubicBezTo>
                  <a:cubicBezTo>
                    <a:pt x="11366" y="1731"/>
                    <a:pt x="11277" y="1731"/>
                    <a:pt x="11188" y="1749"/>
                  </a:cubicBezTo>
                  <a:cubicBezTo>
                    <a:pt x="10688" y="928"/>
                    <a:pt x="9796" y="429"/>
                    <a:pt x="8833" y="429"/>
                  </a:cubicBezTo>
                  <a:cubicBezTo>
                    <a:pt x="8440" y="429"/>
                    <a:pt x="8066" y="500"/>
                    <a:pt x="7727" y="661"/>
                  </a:cubicBezTo>
                  <a:cubicBezTo>
                    <a:pt x="7405" y="250"/>
                    <a:pt x="6924" y="0"/>
                    <a:pt x="6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120"/>
            <p:cNvSpPr/>
            <p:nvPr/>
          </p:nvSpPr>
          <p:spPr>
            <a:xfrm>
              <a:off x="6611388" y="2499075"/>
              <a:ext cx="13850" cy="13850"/>
            </a:xfrm>
            <a:custGeom>
              <a:avLst/>
              <a:gdLst/>
              <a:ahLst/>
              <a:cxnLst/>
              <a:rect l="l" t="t" r="r" b="b"/>
              <a:pathLst>
                <a:path w="554" h="554" extrusionOk="0">
                  <a:moveTo>
                    <a:pt x="286" y="0"/>
                  </a:moveTo>
                  <a:cubicBezTo>
                    <a:pt x="126" y="0"/>
                    <a:pt x="1" y="125"/>
                    <a:pt x="1" y="286"/>
                  </a:cubicBezTo>
                  <a:cubicBezTo>
                    <a:pt x="1" y="429"/>
                    <a:pt x="126" y="554"/>
                    <a:pt x="286" y="554"/>
                  </a:cubicBezTo>
                  <a:cubicBezTo>
                    <a:pt x="429" y="554"/>
                    <a:pt x="554" y="429"/>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120"/>
            <p:cNvSpPr/>
            <p:nvPr/>
          </p:nvSpPr>
          <p:spPr>
            <a:xfrm>
              <a:off x="6489163" y="2426375"/>
              <a:ext cx="100400" cy="40600"/>
            </a:xfrm>
            <a:custGeom>
              <a:avLst/>
              <a:gdLst/>
              <a:ahLst/>
              <a:cxnLst/>
              <a:rect l="l" t="t" r="r" b="b"/>
              <a:pathLst>
                <a:path w="4016" h="1624" extrusionOk="0">
                  <a:moveTo>
                    <a:pt x="1999" y="571"/>
                  </a:moveTo>
                  <a:cubicBezTo>
                    <a:pt x="2392" y="571"/>
                    <a:pt x="2784" y="732"/>
                    <a:pt x="3123" y="1053"/>
                  </a:cubicBezTo>
                  <a:lnTo>
                    <a:pt x="893" y="1053"/>
                  </a:lnTo>
                  <a:cubicBezTo>
                    <a:pt x="1214" y="732"/>
                    <a:pt x="1607" y="571"/>
                    <a:pt x="1999" y="571"/>
                  </a:cubicBezTo>
                  <a:close/>
                  <a:moveTo>
                    <a:pt x="1999" y="0"/>
                  </a:moveTo>
                  <a:cubicBezTo>
                    <a:pt x="1268" y="0"/>
                    <a:pt x="554" y="428"/>
                    <a:pt x="55" y="1178"/>
                  </a:cubicBezTo>
                  <a:cubicBezTo>
                    <a:pt x="1" y="1267"/>
                    <a:pt x="1" y="1374"/>
                    <a:pt x="37" y="1463"/>
                  </a:cubicBezTo>
                  <a:cubicBezTo>
                    <a:pt x="90" y="1570"/>
                    <a:pt x="179" y="1624"/>
                    <a:pt x="286" y="1624"/>
                  </a:cubicBezTo>
                  <a:lnTo>
                    <a:pt x="3712" y="1624"/>
                  </a:lnTo>
                  <a:cubicBezTo>
                    <a:pt x="3819" y="1624"/>
                    <a:pt x="3909" y="1570"/>
                    <a:pt x="3962" y="1463"/>
                  </a:cubicBezTo>
                  <a:cubicBezTo>
                    <a:pt x="4016" y="1374"/>
                    <a:pt x="3998" y="1267"/>
                    <a:pt x="3944" y="1178"/>
                  </a:cubicBezTo>
                  <a:cubicBezTo>
                    <a:pt x="3445" y="428"/>
                    <a:pt x="2731" y="0"/>
                    <a:pt x="1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120"/>
            <p:cNvSpPr/>
            <p:nvPr/>
          </p:nvSpPr>
          <p:spPr>
            <a:xfrm>
              <a:off x="6474913" y="2378625"/>
              <a:ext cx="40600" cy="28150"/>
            </a:xfrm>
            <a:custGeom>
              <a:avLst/>
              <a:gdLst/>
              <a:ahLst/>
              <a:cxnLst/>
              <a:rect l="l" t="t" r="r" b="b"/>
              <a:pathLst>
                <a:path w="1624" h="1126" extrusionOk="0">
                  <a:moveTo>
                    <a:pt x="327" y="1"/>
                  </a:moveTo>
                  <a:cubicBezTo>
                    <a:pt x="232" y="1"/>
                    <a:pt x="137" y="49"/>
                    <a:pt x="89" y="144"/>
                  </a:cubicBezTo>
                  <a:cubicBezTo>
                    <a:pt x="0" y="269"/>
                    <a:pt x="54" y="447"/>
                    <a:pt x="178" y="518"/>
                  </a:cubicBezTo>
                  <a:lnTo>
                    <a:pt x="1160" y="1089"/>
                  </a:lnTo>
                  <a:cubicBezTo>
                    <a:pt x="1195" y="1107"/>
                    <a:pt x="1249" y="1125"/>
                    <a:pt x="1303" y="1125"/>
                  </a:cubicBezTo>
                  <a:cubicBezTo>
                    <a:pt x="1392" y="1125"/>
                    <a:pt x="1499" y="1072"/>
                    <a:pt x="1534" y="982"/>
                  </a:cubicBezTo>
                  <a:cubicBezTo>
                    <a:pt x="1624" y="840"/>
                    <a:pt x="1570" y="679"/>
                    <a:pt x="1445" y="608"/>
                  </a:cubicBezTo>
                  <a:lnTo>
                    <a:pt x="464" y="37"/>
                  </a:lnTo>
                  <a:cubicBezTo>
                    <a:pt x="422" y="13"/>
                    <a:pt x="375"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120"/>
            <p:cNvSpPr/>
            <p:nvPr/>
          </p:nvSpPr>
          <p:spPr>
            <a:xfrm>
              <a:off x="6562788" y="2378625"/>
              <a:ext cx="40600" cy="28150"/>
            </a:xfrm>
            <a:custGeom>
              <a:avLst/>
              <a:gdLst/>
              <a:ahLst/>
              <a:cxnLst/>
              <a:rect l="l" t="t" r="r" b="b"/>
              <a:pathLst>
                <a:path w="1624" h="1126" extrusionOk="0">
                  <a:moveTo>
                    <a:pt x="1305" y="1"/>
                  </a:moveTo>
                  <a:cubicBezTo>
                    <a:pt x="1257" y="1"/>
                    <a:pt x="1207" y="13"/>
                    <a:pt x="1160" y="37"/>
                  </a:cubicBezTo>
                  <a:lnTo>
                    <a:pt x="196" y="608"/>
                  </a:lnTo>
                  <a:cubicBezTo>
                    <a:pt x="54" y="679"/>
                    <a:pt x="0" y="840"/>
                    <a:pt x="89" y="982"/>
                  </a:cubicBezTo>
                  <a:cubicBezTo>
                    <a:pt x="143" y="1072"/>
                    <a:pt x="232" y="1125"/>
                    <a:pt x="321" y="1125"/>
                  </a:cubicBezTo>
                  <a:cubicBezTo>
                    <a:pt x="375" y="1125"/>
                    <a:pt x="428" y="1107"/>
                    <a:pt x="464" y="1089"/>
                  </a:cubicBezTo>
                  <a:lnTo>
                    <a:pt x="1445" y="518"/>
                  </a:lnTo>
                  <a:cubicBezTo>
                    <a:pt x="1570" y="447"/>
                    <a:pt x="1624" y="269"/>
                    <a:pt x="1552" y="144"/>
                  </a:cubicBezTo>
                  <a:cubicBezTo>
                    <a:pt x="1493" y="49"/>
                    <a:pt x="1402" y="1"/>
                    <a:pt x="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0" name="Google Shape;2120;p120"/>
          <p:cNvGrpSpPr/>
          <p:nvPr/>
        </p:nvGrpSpPr>
        <p:grpSpPr>
          <a:xfrm>
            <a:off x="5842388" y="1581600"/>
            <a:ext cx="297100" cy="359550"/>
            <a:chOff x="4506975" y="1657800"/>
            <a:chExt cx="297100" cy="359550"/>
          </a:xfrm>
        </p:grpSpPr>
        <p:sp>
          <p:nvSpPr>
            <p:cNvPr id="2121" name="Google Shape;2121;p120"/>
            <p:cNvSpPr/>
            <p:nvPr/>
          </p:nvSpPr>
          <p:spPr>
            <a:xfrm>
              <a:off x="4506975" y="1657800"/>
              <a:ext cx="297100" cy="359550"/>
            </a:xfrm>
            <a:custGeom>
              <a:avLst/>
              <a:gdLst/>
              <a:ahLst/>
              <a:cxnLst/>
              <a:rect l="l" t="t" r="r" b="b"/>
              <a:pathLst>
                <a:path w="11884" h="14382" extrusionOk="0">
                  <a:moveTo>
                    <a:pt x="8172" y="553"/>
                  </a:moveTo>
                  <a:cubicBezTo>
                    <a:pt x="8600" y="553"/>
                    <a:pt x="8993" y="785"/>
                    <a:pt x="9225" y="1160"/>
                  </a:cubicBezTo>
                  <a:cubicBezTo>
                    <a:pt x="9271" y="1238"/>
                    <a:pt x="9359" y="1288"/>
                    <a:pt x="9451" y="1288"/>
                  </a:cubicBezTo>
                  <a:cubicBezTo>
                    <a:pt x="9465" y="1288"/>
                    <a:pt x="9479" y="1287"/>
                    <a:pt x="9492" y="1285"/>
                  </a:cubicBezTo>
                  <a:lnTo>
                    <a:pt x="9564" y="1285"/>
                  </a:lnTo>
                  <a:cubicBezTo>
                    <a:pt x="9974" y="1285"/>
                    <a:pt x="10331" y="1606"/>
                    <a:pt x="10367" y="2016"/>
                  </a:cubicBezTo>
                  <a:cubicBezTo>
                    <a:pt x="10385" y="2177"/>
                    <a:pt x="10492" y="2284"/>
                    <a:pt x="10652" y="2284"/>
                  </a:cubicBezTo>
                  <a:lnTo>
                    <a:pt x="10688" y="2284"/>
                  </a:lnTo>
                  <a:cubicBezTo>
                    <a:pt x="11045" y="2284"/>
                    <a:pt x="11330" y="2570"/>
                    <a:pt x="11330" y="2909"/>
                  </a:cubicBezTo>
                  <a:cubicBezTo>
                    <a:pt x="11330" y="3265"/>
                    <a:pt x="11045" y="3551"/>
                    <a:pt x="10688" y="3551"/>
                  </a:cubicBezTo>
                  <a:lnTo>
                    <a:pt x="5460" y="3551"/>
                  </a:lnTo>
                  <a:cubicBezTo>
                    <a:pt x="5246" y="3551"/>
                    <a:pt x="5085" y="3373"/>
                    <a:pt x="5085" y="3158"/>
                  </a:cubicBezTo>
                  <a:cubicBezTo>
                    <a:pt x="5085" y="2962"/>
                    <a:pt x="5246" y="2784"/>
                    <a:pt x="5460" y="2784"/>
                  </a:cubicBezTo>
                  <a:cubicBezTo>
                    <a:pt x="5621" y="2784"/>
                    <a:pt x="5745" y="2659"/>
                    <a:pt x="5745" y="2498"/>
                  </a:cubicBezTo>
                  <a:cubicBezTo>
                    <a:pt x="5745" y="2052"/>
                    <a:pt x="6102" y="1695"/>
                    <a:pt x="6548" y="1695"/>
                  </a:cubicBezTo>
                  <a:lnTo>
                    <a:pt x="6673" y="1695"/>
                  </a:lnTo>
                  <a:cubicBezTo>
                    <a:pt x="6692" y="1700"/>
                    <a:pt x="6711" y="1702"/>
                    <a:pt x="6729" y="1702"/>
                  </a:cubicBezTo>
                  <a:cubicBezTo>
                    <a:pt x="6848" y="1702"/>
                    <a:pt x="6946" y="1607"/>
                    <a:pt x="6977" y="1499"/>
                  </a:cubicBezTo>
                  <a:cubicBezTo>
                    <a:pt x="7119" y="946"/>
                    <a:pt x="7601" y="553"/>
                    <a:pt x="8172" y="553"/>
                  </a:cubicBezTo>
                  <a:close/>
                  <a:moveTo>
                    <a:pt x="8172" y="0"/>
                  </a:moveTo>
                  <a:cubicBezTo>
                    <a:pt x="7423" y="0"/>
                    <a:pt x="6763" y="464"/>
                    <a:pt x="6513" y="1142"/>
                  </a:cubicBezTo>
                  <a:cubicBezTo>
                    <a:pt x="5924" y="1160"/>
                    <a:pt x="5424" y="1535"/>
                    <a:pt x="5246" y="2070"/>
                  </a:cubicBezTo>
                  <a:cubicBezTo>
                    <a:pt x="4140" y="2231"/>
                    <a:pt x="3123" y="2766"/>
                    <a:pt x="2355" y="3587"/>
                  </a:cubicBezTo>
                  <a:cubicBezTo>
                    <a:pt x="1552" y="4479"/>
                    <a:pt x="1106" y="5621"/>
                    <a:pt x="1106" y="6798"/>
                  </a:cubicBezTo>
                  <a:cubicBezTo>
                    <a:pt x="1106" y="7084"/>
                    <a:pt x="839" y="7619"/>
                    <a:pt x="411" y="8226"/>
                  </a:cubicBezTo>
                  <a:cubicBezTo>
                    <a:pt x="0" y="8797"/>
                    <a:pt x="54" y="9189"/>
                    <a:pt x="179" y="9421"/>
                  </a:cubicBezTo>
                  <a:cubicBezTo>
                    <a:pt x="303" y="9671"/>
                    <a:pt x="625" y="9956"/>
                    <a:pt x="1392" y="10010"/>
                  </a:cubicBezTo>
                  <a:lnTo>
                    <a:pt x="1392" y="11241"/>
                  </a:lnTo>
                  <a:cubicBezTo>
                    <a:pt x="1392" y="12080"/>
                    <a:pt x="2070" y="12758"/>
                    <a:pt x="2908" y="12758"/>
                  </a:cubicBezTo>
                  <a:cubicBezTo>
                    <a:pt x="3640" y="12758"/>
                    <a:pt x="4050" y="12776"/>
                    <a:pt x="4211" y="12936"/>
                  </a:cubicBezTo>
                  <a:cubicBezTo>
                    <a:pt x="4389" y="13079"/>
                    <a:pt x="4443" y="13436"/>
                    <a:pt x="4479" y="14114"/>
                  </a:cubicBezTo>
                  <a:cubicBezTo>
                    <a:pt x="4496" y="14257"/>
                    <a:pt x="4604" y="14381"/>
                    <a:pt x="4764" y="14381"/>
                  </a:cubicBezTo>
                  <a:lnTo>
                    <a:pt x="8779" y="14381"/>
                  </a:lnTo>
                  <a:cubicBezTo>
                    <a:pt x="8868" y="14381"/>
                    <a:pt x="8939" y="14346"/>
                    <a:pt x="8993" y="14292"/>
                  </a:cubicBezTo>
                  <a:cubicBezTo>
                    <a:pt x="9046" y="14221"/>
                    <a:pt x="9064" y="14149"/>
                    <a:pt x="9064" y="14078"/>
                  </a:cubicBezTo>
                  <a:cubicBezTo>
                    <a:pt x="9029" y="13525"/>
                    <a:pt x="9011" y="13132"/>
                    <a:pt x="9011" y="12776"/>
                  </a:cubicBezTo>
                  <a:cubicBezTo>
                    <a:pt x="9011" y="12615"/>
                    <a:pt x="8886" y="12490"/>
                    <a:pt x="8743" y="12490"/>
                  </a:cubicBezTo>
                  <a:cubicBezTo>
                    <a:pt x="8582" y="12490"/>
                    <a:pt x="8458" y="12615"/>
                    <a:pt x="8458" y="12776"/>
                  </a:cubicBezTo>
                  <a:cubicBezTo>
                    <a:pt x="8458" y="13079"/>
                    <a:pt x="8458" y="13400"/>
                    <a:pt x="8493" y="13810"/>
                  </a:cubicBezTo>
                  <a:lnTo>
                    <a:pt x="5014" y="13810"/>
                  </a:lnTo>
                  <a:cubicBezTo>
                    <a:pt x="4978" y="13204"/>
                    <a:pt x="4889" y="12776"/>
                    <a:pt x="4586" y="12508"/>
                  </a:cubicBezTo>
                  <a:cubicBezTo>
                    <a:pt x="4247" y="12205"/>
                    <a:pt x="3729" y="12187"/>
                    <a:pt x="2908" y="12187"/>
                  </a:cubicBezTo>
                  <a:cubicBezTo>
                    <a:pt x="2373" y="12187"/>
                    <a:pt x="1945" y="11759"/>
                    <a:pt x="1945" y="11241"/>
                  </a:cubicBezTo>
                  <a:lnTo>
                    <a:pt x="1945" y="10866"/>
                  </a:lnTo>
                  <a:cubicBezTo>
                    <a:pt x="2123" y="10866"/>
                    <a:pt x="2391" y="10956"/>
                    <a:pt x="2641" y="11116"/>
                  </a:cubicBezTo>
                  <a:cubicBezTo>
                    <a:pt x="2694" y="11134"/>
                    <a:pt x="2748" y="11152"/>
                    <a:pt x="2784" y="11152"/>
                  </a:cubicBezTo>
                  <a:cubicBezTo>
                    <a:pt x="2891" y="11152"/>
                    <a:pt x="2980" y="11098"/>
                    <a:pt x="3033" y="11009"/>
                  </a:cubicBezTo>
                  <a:cubicBezTo>
                    <a:pt x="3105" y="10884"/>
                    <a:pt x="3069" y="10706"/>
                    <a:pt x="2926" y="10634"/>
                  </a:cubicBezTo>
                  <a:cubicBezTo>
                    <a:pt x="2730" y="10510"/>
                    <a:pt x="2320" y="10313"/>
                    <a:pt x="1945" y="10313"/>
                  </a:cubicBezTo>
                  <a:lnTo>
                    <a:pt x="1945" y="9742"/>
                  </a:lnTo>
                  <a:cubicBezTo>
                    <a:pt x="1945" y="9600"/>
                    <a:pt x="1820" y="9475"/>
                    <a:pt x="1660" y="9475"/>
                  </a:cubicBezTo>
                  <a:cubicBezTo>
                    <a:pt x="1142" y="9475"/>
                    <a:pt x="767" y="9350"/>
                    <a:pt x="678" y="9171"/>
                  </a:cubicBezTo>
                  <a:cubicBezTo>
                    <a:pt x="607" y="9046"/>
                    <a:pt x="678" y="8815"/>
                    <a:pt x="857" y="8565"/>
                  </a:cubicBezTo>
                  <a:cubicBezTo>
                    <a:pt x="1231" y="8047"/>
                    <a:pt x="1660" y="7334"/>
                    <a:pt x="1660" y="6798"/>
                  </a:cubicBezTo>
                  <a:cubicBezTo>
                    <a:pt x="1660" y="4943"/>
                    <a:pt x="2873" y="3355"/>
                    <a:pt x="4586" y="2802"/>
                  </a:cubicBezTo>
                  <a:lnTo>
                    <a:pt x="4586" y="2802"/>
                  </a:lnTo>
                  <a:cubicBezTo>
                    <a:pt x="4550" y="2909"/>
                    <a:pt x="4514" y="3034"/>
                    <a:pt x="4514" y="3158"/>
                  </a:cubicBezTo>
                  <a:cubicBezTo>
                    <a:pt x="4514" y="3694"/>
                    <a:pt x="4943" y="4104"/>
                    <a:pt x="5460" y="4104"/>
                  </a:cubicBezTo>
                  <a:lnTo>
                    <a:pt x="9207" y="4104"/>
                  </a:lnTo>
                  <a:cubicBezTo>
                    <a:pt x="9403" y="4336"/>
                    <a:pt x="9582" y="4604"/>
                    <a:pt x="9724" y="4853"/>
                  </a:cubicBezTo>
                  <a:cubicBezTo>
                    <a:pt x="9707" y="4871"/>
                    <a:pt x="9707" y="4907"/>
                    <a:pt x="9689" y="4925"/>
                  </a:cubicBezTo>
                  <a:lnTo>
                    <a:pt x="9546" y="5460"/>
                  </a:lnTo>
                  <a:cubicBezTo>
                    <a:pt x="9510" y="5603"/>
                    <a:pt x="9599" y="5763"/>
                    <a:pt x="9742" y="5799"/>
                  </a:cubicBezTo>
                  <a:cubicBezTo>
                    <a:pt x="9778" y="5817"/>
                    <a:pt x="9796" y="5817"/>
                    <a:pt x="9814" y="5817"/>
                  </a:cubicBezTo>
                  <a:cubicBezTo>
                    <a:pt x="9903" y="5817"/>
                    <a:pt x="9992" y="5763"/>
                    <a:pt x="10046" y="5692"/>
                  </a:cubicBezTo>
                  <a:cubicBezTo>
                    <a:pt x="10153" y="6049"/>
                    <a:pt x="10206" y="6424"/>
                    <a:pt x="10206" y="6798"/>
                  </a:cubicBezTo>
                  <a:cubicBezTo>
                    <a:pt x="10206" y="7566"/>
                    <a:pt x="9974" y="8333"/>
                    <a:pt x="9582" y="8993"/>
                  </a:cubicBezTo>
                  <a:cubicBezTo>
                    <a:pt x="9314" y="9421"/>
                    <a:pt x="9100" y="9814"/>
                    <a:pt x="8939" y="10188"/>
                  </a:cubicBezTo>
                  <a:cubicBezTo>
                    <a:pt x="8886" y="10331"/>
                    <a:pt x="8957" y="10510"/>
                    <a:pt x="9100" y="10563"/>
                  </a:cubicBezTo>
                  <a:cubicBezTo>
                    <a:pt x="9136" y="10581"/>
                    <a:pt x="9171" y="10581"/>
                    <a:pt x="9207" y="10581"/>
                  </a:cubicBezTo>
                  <a:cubicBezTo>
                    <a:pt x="9314" y="10581"/>
                    <a:pt x="9421" y="10527"/>
                    <a:pt x="9457" y="10420"/>
                  </a:cubicBezTo>
                  <a:cubicBezTo>
                    <a:pt x="9617" y="10064"/>
                    <a:pt x="9796" y="9689"/>
                    <a:pt x="10046" y="9278"/>
                  </a:cubicBezTo>
                  <a:cubicBezTo>
                    <a:pt x="10509" y="8547"/>
                    <a:pt x="10759" y="7673"/>
                    <a:pt x="10759" y="6798"/>
                  </a:cubicBezTo>
                  <a:cubicBezTo>
                    <a:pt x="10759" y="5835"/>
                    <a:pt x="10456" y="4907"/>
                    <a:pt x="9921" y="4104"/>
                  </a:cubicBezTo>
                  <a:lnTo>
                    <a:pt x="10688" y="4104"/>
                  </a:lnTo>
                  <a:cubicBezTo>
                    <a:pt x="11348" y="4104"/>
                    <a:pt x="11883" y="3569"/>
                    <a:pt x="11883" y="2909"/>
                  </a:cubicBezTo>
                  <a:cubicBezTo>
                    <a:pt x="11883" y="2320"/>
                    <a:pt x="11455" y="1838"/>
                    <a:pt x="10884" y="1731"/>
                  </a:cubicBezTo>
                  <a:cubicBezTo>
                    <a:pt x="10724" y="1160"/>
                    <a:pt x="10206" y="750"/>
                    <a:pt x="9617" y="732"/>
                  </a:cubicBezTo>
                  <a:cubicBezTo>
                    <a:pt x="9278" y="268"/>
                    <a:pt x="8743" y="0"/>
                    <a:pt x="8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120"/>
            <p:cNvSpPr/>
            <p:nvPr/>
          </p:nvSpPr>
          <p:spPr>
            <a:xfrm>
              <a:off x="4564500" y="1836675"/>
              <a:ext cx="13850" cy="14300"/>
            </a:xfrm>
            <a:custGeom>
              <a:avLst/>
              <a:gdLst/>
              <a:ahLst/>
              <a:cxnLst/>
              <a:rect l="l" t="t" r="r" b="b"/>
              <a:pathLst>
                <a:path w="554" h="572" extrusionOk="0">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120"/>
            <p:cNvSpPr/>
            <p:nvPr/>
          </p:nvSpPr>
          <p:spPr>
            <a:xfrm>
              <a:off x="4721075" y="1938825"/>
              <a:ext cx="13850" cy="13850"/>
            </a:xfrm>
            <a:custGeom>
              <a:avLst/>
              <a:gdLst/>
              <a:ahLst/>
              <a:cxnLst/>
              <a:rect l="l" t="t" r="r" b="b"/>
              <a:pathLst>
                <a:path w="554" h="554" extrusionOk="0">
                  <a:moveTo>
                    <a:pt x="286" y="0"/>
                  </a:moveTo>
                  <a:cubicBezTo>
                    <a:pt x="126" y="0"/>
                    <a:pt x="1" y="125"/>
                    <a:pt x="1" y="268"/>
                  </a:cubicBezTo>
                  <a:cubicBezTo>
                    <a:pt x="1" y="428"/>
                    <a:pt x="126" y="553"/>
                    <a:pt x="286" y="553"/>
                  </a:cubicBezTo>
                  <a:cubicBezTo>
                    <a:pt x="429" y="553"/>
                    <a:pt x="554" y="428"/>
                    <a:pt x="554" y="268"/>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120"/>
            <p:cNvSpPr/>
            <p:nvPr/>
          </p:nvSpPr>
          <p:spPr>
            <a:xfrm>
              <a:off x="4559150" y="1805450"/>
              <a:ext cx="38850" cy="20975"/>
            </a:xfrm>
            <a:custGeom>
              <a:avLst/>
              <a:gdLst/>
              <a:ahLst/>
              <a:cxnLst/>
              <a:rect l="l" t="t" r="r" b="b"/>
              <a:pathLst>
                <a:path w="1554" h="839" extrusionOk="0">
                  <a:moveTo>
                    <a:pt x="286" y="0"/>
                  </a:moveTo>
                  <a:cubicBezTo>
                    <a:pt x="126" y="0"/>
                    <a:pt x="1" y="125"/>
                    <a:pt x="1" y="268"/>
                  </a:cubicBezTo>
                  <a:cubicBezTo>
                    <a:pt x="1" y="428"/>
                    <a:pt x="126" y="553"/>
                    <a:pt x="286" y="553"/>
                  </a:cubicBezTo>
                  <a:cubicBezTo>
                    <a:pt x="393" y="553"/>
                    <a:pt x="518" y="607"/>
                    <a:pt x="661" y="678"/>
                  </a:cubicBezTo>
                  <a:cubicBezTo>
                    <a:pt x="839" y="750"/>
                    <a:pt x="1036" y="839"/>
                    <a:pt x="1268" y="839"/>
                  </a:cubicBezTo>
                  <a:cubicBezTo>
                    <a:pt x="1428" y="839"/>
                    <a:pt x="1553" y="714"/>
                    <a:pt x="1553" y="553"/>
                  </a:cubicBezTo>
                  <a:cubicBezTo>
                    <a:pt x="1553" y="393"/>
                    <a:pt x="1428" y="268"/>
                    <a:pt x="1268" y="268"/>
                  </a:cubicBezTo>
                  <a:cubicBezTo>
                    <a:pt x="1161" y="268"/>
                    <a:pt x="1018" y="214"/>
                    <a:pt x="875" y="161"/>
                  </a:cubicBezTo>
                  <a:cubicBezTo>
                    <a:pt x="697" y="72"/>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120"/>
            <p:cNvSpPr/>
            <p:nvPr/>
          </p:nvSpPr>
          <p:spPr>
            <a:xfrm>
              <a:off x="4639450" y="1775600"/>
              <a:ext cx="19200" cy="27625"/>
            </a:xfrm>
            <a:custGeom>
              <a:avLst/>
              <a:gdLst/>
              <a:ahLst/>
              <a:cxnLst/>
              <a:rect l="l" t="t" r="r" b="b"/>
              <a:pathLst>
                <a:path w="768" h="1105" extrusionOk="0">
                  <a:moveTo>
                    <a:pt x="442" y="1"/>
                  </a:moveTo>
                  <a:cubicBezTo>
                    <a:pt x="317" y="1"/>
                    <a:pt x="207" y="84"/>
                    <a:pt x="179" y="213"/>
                  </a:cubicBezTo>
                  <a:lnTo>
                    <a:pt x="36" y="748"/>
                  </a:lnTo>
                  <a:cubicBezTo>
                    <a:pt x="0" y="891"/>
                    <a:pt x="90" y="1051"/>
                    <a:pt x="232" y="1087"/>
                  </a:cubicBezTo>
                  <a:cubicBezTo>
                    <a:pt x="268" y="1105"/>
                    <a:pt x="286" y="1105"/>
                    <a:pt x="304" y="1105"/>
                  </a:cubicBezTo>
                  <a:cubicBezTo>
                    <a:pt x="429" y="1105"/>
                    <a:pt x="554" y="1016"/>
                    <a:pt x="571" y="891"/>
                  </a:cubicBezTo>
                  <a:lnTo>
                    <a:pt x="732" y="356"/>
                  </a:lnTo>
                  <a:cubicBezTo>
                    <a:pt x="768" y="195"/>
                    <a:pt x="678" y="52"/>
                    <a:pt x="536" y="17"/>
                  </a:cubicBezTo>
                  <a:cubicBezTo>
                    <a:pt x="504" y="6"/>
                    <a:pt x="472"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120"/>
            <p:cNvSpPr/>
            <p:nvPr/>
          </p:nvSpPr>
          <p:spPr>
            <a:xfrm>
              <a:off x="4628300" y="1816375"/>
              <a:ext cx="19200" cy="27450"/>
            </a:xfrm>
            <a:custGeom>
              <a:avLst/>
              <a:gdLst/>
              <a:ahLst/>
              <a:cxnLst/>
              <a:rect l="l" t="t" r="r" b="b"/>
              <a:pathLst>
                <a:path w="768" h="1098" extrusionOk="0">
                  <a:moveTo>
                    <a:pt x="462" y="0"/>
                  </a:moveTo>
                  <a:cubicBezTo>
                    <a:pt x="342" y="0"/>
                    <a:pt x="226" y="72"/>
                    <a:pt x="197" y="206"/>
                  </a:cubicBezTo>
                  <a:lnTo>
                    <a:pt x="54" y="741"/>
                  </a:lnTo>
                  <a:cubicBezTo>
                    <a:pt x="0" y="901"/>
                    <a:pt x="90" y="1044"/>
                    <a:pt x="250" y="1098"/>
                  </a:cubicBezTo>
                  <a:lnTo>
                    <a:pt x="322" y="1098"/>
                  </a:lnTo>
                  <a:cubicBezTo>
                    <a:pt x="446" y="1098"/>
                    <a:pt x="553" y="1008"/>
                    <a:pt x="589" y="884"/>
                  </a:cubicBezTo>
                  <a:lnTo>
                    <a:pt x="732" y="348"/>
                  </a:lnTo>
                  <a:cubicBezTo>
                    <a:pt x="768" y="206"/>
                    <a:pt x="678" y="45"/>
                    <a:pt x="536" y="9"/>
                  </a:cubicBezTo>
                  <a:cubicBezTo>
                    <a:pt x="511" y="3"/>
                    <a:pt x="487" y="0"/>
                    <a:pt x="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120"/>
            <p:cNvSpPr/>
            <p:nvPr/>
          </p:nvSpPr>
          <p:spPr>
            <a:xfrm>
              <a:off x="4674675" y="1775600"/>
              <a:ext cx="19225" cy="27625"/>
            </a:xfrm>
            <a:custGeom>
              <a:avLst/>
              <a:gdLst/>
              <a:ahLst/>
              <a:cxnLst/>
              <a:rect l="l" t="t" r="r" b="b"/>
              <a:pathLst>
                <a:path w="769" h="1105" extrusionOk="0">
                  <a:moveTo>
                    <a:pt x="433" y="1"/>
                  </a:moveTo>
                  <a:cubicBezTo>
                    <a:pt x="317" y="1"/>
                    <a:pt x="208" y="84"/>
                    <a:pt x="179" y="213"/>
                  </a:cubicBezTo>
                  <a:lnTo>
                    <a:pt x="37" y="748"/>
                  </a:lnTo>
                  <a:cubicBezTo>
                    <a:pt x="1" y="891"/>
                    <a:pt x="90" y="1051"/>
                    <a:pt x="233" y="1087"/>
                  </a:cubicBezTo>
                  <a:cubicBezTo>
                    <a:pt x="251" y="1105"/>
                    <a:pt x="286" y="1105"/>
                    <a:pt x="304" y="1105"/>
                  </a:cubicBezTo>
                  <a:cubicBezTo>
                    <a:pt x="429" y="1105"/>
                    <a:pt x="536" y="1016"/>
                    <a:pt x="572" y="891"/>
                  </a:cubicBezTo>
                  <a:lnTo>
                    <a:pt x="715" y="356"/>
                  </a:lnTo>
                  <a:cubicBezTo>
                    <a:pt x="768" y="195"/>
                    <a:pt x="679" y="52"/>
                    <a:pt x="518" y="17"/>
                  </a:cubicBezTo>
                  <a:cubicBezTo>
                    <a:pt x="490" y="6"/>
                    <a:pt x="461" y="1"/>
                    <a:pt x="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120"/>
            <p:cNvSpPr/>
            <p:nvPr/>
          </p:nvSpPr>
          <p:spPr>
            <a:xfrm>
              <a:off x="4663525" y="1816375"/>
              <a:ext cx="19225" cy="27450"/>
            </a:xfrm>
            <a:custGeom>
              <a:avLst/>
              <a:gdLst/>
              <a:ahLst/>
              <a:cxnLst/>
              <a:rect l="l" t="t" r="r" b="b"/>
              <a:pathLst>
                <a:path w="769" h="1098" extrusionOk="0">
                  <a:moveTo>
                    <a:pt x="457" y="0"/>
                  </a:moveTo>
                  <a:cubicBezTo>
                    <a:pt x="330" y="0"/>
                    <a:pt x="224" y="72"/>
                    <a:pt x="179" y="206"/>
                  </a:cubicBezTo>
                  <a:lnTo>
                    <a:pt x="37" y="741"/>
                  </a:lnTo>
                  <a:cubicBezTo>
                    <a:pt x="1" y="901"/>
                    <a:pt x="90" y="1044"/>
                    <a:pt x="233" y="1098"/>
                  </a:cubicBezTo>
                  <a:lnTo>
                    <a:pt x="322" y="1098"/>
                  </a:lnTo>
                  <a:cubicBezTo>
                    <a:pt x="429" y="1098"/>
                    <a:pt x="554" y="1008"/>
                    <a:pt x="590" y="884"/>
                  </a:cubicBezTo>
                  <a:lnTo>
                    <a:pt x="732" y="348"/>
                  </a:lnTo>
                  <a:cubicBezTo>
                    <a:pt x="768" y="206"/>
                    <a:pt x="679" y="45"/>
                    <a:pt x="536" y="9"/>
                  </a:cubicBezTo>
                  <a:cubicBezTo>
                    <a:pt x="509" y="3"/>
                    <a:pt x="48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120"/>
            <p:cNvSpPr/>
            <p:nvPr/>
          </p:nvSpPr>
          <p:spPr>
            <a:xfrm>
              <a:off x="4709475" y="1775600"/>
              <a:ext cx="19200" cy="27625"/>
            </a:xfrm>
            <a:custGeom>
              <a:avLst/>
              <a:gdLst/>
              <a:ahLst/>
              <a:cxnLst/>
              <a:rect l="l" t="t" r="r" b="b"/>
              <a:pathLst>
                <a:path w="768" h="1105" extrusionOk="0">
                  <a:moveTo>
                    <a:pt x="444" y="1"/>
                  </a:moveTo>
                  <a:cubicBezTo>
                    <a:pt x="323" y="1"/>
                    <a:pt x="226" y="84"/>
                    <a:pt x="197" y="213"/>
                  </a:cubicBezTo>
                  <a:lnTo>
                    <a:pt x="36" y="748"/>
                  </a:lnTo>
                  <a:cubicBezTo>
                    <a:pt x="1" y="891"/>
                    <a:pt x="90" y="1051"/>
                    <a:pt x="251" y="1087"/>
                  </a:cubicBezTo>
                  <a:cubicBezTo>
                    <a:pt x="268" y="1105"/>
                    <a:pt x="286" y="1105"/>
                    <a:pt x="322" y="1105"/>
                  </a:cubicBezTo>
                  <a:cubicBezTo>
                    <a:pt x="447" y="1105"/>
                    <a:pt x="554" y="1016"/>
                    <a:pt x="590" y="891"/>
                  </a:cubicBezTo>
                  <a:lnTo>
                    <a:pt x="732" y="356"/>
                  </a:lnTo>
                  <a:cubicBezTo>
                    <a:pt x="768" y="195"/>
                    <a:pt x="679" y="52"/>
                    <a:pt x="536" y="17"/>
                  </a:cubicBezTo>
                  <a:cubicBezTo>
                    <a:pt x="504" y="6"/>
                    <a:pt x="473" y="1"/>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120"/>
            <p:cNvSpPr/>
            <p:nvPr/>
          </p:nvSpPr>
          <p:spPr>
            <a:xfrm>
              <a:off x="4698775" y="1816375"/>
              <a:ext cx="19200" cy="27450"/>
            </a:xfrm>
            <a:custGeom>
              <a:avLst/>
              <a:gdLst/>
              <a:ahLst/>
              <a:cxnLst/>
              <a:rect l="l" t="t" r="r" b="b"/>
              <a:pathLst>
                <a:path w="768" h="1098" extrusionOk="0">
                  <a:moveTo>
                    <a:pt x="445" y="0"/>
                  </a:moveTo>
                  <a:cubicBezTo>
                    <a:pt x="324" y="0"/>
                    <a:pt x="209" y="72"/>
                    <a:pt x="179" y="206"/>
                  </a:cubicBezTo>
                  <a:lnTo>
                    <a:pt x="36" y="741"/>
                  </a:lnTo>
                  <a:cubicBezTo>
                    <a:pt x="0" y="901"/>
                    <a:pt x="90" y="1044"/>
                    <a:pt x="232" y="1098"/>
                  </a:cubicBezTo>
                  <a:lnTo>
                    <a:pt x="304" y="1098"/>
                  </a:lnTo>
                  <a:cubicBezTo>
                    <a:pt x="429" y="1098"/>
                    <a:pt x="554" y="1008"/>
                    <a:pt x="571" y="884"/>
                  </a:cubicBezTo>
                  <a:lnTo>
                    <a:pt x="732" y="348"/>
                  </a:lnTo>
                  <a:cubicBezTo>
                    <a:pt x="768" y="206"/>
                    <a:pt x="679" y="45"/>
                    <a:pt x="518" y="9"/>
                  </a:cubicBezTo>
                  <a:cubicBezTo>
                    <a:pt x="494" y="3"/>
                    <a:pt x="469"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120"/>
            <p:cNvSpPr/>
            <p:nvPr/>
          </p:nvSpPr>
          <p:spPr>
            <a:xfrm>
              <a:off x="4733575" y="1816200"/>
              <a:ext cx="19200" cy="27625"/>
            </a:xfrm>
            <a:custGeom>
              <a:avLst/>
              <a:gdLst/>
              <a:ahLst/>
              <a:cxnLst/>
              <a:rect l="l" t="t" r="r" b="b"/>
              <a:pathLst>
                <a:path w="768" h="1105" extrusionOk="0">
                  <a:moveTo>
                    <a:pt x="450" y="1"/>
                  </a:moveTo>
                  <a:cubicBezTo>
                    <a:pt x="334" y="1"/>
                    <a:pt x="225" y="84"/>
                    <a:pt x="196" y="213"/>
                  </a:cubicBezTo>
                  <a:lnTo>
                    <a:pt x="54" y="748"/>
                  </a:lnTo>
                  <a:cubicBezTo>
                    <a:pt x="0" y="908"/>
                    <a:pt x="89" y="1051"/>
                    <a:pt x="250" y="1105"/>
                  </a:cubicBezTo>
                  <a:lnTo>
                    <a:pt x="321" y="1105"/>
                  </a:lnTo>
                  <a:cubicBezTo>
                    <a:pt x="446" y="1105"/>
                    <a:pt x="553" y="1015"/>
                    <a:pt x="589" y="891"/>
                  </a:cubicBezTo>
                  <a:lnTo>
                    <a:pt x="732" y="355"/>
                  </a:lnTo>
                  <a:cubicBezTo>
                    <a:pt x="767" y="213"/>
                    <a:pt x="678" y="52"/>
                    <a:pt x="535" y="16"/>
                  </a:cubicBezTo>
                  <a:cubicBezTo>
                    <a:pt x="507" y="6"/>
                    <a:pt x="478"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2" name="Google Shape;2132;p120"/>
          <p:cNvGrpSpPr/>
          <p:nvPr/>
        </p:nvGrpSpPr>
        <p:grpSpPr>
          <a:xfrm>
            <a:off x="5810263" y="3348450"/>
            <a:ext cx="363575" cy="309150"/>
            <a:chOff x="5810263" y="3424650"/>
            <a:chExt cx="363575" cy="309150"/>
          </a:xfrm>
        </p:grpSpPr>
        <p:sp>
          <p:nvSpPr>
            <p:cNvPr id="2133" name="Google Shape;2133;p120"/>
            <p:cNvSpPr/>
            <p:nvPr/>
          </p:nvSpPr>
          <p:spPr>
            <a:xfrm>
              <a:off x="5867363" y="3553125"/>
              <a:ext cx="14300" cy="14300"/>
            </a:xfrm>
            <a:custGeom>
              <a:avLst/>
              <a:gdLst/>
              <a:ahLst/>
              <a:cxnLst/>
              <a:rect l="l" t="t" r="r" b="b"/>
              <a:pathLst>
                <a:path w="572" h="572" extrusionOk="0">
                  <a:moveTo>
                    <a:pt x="286" y="1"/>
                  </a:moveTo>
                  <a:cubicBezTo>
                    <a:pt x="125" y="1"/>
                    <a:pt x="0" y="143"/>
                    <a:pt x="0" y="286"/>
                  </a:cubicBezTo>
                  <a:cubicBezTo>
                    <a:pt x="0" y="447"/>
                    <a:pt x="125" y="572"/>
                    <a:pt x="286" y="572"/>
                  </a:cubicBezTo>
                  <a:cubicBezTo>
                    <a:pt x="446" y="572"/>
                    <a:pt x="571" y="447"/>
                    <a:pt x="571" y="286"/>
                  </a:cubicBezTo>
                  <a:cubicBezTo>
                    <a:pt x="571" y="143"/>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120"/>
            <p:cNvSpPr/>
            <p:nvPr/>
          </p:nvSpPr>
          <p:spPr>
            <a:xfrm>
              <a:off x="5810263" y="3424650"/>
              <a:ext cx="363575" cy="309150"/>
            </a:xfrm>
            <a:custGeom>
              <a:avLst/>
              <a:gdLst/>
              <a:ahLst/>
              <a:cxnLst/>
              <a:rect l="l" t="t" r="r" b="b"/>
              <a:pathLst>
                <a:path w="14543" h="12366" extrusionOk="0">
                  <a:moveTo>
                    <a:pt x="5924" y="572"/>
                  </a:moveTo>
                  <a:cubicBezTo>
                    <a:pt x="6049" y="572"/>
                    <a:pt x="6192" y="572"/>
                    <a:pt x="6317" y="590"/>
                  </a:cubicBezTo>
                  <a:cubicBezTo>
                    <a:pt x="5924" y="804"/>
                    <a:pt x="5550" y="1071"/>
                    <a:pt x="5211" y="1410"/>
                  </a:cubicBezTo>
                  <a:cubicBezTo>
                    <a:pt x="4301" y="2320"/>
                    <a:pt x="3783" y="3516"/>
                    <a:pt x="3783" y="4783"/>
                  </a:cubicBezTo>
                  <a:cubicBezTo>
                    <a:pt x="3783" y="5657"/>
                    <a:pt x="4033" y="6531"/>
                    <a:pt x="4497" y="7281"/>
                  </a:cubicBezTo>
                  <a:cubicBezTo>
                    <a:pt x="5514" y="8904"/>
                    <a:pt x="5603" y="9993"/>
                    <a:pt x="5496" y="11795"/>
                  </a:cubicBezTo>
                  <a:lnTo>
                    <a:pt x="5014" y="11795"/>
                  </a:lnTo>
                  <a:cubicBezTo>
                    <a:pt x="4961" y="11188"/>
                    <a:pt x="4889" y="10760"/>
                    <a:pt x="4568" y="10492"/>
                  </a:cubicBezTo>
                  <a:cubicBezTo>
                    <a:pt x="4229" y="10189"/>
                    <a:pt x="3712" y="10171"/>
                    <a:pt x="2891" y="10171"/>
                  </a:cubicBezTo>
                  <a:cubicBezTo>
                    <a:pt x="2374" y="10171"/>
                    <a:pt x="1945" y="9761"/>
                    <a:pt x="1945" y="9226"/>
                  </a:cubicBezTo>
                  <a:lnTo>
                    <a:pt x="1945" y="8851"/>
                  </a:lnTo>
                  <a:cubicBezTo>
                    <a:pt x="2231" y="8851"/>
                    <a:pt x="2552" y="8744"/>
                    <a:pt x="2927" y="8530"/>
                  </a:cubicBezTo>
                  <a:cubicBezTo>
                    <a:pt x="3052" y="8458"/>
                    <a:pt x="3105" y="8280"/>
                    <a:pt x="3034" y="8155"/>
                  </a:cubicBezTo>
                  <a:cubicBezTo>
                    <a:pt x="2974" y="8060"/>
                    <a:pt x="2883" y="8012"/>
                    <a:pt x="2787" y="8012"/>
                  </a:cubicBezTo>
                  <a:cubicBezTo>
                    <a:pt x="2738" y="8012"/>
                    <a:pt x="2689" y="8024"/>
                    <a:pt x="2641" y="8048"/>
                  </a:cubicBezTo>
                  <a:cubicBezTo>
                    <a:pt x="2356" y="8209"/>
                    <a:pt x="2124" y="8298"/>
                    <a:pt x="1945" y="8298"/>
                  </a:cubicBezTo>
                  <a:lnTo>
                    <a:pt x="1945" y="7727"/>
                  </a:lnTo>
                  <a:cubicBezTo>
                    <a:pt x="1945" y="7584"/>
                    <a:pt x="1820" y="7459"/>
                    <a:pt x="1660" y="7459"/>
                  </a:cubicBezTo>
                  <a:cubicBezTo>
                    <a:pt x="1142" y="7459"/>
                    <a:pt x="768" y="7334"/>
                    <a:pt x="678" y="7156"/>
                  </a:cubicBezTo>
                  <a:cubicBezTo>
                    <a:pt x="607" y="7031"/>
                    <a:pt x="678" y="6799"/>
                    <a:pt x="857" y="6549"/>
                  </a:cubicBezTo>
                  <a:cubicBezTo>
                    <a:pt x="1214" y="6032"/>
                    <a:pt x="1660" y="5318"/>
                    <a:pt x="1660" y="4783"/>
                  </a:cubicBezTo>
                  <a:cubicBezTo>
                    <a:pt x="1660" y="2463"/>
                    <a:pt x="3569" y="572"/>
                    <a:pt x="5924" y="572"/>
                  </a:cubicBezTo>
                  <a:close/>
                  <a:moveTo>
                    <a:pt x="8618" y="572"/>
                  </a:moveTo>
                  <a:cubicBezTo>
                    <a:pt x="10974" y="572"/>
                    <a:pt x="12883" y="2463"/>
                    <a:pt x="12883" y="4783"/>
                  </a:cubicBezTo>
                  <a:cubicBezTo>
                    <a:pt x="12883" y="5318"/>
                    <a:pt x="13329" y="6032"/>
                    <a:pt x="13686" y="6549"/>
                  </a:cubicBezTo>
                  <a:cubicBezTo>
                    <a:pt x="13864" y="6799"/>
                    <a:pt x="13936" y="7031"/>
                    <a:pt x="13864" y="7156"/>
                  </a:cubicBezTo>
                  <a:cubicBezTo>
                    <a:pt x="13775" y="7334"/>
                    <a:pt x="13400" y="7459"/>
                    <a:pt x="12883" y="7459"/>
                  </a:cubicBezTo>
                  <a:cubicBezTo>
                    <a:pt x="12722" y="7459"/>
                    <a:pt x="12597" y="7584"/>
                    <a:pt x="12597" y="7727"/>
                  </a:cubicBezTo>
                  <a:lnTo>
                    <a:pt x="12597" y="8298"/>
                  </a:lnTo>
                  <a:cubicBezTo>
                    <a:pt x="12312" y="8298"/>
                    <a:pt x="11991" y="8405"/>
                    <a:pt x="11616" y="8619"/>
                  </a:cubicBezTo>
                  <a:cubicBezTo>
                    <a:pt x="11491" y="8690"/>
                    <a:pt x="11438" y="8869"/>
                    <a:pt x="11527" y="8994"/>
                  </a:cubicBezTo>
                  <a:cubicBezTo>
                    <a:pt x="11563" y="9083"/>
                    <a:pt x="11670" y="9136"/>
                    <a:pt x="11759" y="9136"/>
                  </a:cubicBezTo>
                  <a:cubicBezTo>
                    <a:pt x="11812" y="9136"/>
                    <a:pt x="11866" y="9118"/>
                    <a:pt x="11902" y="9101"/>
                  </a:cubicBezTo>
                  <a:cubicBezTo>
                    <a:pt x="12187" y="8940"/>
                    <a:pt x="12419" y="8851"/>
                    <a:pt x="12597" y="8851"/>
                  </a:cubicBezTo>
                  <a:lnTo>
                    <a:pt x="12597" y="9226"/>
                  </a:lnTo>
                  <a:cubicBezTo>
                    <a:pt x="12597" y="9761"/>
                    <a:pt x="12169" y="10171"/>
                    <a:pt x="11652" y="10171"/>
                  </a:cubicBezTo>
                  <a:cubicBezTo>
                    <a:pt x="10831" y="10171"/>
                    <a:pt x="10314" y="10189"/>
                    <a:pt x="9975" y="10492"/>
                  </a:cubicBezTo>
                  <a:cubicBezTo>
                    <a:pt x="9653" y="10760"/>
                    <a:pt x="9582" y="11188"/>
                    <a:pt x="9528" y="11795"/>
                  </a:cubicBezTo>
                  <a:lnTo>
                    <a:pt x="9047" y="11795"/>
                  </a:lnTo>
                  <a:cubicBezTo>
                    <a:pt x="9011" y="11384"/>
                    <a:pt x="9011" y="11063"/>
                    <a:pt x="9011" y="10760"/>
                  </a:cubicBezTo>
                  <a:cubicBezTo>
                    <a:pt x="9011" y="10599"/>
                    <a:pt x="8886" y="10475"/>
                    <a:pt x="8726" y="10475"/>
                  </a:cubicBezTo>
                  <a:cubicBezTo>
                    <a:pt x="8583" y="10475"/>
                    <a:pt x="8458" y="10599"/>
                    <a:pt x="8458" y="10760"/>
                  </a:cubicBezTo>
                  <a:cubicBezTo>
                    <a:pt x="8440" y="11063"/>
                    <a:pt x="8458" y="11384"/>
                    <a:pt x="8476" y="11795"/>
                  </a:cubicBezTo>
                  <a:lnTo>
                    <a:pt x="6067" y="11795"/>
                  </a:lnTo>
                  <a:cubicBezTo>
                    <a:pt x="6121" y="10903"/>
                    <a:pt x="6121" y="10171"/>
                    <a:pt x="5996" y="9457"/>
                  </a:cubicBezTo>
                  <a:cubicBezTo>
                    <a:pt x="5835" y="8637"/>
                    <a:pt x="5532" y="7870"/>
                    <a:pt x="4979" y="6977"/>
                  </a:cubicBezTo>
                  <a:cubicBezTo>
                    <a:pt x="4568" y="6317"/>
                    <a:pt x="4354" y="5568"/>
                    <a:pt x="4354" y="4783"/>
                  </a:cubicBezTo>
                  <a:cubicBezTo>
                    <a:pt x="4354" y="2927"/>
                    <a:pt x="5585" y="1339"/>
                    <a:pt x="7280" y="786"/>
                  </a:cubicBezTo>
                  <a:cubicBezTo>
                    <a:pt x="8975" y="1339"/>
                    <a:pt x="10189" y="2927"/>
                    <a:pt x="10189" y="4783"/>
                  </a:cubicBezTo>
                  <a:cubicBezTo>
                    <a:pt x="10189" y="5568"/>
                    <a:pt x="9975" y="6317"/>
                    <a:pt x="9564" y="6977"/>
                  </a:cubicBezTo>
                  <a:cubicBezTo>
                    <a:pt x="9296" y="7406"/>
                    <a:pt x="9100" y="7798"/>
                    <a:pt x="8940" y="8191"/>
                  </a:cubicBezTo>
                  <a:cubicBezTo>
                    <a:pt x="8868" y="8333"/>
                    <a:pt x="8940" y="8494"/>
                    <a:pt x="9082" y="8548"/>
                  </a:cubicBezTo>
                  <a:cubicBezTo>
                    <a:pt x="9119" y="8561"/>
                    <a:pt x="9156" y="8568"/>
                    <a:pt x="9193" y="8568"/>
                  </a:cubicBezTo>
                  <a:cubicBezTo>
                    <a:pt x="9301" y="8568"/>
                    <a:pt x="9404" y="8511"/>
                    <a:pt x="9457" y="8405"/>
                  </a:cubicBezTo>
                  <a:cubicBezTo>
                    <a:pt x="9600" y="8048"/>
                    <a:pt x="9796" y="7673"/>
                    <a:pt x="10046" y="7281"/>
                  </a:cubicBezTo>
                  <a:cubicBezTo>
                    <a:pt x="10510" y="6531"/>
                    <a:pt x="10760" y="5657"/>
                    <a:pt x="10760" y="4783"/>
                  </a:cubicBezTo>
                  <a:cubicBezTo>
                    <a:pt x="10760" y="3516"/>
                    <a:pt x="10242" y="2320"/>
                    <a:pt x="9332" y="1410"/>
                  </a:cubicBezTo>
                  <a:cubicBezTo>
                    <a:pt x="8993" y="1071"/>
                    <a:pt x="8618" y="804"/>
                    <a:pt x="8226" y="590"/>
                  </a:cubicBezTo>
                  <a:cubicBezTo>
                    <a:pt x="8351" y="572"/>
                    <a:pt x="8494" y="572"/>
                    <a:pt x="8618" y="572"/>
                  </a:cubicBezTo>
                  <a:close/>
                  <a:moveTo>
                    <a:pt x="5924" y="1"/>
                  </a:moveTo>
                  <a:cubicBezTo>
                    <a:pt x="4640" y="1"/>
                    <a:pt x="3426" y="500"/>
                    <a:pt x="2516" y="1410"/>
                  </a:cubicBezTo>
                  <a:cubicBezTo>
                    <a:pt x="1606" y="2320"/>
                    <a:pt x="1089" y="3516"/>
                    <a:pt x="1089" y="4783"/>
                  </a:cubicBezTo>
                  <a:cubicBezTo>
                    <a:pt x="1089" y="5086"/>
                    <a:pt x="839" y="5621"/>
                    <a:pt x="393" y="6210"/>
                  </a:cubicBezTo>
                  <a:cubicBezTo>
                    <a:pt x="0" y="6781"/>
                    <a:pt x="54" y="7174"/>
                    <a:pt x="179" y="7406"/>
                  </a:cubicBezTo>
                  <a:cubicBezTo>
                    <a:pt x="304" y="7655"/>
                    <a:pt x="607" y="7941"/>
                    <a:pt x="1374" y="8012"/>
                  </a:cubicBezTo>
                  <a:lnTo>
                    <a:pt x="1374" y="9226"/>
                  </a:lnTo>
                  <a:cubicBezTo>
                    <a:pt x="1374" y="10064"/>
                    <a:pt x="2070" y="10742"/>
                    <a:pt x="2891" y="10742"/>
                  </a:cubicBezTo>
                  <a:cubicBezTo>
                    <a:pt x="3640" y="10742"/>
                    <a:pt x="4033" y="10760"/>
                    <a:pt x="4211" y="10921"/>
                  </a:cubicBezTo>
                  <a:cubicBezTo>
                    <a:pt x="4372" y="11063"/>
                    <a:pt x="4425" y="11420"/>
                    <a:pt x="4479" y="12098"/>
                  </a:cubicBezTo>
                  <a:cubicBezTo>
                    <a:pt x="4479" y="12241"/>
                    <a:pt x="4604" y="12366"/>
                    <a:pt x="4747" y="12366"/>
                  </a:cubicBezTo>
                  <a:lnTo>
                    <a:pt x="9796" y="12366"/>
                  </a:lnTo>
                  <a:cubicBezTo>
                    <a:pt x="9939" y="12366"/>
                    <a:pt x="10064" y="12241"/>
                    <a:pt x="10064" y="12098"/>
                  </a:cubicBezTo>
                  <a:cubicBezTo>
                    <a:pt x="10117" y="11420"/>
                    <a:pt x="10171" y="11063"/>
                    <a:pt x="10331" y="10921"/>
                  </a:cubicBezTo>
                  <a:cubicBezTo>
                    <a:pt x="10510" y="10760"/>
                    <a:pt x="10920" y="10742"/>
                    <a:pt x="11652" y="10742"/>
                  </a:cubicBezTo>
                  <a:cubicBezTo>
                    <a:pt x="12490" y="10742"/>
                    <a:pt x="13168" y="10064"/>
                    <a:pt x="13168" y="9226"/>
                  </a:cubicBezTo>
                  <a:lnTo>
                    <a:pt x="13168" y="8012"/>
                  </a:lnTo>
                  <a:cubicBezTo>
                    <a:pt x="13936" y="7941"/>
                    <a:pt x="14239" y="7655"/>
                    <a:pt x="14364" y="7406"/>
                  </a:cubicBezTo>
                  <a:cubicBezTo>
                    <a:pt x="14489" y="7174"/>
                    <a:pt x="14542" y="6781"/>
                    <a:pt x="14150" y="6210"/>
                  </a:cubicBezTo>
                  <a:cubicBezTo>
                    <a:pt x="13704" y="5621"/>
                    <a:pt x="13454" y="5086"/>
                    <a:pt x="13454" y="4783"/>
                  </a:cubicBezTo>
                  <a:cubicBezTo>
                    <a:pt x="13454" y="3516"/>
                    <a:pt x="12954" y="2320"/>
                    <a:pt x="12026" y="1410"/>
                  </a:cubicBezTo>
                  <a:cubicBezTo>
                    <a:pt x="11116" y="500"/>
                    <a:pt x="9903" y="1"/>
                    <a:pt x="8618" y="1"/>
                  </a:cubicBezTo>
                  <a:cubicBezTo>
                    <a:pt x="8155" y="1"/>
                    <a:pt x="7708" y="72"/>
                    <a:pt x="7280" y="197"/>
                  </a:cubicBezTo>
                  <a:cubicBezTo>
                    <a:pt x="6834" y="72"/>
                    <a:pt x="6388" y="1"/>
                    <a:pt x="5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120"/>
            <p:cNvSpPr/>
            <p:nvPr/>
          </p:nvSpPr>
          <p:spPr>
            <a:xfrm>
              <a:off x="6102438" y="3553125"/>
              <a:ext cx="14300" cy="14300"/>
            </a:xfrm>
            <a:custGeom>
              <a:avLst/>
              <a:gdLst/>
              <a:ahLst/>
              <a:cxnLst/>
              <a:rect l="l" t="t" r="r" b="b"/>
              <a:pathLst>
                <a:path w="572" h="572" extrusionOk="0">
                  <a:moveTo>
                    <a:pt x="286" y="1"/>
                  </a:moveTo>
                  <a:cubicBezTo>
                    <a:pt x="125" y="1"/>
                    <a:pt x="0" y="143"/>
                    <a:pt x="0" y="286"/>
                  </a:cubicBezTo>
                  <a:cubicBezTo>
                    <a:pt x="0" y="447"/>
                    <a:pt x="125" y="572"/>
                    <a:pt x="286" y="572"/>
                  </a:cubicBezTo>
                  <a:cubicBezTo>
                    <a:pt x="446" y="572"/>
                    <a:pt x="571" y="447"/>
                    <a:pt x="571" y="286"/>
                  </a:cubicBezTo>
                  <a:cubicBezTo>
                    <a:pt x="571" y="143"/>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120"/>
            <p:cNvSpPr/>
            <p:nvPr/>
          </p:nvSpPr>
          <p:spPr>
            <a:xfrm>
              <a:off x="6023938" y="3655275"/>
              <a:ext cx="14300" cy="13850"/>
            </a:xfrm>
            <a:custGeom>
              <a:avLst/>
              <a:gdLst/>
              <a:ahLst/>
              <a:cxnLst/>
              <a:rect l="l" t="t" r="r" b="b"/>
              <a:pathLst>
                <a:path w="572" h="554" extrusionOk="0">
                  <a:moveTo>
                    <a:pt x="286" y="1"/>
                  </a:moveTo>
                  <a:cubicBezTo>
                    <a:pt x="125" y="1"/>
                    <a:pt x="0" y="125"/>
                    <a:pt x="0" y="268"/>
                  </a:cubicBezTo>
                  <a:cubicBezTo>
                    <a:pt x="0" y="429"/>
                    <a:pt x="125" y="554"/>
                    <a:pt x="286" y="554"/>
                  </a:cubicBezTo>
                  <a:cubicBezTo>
                    <a:pt x="446" y="554"/>
                    <a:pt x="571" y="429"/>
                    <a:pt x="571" y="268"/>
                  </a:cubicBezTo>
                  <a:cubicBezTo>
                    <a:pt x="571" y="125"/>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7" name="Google Shape;2137;p120"/>
          <p:cNvGrpSpPr/>
          <p:nvPr/>
        </p:nvGrpSpPr>
        <p:grpSpPr>
          <a:xfrm>
            <a:off x="5812488" y="2230175"/>
            <a:ext cx="359125" cy="263200"/>
            <a:chOff x="5812488" y="2306375"/>
            <a:chExt cx="359125" cy="263200"/>
          </a:xfrm>
        </p:grpSpPr>
        <p:sp>
          <p:nvSpPr>
            <p:cNvPr id="2138" name="Google Shape;2138;p120"/>
            <p:cNvSpPr/>
            <p:nvPr/>
          </p:nvSpPr>
          <p:spPr>
            <a:xfrm>
              <a:off x="5812488" y="2306375"/>
              <a:ext cx="359125" cy="263200"/>
            </a:xfrm>
            <a:custGeom>
              <a:avLst/>
              <a:gdLst/>
              <a:ahLst/>
              <a:cxnLst/>
              <a:rect l="l" t="t" r="r" b="b"/>
              <a:pathLst>
                <a:path w="14365" h="10528" extrusionOk="0">
                  <a:moveTo>
                    <a:pt x="6388" y="554"/>
                  </a:moveTo>
                  <a:cubicBezTo>
                    <a:pt x="6727" y="554"/>
                    <a:pt x="7013" y="696"/>
                    <a:pt x="7227" y="928"/>
                  </a:cubicBezTo>
                  <a:cubicBezTo>
                    <a:pt x="7209" y="946"/>
                    <a:pt x="7191" y="964"/>
                    <a:pt x="7156" y="982"/>
                  </a:cubicBezTo>
                  <a:cubicBezTo>
                    <a:pt x="7031" y="1071"/>
                    <a:pt x="7013" y="1249"/>
                    <a:pt x="7102" y="1374"/>
                  </a:cubicBezTo>
                  <a:cubicBezTo>
                    <a:pt x="7156" y="1446"/>
                    <a:pt x="7245" y="1481"/>
                    <a:pt x="7334" y="1481"/>
                  </a:cubicBezTo>
                  <a:cubicBezTo>
                    <a:pt x="7388" y="1481"/>
                    <a:pt x="7441" y="1464"/>
                    <a:pt x="7495" y="1428"/>
                  </a:cubicBezTo>
                  <a:cubicBezTo>
                    <a:pt x="7584" y="1374"/>
                    <a:pt x="7673" y="1303"/>
                    <a:pt x="7762" y="1267"/>
                  </a:cubicBezTo>
                  <a:cubicBezTo>
                    <a:pt x="7762" y="1249"/>
                    <a:pt x="7762" y="1249"/>
                    <a:pt x="7762" y="1249"/>
                  </a:cubicBezTo>
                  <a:cubicBezTo>
                    <a:pt x="8083" y="1071"/>
                    <a:pt x="8458" y="982"/>
                    <a:pt x="8833" y="982"/>
                  </a:cubicBezTo>
                  <a:cubicBezTo>
                    <a:pt x="9654" y="982"/>
                    <a:pt x="10421" y="1446"/>
                    <a:pt x="10795" y="2177"/>
                  </a:cubicBezTo>
                  <a:cubicBezTo>
                    <a:pt x="10956" y="2498"/>
                    <a:pt x="11045" y="2855"/>
                    <a:pt x="11045" y="3212"/>
                  </a:cubicBezTo>
                  <a:cubicBezTo>
                    <a:pt x="11045" y="3355"/>
                    <a:pt x="11170" y="3480"/>
                    <a:pt x="11331" y="3480"/>
                  </a:cubicBezTo>
                  <a:cubicBezTo>
                    <a:pt x="11491" y="3480"/>
                    <a:pt x="11616" y="3355"/>
                    <a:pt x="11616" y="3212"/>
                  </a:cubicBezTo>
                  <a:cubicBezTo>
                    <a:pt x="11616" y="2891"/>
                    <a:pt x="11563" y="2588"/>
                    <a:pt x="11456" y="2284"/>
                  </a:cubicBezTo>
                  <a:lnTo>
                    <a:pt x="11474" y="2284"/>
                  </a:lnTo>
                  <a:cubicBezTo>
                    <a:pt x="12241" y="2284"/>
                    <a:pt x="12865" y="2909"/>
                    <a:pt x="12865" y="3676"/>
                  </a:cubicBezTo>
                  <a:cubicBezTo>
                    <a:pt x="12865" y="3801"/>
                    <a:pt x="12847" y="3944"/>
                    <a:pt x="12812" y="4069"/>
                  </a:cubicBezTo>
                  <a:cubicBezTo>
                    <a:pt x="12740" y="4283"/>
                    <a:pt x="12615" y="4497"/>
                    <a:pt x="12455" y="4657"/>
                  </a:cubicBezTo>
                  <a:cubicBezTo>
                    <a:pt x="12348" y="4764"/>
                    <a:pt x="12348" y="4943"/>
                    <a:pt x="12455" y="5050"/>
                  </a:cubicBezTo>
                  <a:cubicBezTo>
                    <a:pt x="12508" y="5103"/>
                    <a:pt x="12580" y="5139"/>
                    <a:pt x="12651" y="5139"/>
                  </a:cubicBezTo>
                  <a:cubicBezTo>
                    <a:pt x="12722" y="5139"/>
                    <a:pt x="12794" y="5103"/>
                    <a:pt x="12847" y="5050"/>
                  </a:cubicBezTo>
                  <a:cubicBezTo>
                    <a:pt x="13008" y="4907"/>
                    <a:pt x="13133" y="4729"/>
                    <a:pt x="13222" y="4550"/>
                  </a:cubicBezTo>
                  <a:cubicBezTo>
                    <a:pt x="13579" y="4800"/>
                    <a:pt x="13811" y="5228"/>
                    <a:pt x="13811" y="5674"/>
                  </a:cubicBezTo>
                  <a:cubicBezTo>
                    <a:pt x="13811" y="6442"/>
                    <a:pt x="13186" y="7066"/>
                    <a:pt x="12419" y="7066"/>
                  </a:cubicBezTo>
                  <a:cubicBezTo>
                    <a:pt x="12062" y="7066"/>
                    <a:pt x="11723" y="6941"/>
                    <a:pt x="11456" y="6691"/>
                  </a:cubicBezTo>
                  <a:cubicBezTo>
                    <a:pt x="11277" y="6513"/>
                    <a:pt x="11134" y="6299"/>
                    <a:pt x="11081" y="6049"/>
                  </a:cubicBezTo>
                  <a:cubicBezTo>
                    <a:pt x="11035" y="5912"/>
                    <a:pt x="10925" y="5827"/>
                    <a:pt x="10794" y="5827"/>
                  </a:cubicBezTo>
                  <a:cubicBezTo>
                    <a:pt x="10771" y="5827"/>
                    <a:pt x="10748" y="5830"/>
                    <a:pt x="10724" y="5835"/>
                  </a:cubicBezTo>
                  <a:cubicBezTo>
                    <a:pt x="10581" y="5889"/>
                    <a:pt x="10492" y="6031"/>
                    <a:pt x="10528" y="6192"/>
                  </a:cubicBezTo>
                  <a:cubicBezTo>
                    <a:pt x="10599" y="6459"/>
                    <a:pt x="10742" y="6727"/>
                    <a:pt x="10938" y="6941"/>
                  </a:cubicBezTo>
                  <a:cubicBezTo>
                    <a:pt x="10885" y="7030"/>
                    <a:pt x="10849" y="7102"/>
                    <a:pt x="10795" y="7173"/>
                  </a:cubicBezTo>
                  <a:cubicBezTo>
                    <a:pt x="10706" y="7298"/>
                    <a:pt x="10742" y="7477"/>
                    <a:pt x="10885" y="7566"/>
                  </a:cubicBezTo>
                  <a:cubicBezTo>
                    <a:pt x="10928" y="7590"/>
                    <a:pt x="10977" y="7602"/>
                    <a:pt x="11026" y="7602"/>
                  </a:cubicBezTo>
                  <a:cubicBezTo>
                    <a:pt x="11119" y="7602"/>
                    <a:pt x="11213" y="7559"/>
                    <a:pt x="11259" y="7477"/>
                  </a:cubicBezTo>
                  <a:cubicBezTo>
                    <a:pt x="11295" y="7423"/>
                    <a:pt x="11331" y="7369"/>
                    <a:pt x="11366" y="7334"/>
                  </a:cubicBezTo>
                  <a:cubicBezTo>
                    <a:pt x="11670" y="7530"/>
                    <a:pt x="12044" y="7637"/>
                    <a:pt x="12419" y="7637"/>
                  </a:cubicBezTo>
                  <a:cubicBezTo>
                    <a:pt x="12615" y="7637"/>
                    <a:pt x="12812" y="7601"/>
                    <a:pt x="12990" y="7548"/>
                  </a:cubicBezTo>
                  <a:cubicBezTo>
                    <a:pt x="12990" y="7619"/>
                    <a:pt x="13008" y="7673"/>
                    <a:pt x="13008" y="7744"/>
                  </a:cubicBezTo>
                  <a:cubicBezTo>
                    <a:pt x="13008" y="8957"/>
                    <a:pt x="12009" y="9957"/>
                    <a:pt x="10778" y="9957"/>
                  </a:cubicBezTo>
                  <a:cubicBezTo>
                    <a:pt x="10028" y="9957"/>
                    <a:pt x="9332" y="9582"/>
                    <a:pt x="8922" y="8957"/>
                  </a:cubicBezTo>
                  <a:cubicBezTo>
                    <a:pt x="8940" y="8957"/>
                    <a:pt x="8976" y="8940"/>
                    <a:pt x="8993" y="8940"/>
                  </a:cubicBezTo>
                  <a:cubicBezTo>
                    <a:pt x="9154" y="8922"/>
                    <a:pt x="9261" y="8779"/>
                    <a:pt x="9225" y="8618"/>
                  </a:cubicBezTo>
                  <a:cubicBezTo>
                    <a:pt x="9209" y="8486"/>
                    <a:pt x="9085" y="8385"/>
                    <a:pt x="8939" y="8385"/>
                  </a:cubicBezTo>
                  <a:cubicBezTo>
                    <a:pt x="8928" y="8385"/>
                    <a:pt x="8916" y="8385"/>
                    <a:pt x="8904" y="8386"/>
                  </a:cubicBezTo>
                  <a:cubicBezTo>
                    <a:pt x="8761" y="8404"/>
                    <a:pt x="8619" y="8422"/>
                    <a:pt x="8458" y="8422"/>
                  </a:cubicBezTo>
                  <a:cubicBezTo>
                    <a:pt x="7923" y="8422"/>
                    <a:pt x="7388" y="8262"/>
                    <a:pt x="6924" y="7958"/>
                  </a:cubicBezTo>
                  <a:cubicBezTo>
                    <a:pt x="6763" y="7851"/>
                    <a:pt x="6620" y="7744"/>
                    <a:pt x="6495" y="7601"/>
                  </a:cubicBezTo>
                  <a:cubicBezTo>
                    <a:pt x="6442" y="7548"/>
                    <a:pt x="6371" y="7521"/>
                    <a:pt x="6299" y="7521"/>
                  </a:cubicBezTo>
                  <a:cubicBezTo>
                    <a:pt x="6228" y="7521"/>
                    <a:pt x="6156" y="7548"/>
                    <a:pt x="6103" y="7601"/>
                  </a:cubicBezTo>
                  <a:cubicBezTo>
                    <a:pt x="5978" y="7708"/>
                    <a:pt x="5978" y="7887"/>
                    <a:pt x="6103" y="8012"/>
                  </a:cubicBezTo>
                  <a:cubicBezTo>
                    <a:pt x="6192" y="8101"/>
                    <a:pt x="6299" y="8190"/>
                    <a:pt x="6406" y="8279"/>
                  </a:cubicBezTo>
                  <a:cubicBezTo>
                    <a:pt x="6085" y="8761"/>
                    <a:pt x="5550" y="9064"/>
                    <a:pt x="4961" y="9064"/>
                  </a:cubicBezTo>
                  <a:cubicBezTo>
                    <a:pt x="4158" y="9064"/>
                    <a:pt x="3444" y="8476"/>
                    <a:pt x="3284" y="7673"/>
                  </a:cubicBezTo>
                  <a:cubicBezTo>
                    <a:pt x="3266" y="7566"/>
                    <a:pt x="3248" y="7459"/>
                    <a:pt x="3248" y="7352"/>
                  </a:cubicBezTo>
                  <a:cubicBezTo>
                    <a:pt x="3248" y="7191"/>
                    <a:pt x="3123" y="7066"/>
                    <a:pt x="2980" y="7066"/>
                  </a:cubicBezTo>
                  <a:cubicBezTo>
                    <a:pt x="2820" y="7066"/>
                    <a:pt x="2695" y="7191"/>
                    <a:pt x="2695" y="7352"/>
                  </a:cubicBezTo>
                  <a:cubicBezTo>
                    <a:pt x="2695" y="7387"/>
                    <a:pt x="2695" y="7441"/>
                    <a:pt x="2695" y="7477"/>
                  </a:cubicBezTo>
                  <a:cubicBezTo>
                    <a:pt x="2177" y="7459"/>
                    <a:pt x="1749" y="7084"/>
                    <a:pt x="1642" y="6584"/>
                  </a:cubicBezTo>
                  <a:lnTo>
                    <a:pt x="1642" y="6584"/>
                  </a:lnTo>
                  <a:cubicBezTo>
                    <a:pt x="1749" y="6602"/>
                    <a:pt x="1838" y="6620"/>
                    <a:pt x="1946" y="6620"/>
                  </a:cubicBezTo>
                  <a:cubicBezTo>
                    <a:pt x="2106" y="6620"/>
                    <a:pt x="2231" y="6495"/>
                    <a:pt x="2231" y="6335"/>
                  </a:cubicBezTo>
                  <a:cubicBezTo>
                    <a:pt x="2231" y="6174"/>
                    <a:pt x="2106" y="6049"/>
                    <a:pt x="1946" y="6049"/>
                  </a:cubicBezTo>
                  <a:cubicBezTo>
                    <a:pt x="1785" y="6049"/>
                    <a:pt x="1607" y="6031"/>
                    <a:pt x="1446" y="5960"/>
                  </a:cubicBezTo>
                  <a:cubicBezTo>
                    <a:pt x="911" y="5746"/>
                    <a:pt x="554" y="5246"/>
                    <a:pt x="554" y="4657"/>
                  </a:cubicBezTo>
                  <a:cubicBezTo>
                    <a:pt x="554" y="4140"/>
                    <a:pt x="857" y="3658"/>
                    <a:pt x="1321" y="3426"/>
                  </a:cubicBezTo>
                  <a:cubicBezTo>
                    <a:pt x="1321" y="3426"/>
                    <a:pt x="1321" y="3426"/>
                    <a:pt x="1339" y="3408"/>
                  </a:cubicBezTo>
                  <a:cubicBezTo>
                    <a:pt x="1535" y="3319"/>
                    <a:pt x="1731" y="3266"/>
                    <a:pt x="1946" y="3266"/>
                  </a:cubicBezTo>
                  <a:lnTo>
                    <a:pt x="1963" y="3266"/>
                  </a:lnTo>
                  <a:cubicBezTo>
                    <a:pt x="2106" y="3266"/>
                    <a:pt x="2231" y="3141"/>
                    <a:pt x="2231" y="2998"/>
                  </a:cubicBezTo>
                  <a:cubicBezTo>
                    <a:pt x="2231" y="2837"/>
                    <a:pt x="2106" y="2713"/>
                    <a:pt x="1963" y="2713"/>
                  </a:cubicBezTo>
                  <a:lnTo>
                    <a:pt x="1946" y="2713"/>
                  </a:lnTo>
                  <a:cubicBezTo>
                    <a:pt x="1803" y="2713"/>
                    <a:pt x="1660" y="2730"/>
                    <a:pt x="1517" y="2766"/>
                  </a:cubicBezTo>
                  <a:cubicBezTo>
                    <a:pt x="1660" y="2284"/>
                    <a:pt x="2088" y="1945"/>
                    <a:pt x="2588" y="1945"/>
                  </a:cubicBezTo>
                  <a:cubicBezTo>
                    <a:pt x="2659" y="1945"/>
                    <a:pt x="2731" y="1963"/>
                    <a:pt x="2820" y="1963"/>
                  </a:cubicBezTo>
                  <a:cubicBezTo>
                    <a:pt x="3034" y="2017"/>
                    <a:pt x="3230" y="2124"/>
                    <a:pt x="3373" y="2266"/>
                  </a:cubicBezTo>
                  <a:cubicBezTo>
                    <a:pt x="3426" y="2320"/>
                    <a:pt x="3498" y="2356"/>
                    <a:pt x="3569" y="2356"/>
                  </a:cubicBezTo>
                  <a:cubicBezTo>
                    <a:pt x="3641" y="2356"/>
                    <a:pt x="3712" y="2320"/>
                    <a:pt x="3783" y="2266"/>
                  </a:cubicBezTo>
                  <a:cubicBezTo>
                    <a:pt x="3890" y="2159"/>
                    <a:pt x="3890" y="1981"/>
                    <a:pt x="3783" y="1874"/>
                  </a:cubicBezTo>
                  <a:cubicBezTo>
                    <a:pt x="3623" y="1713"/>
                    <a:pt x="3444" y="1606"/>
                    <a:pt x="3230" y="1517"/>
                  </a:cubicBezTo>
                  <a:cubicBezTo>
                    <a:pt x="3462" y="1053"/>
                    <a:pt x="3944" y="732"/>
                    <a:pt x="4479" y="732"/>
                  </a:cubicBezTo>
                  <a:cubicBezTo>
                    <a:pt x="4747" y="732"/>
                    <a:pt x="5014" y="803"/>
                    <a:pt x="5229" y="946"/>
                  </a:cubicBezTo>
                  <a:cubicBezTo>
                    <a:pt x="5318" y="1000"/>
                    <a:pt x="5407" y="1071"/>
                    <a:pt x="5478" y="1142"/>
                  </a:cubicBezTo>
                  <a:cubicBezTo>
                    <a:pt x="5532" y="1196"/>
                    <a:pt x="5603" y="1232"/>
                    <a:pt x="5675" y="1232"/>
                  </a:cubicBezTo>
                  <a:cubicBezTo>
                    <a:pt x="5746" y="1232"/>
                    <a:pt x="5817" y="1196"/>
                    <a:pt x="5871" y="1142"/>
                  </a:cubicBezTo>
                  <a:cubicBezTo>
                    <a:pt x="5978" y="1035"/>
                    <a:pt x="5978" y="857"/>
                    <a:pt x="5871" y="750"/>
                  </a:cubicBezTo>
                  <a:cubicBezTo>
                    <a:pt x="5853" y="732"/>
                    <a:pt x="5835" y="714"/>
                    <a:pt x="5835" y="714"/>
                  </a:cubicBezTo>
                  <a:cubicBezTo>
                    <a:pt x="5996" y="607"/>
                    <a:pt x="6192" y="554"/>
                    <a:pt x="6388" y="554"/>
                  </a:cubicBezTo>
                  <a:close/>
                  <a:moveTo>
                    <a:pt x="6870" y="8583"/>
                  </a:moveTo>
                  <a:cubicBezTo>
                    <a:pt x="7316" y="8815"/>
                    <a:pt x="7798" y="8957"/>
                    <a:pt x="8298" y="8975"/>
                  </a:cubicBezTo>
                  <a:cubicBezTo>
                    <a:pt x="8422" y="9261"/>
                    <a:pt x="8619" y="9511"/>
                    <a:pt x="8833" y="9725"/>
                  </a:cubicBezTo>
                  <a:cubicBezTo>
                    <a:pt x="8690" y="9778"/>
                    <a:pt x="8547" y="9850"/>
                    <a:pt x="8387" y="9885"/>
                  </a:cubicBezTo>
                  <a:cubicBezTo>
                    <a:pt x="8200" y="9936"/>
                    <a:pt x="8008" y="9961"/>
                    <a:pt x="7818" y="9961"/>
                  </a:cubicBezTo>
                  <a:cubicBezTo>
                    <a:pt x="7211" y="9961"/>
                    <a:pt x="6613" y="9709"/>
                    <a:pt x="6192" y="9261"/>
                  </a:cubicBezTo>
                  <a:cubicBezTo>
                    <a:pt x="6460" y="9082"/>
                    <a:pt x="6692" y="8850"/>
                    <a:pt x="6870" y="8583"/>
                  </a:cubicBezTo>
                  <a:close/>
                  <a:moveTo>
                    <a:pt x="6388" y="0"/>
                  </a:moveTo>
                  <a:cubicBezTo>
                    <a:pt x="6014" y="0"/>
                    <a:pt x="5639" y="125"/>
                    <a:pt x="5336" y="375"/>
                  </a:cubicBezTo>
                  <a:cubicBezTo>
                    <a:pt x="5068" y="232"/>
                    <a:pt x="4783" y="179"/>
                    <a:pt x="4479" y="179"/>
                  </a:cubicBezTo>
                  <a:cubicBezTo>
                    <a:pt x="3694" y="179"/>
                    <a:pt x="2980" y="661"/>
                    <a:pt x="2677" y="1392"/>
                  </a:cubicBezTo>
                  <a:lnTo>
                    <a:pt x="2588" y="1392"/>
                  </a:lnTo>
                  <a:cubicBezTo>
                    <a:pt x="1678" y="1392"/>
                    <a:pt x="946" y="2106"/>
                    <a:pt x="911" y="2998"/>
                  </a:cubicBezTo>
                  <a:cubicBezTo>
                    <a:pt x="340" y="3355"/>
                    <a:pt x="1" y="3979"/>
                    <a:pt x="1" y="4657"/>
                  </a:cubicBezTo>
                  <a:cubicBezTo>
                    <a:pt x="1" y="5407"/>
                    <a:pt x="411" y="6067"/>
                    <a:pt x="1053" y="6406"/>
                  </a:cubicBezTo>
                  <a:cubicBezTo>
                    <a:pt x="1071" y="7316"/>
                    <a:pt x="1821" y="8047"/>
                    <a:pt x="2731" y="8047"/>
                  </a:cubicBezTo>
                  <a:cubicBezTo>
                    <a:pt x="2748" y="8047"/>
                    <a:pt x="2784" y="8030"/>
                    <a:pt x="2802" y="8030"/>
                  </a:cubicBezTo>
                  <a:cubicBezTo>
                    <a:pt x="3087" y="8975"/>
                    <a:pt x="3962" y="9618"/>
                    <a:pt x="4961" y="9618"/>
                  </a:cubicBezTo>
                  <a:cubicBezTo>
                    <a:pt x="5211" y="9618"/>
                    <a:pt x="5443" y="9582"/>
                    <a:pt x="5675" y="9511"/>
                  </a:cubicBezTo>
                  <a:cubicBezTo>
                    <a:pt x="5996" y="9903"/>
                    <a:pt x="6406" y="10189"/>
                    <a:pt x="6888" y="10367"/>
                  </a:cubicBezTo>
                  <a:cubicBezTo>
                    <a:pt x="7191" y="10474"/>
                    <a:pt x="7512" y="10528"/>
                    <a:pt x="7816" y="10528"/>
                  </a:cubicBezTo>
                  <a:cubicBezTo>
                    <a:pt x="8066" y="10528"/>
                    <a:pt x="8298" y="10492"/>
                    <a:pt x="8547" y="10421"/>
                  </a:cubicBezTo>
                  <a:cubicBezTo>
                    <a:pt x="8815" y="10349"/>
                    <a:pt x="9065" y="10242"/>
                    <a:pt x="9297" y="10099"/>
                  </a:cubicBezTo>
                  <a:cubicBezTo>
                    <a:pt x="9743" y="10367"/>
                    <a:pt x="10242" y="10528"/>
                    <a:pt x="10778" y="10528"/>
                  </a:cubicBezTo>
                  <a:cubicBezTo>
                    <a:pt x="12312" y="10528"/>
                    <a:pt x="13561" y="9279"/>
                    <a:pt x="13561" y="7744"/>
                  </a:cubicBezTo>
                  <a:cubicBezTo>
                    <a:pt x="13561" y="7584"/>
                    <a:pt x="13543" y="7441"/>
                    <a:pt x="13525" y="7280"/>
                  </a:cubicBezTo>
                  <a:cubicBezTo>
                    <a:pt x="14043" y="6941"/>
                    <a:pt x="14364" y="6352"/>
                    <a:pt x="14364" y="5674"/>
                  </a:cubicBezTo>
                  <a:cubicBezTo>
                    <a:pt x="14364" y="4979"/>
                    <a:pt x="13989" y="4336"/>
                    <a:pt x="13401" y="3997"/>
                  </a:cubicBezTo>
                  <a:cubicBezTo>
                    <a:pt x="13418" y="3890"/>
                    <a:pt x="13418" y="3783"/>
                    <a:pt x="13418" y="3676"/>
                  </a:cubicBezTo>
                  <a:cubicBezTo>
                    <a:pt x="13418" y="2605"/>
                    <a:pt x="12544" y="1713"/>
                    <a:pt x="11474" y="1713"/>
                  </a:cubicBezTo>
                  <a:cubicBezTo>
                    <a:pt x="11384" y="1713"/>
                    <a:pt x="11277" y="1731"/>
                    <a:pt x="11188" y="1749"/>
                  </a:cubicBezTo>
                  <a:cubicBezTo>
                    <a:pt x="10688" y="928"/>
                    <a:pt x="9796" y="429"/>
                    <a:pt x="8833" y="429"/>
                  </a:cubicBezTo>
                  <a:cubicBezTo>
                    <a:pt x="8440" y="429"/>
                    <a:pt x="8066" y="500"/>
                    <a:pt x="7727" y="643"/>
                  </a:cubicBezTo>
                  <a:cubicBezTo>
                    <a:pt x="7405" y="232"/>
                    <a:pt x="6924" y="0"/>
                    <a:pt x="6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120"/>
            <p:cNvSpPr/>
            <p:nvPr/>
          </p:nvSpPr>
          <p:spPr>
            <a:xfrm>
              <a:off x="6058713" y="2504875"/>
              <a:ext cx="14300" cy="13850"/>
            </a:xfrm>
            <a:custGeom>
              <a:avLst/>
              <a:gdLst/>
              <a:ahLst/>
              <a:cxnLst/>
              <a:rect l="l" t="t" r="r" b="b"/>
              <a:pathLst>
                <a:path w="572" h="554" extrusionOk="0">
                  <a:moveTo>
                    <a:pt x="286" y="0"/>
                  </a:moveTo>
                  <a:cubicBezTo>
                    <a:pt x="126" y="0"/>
                    <a:pt x="1" y="125"/>
                    <a:pt x="1" y="268"/>
                  </a:cubicBezTo>
                  <a:cubicBezTo>
                    <a:pt x="1" y="429"/>
                    <a:pt x="126" y="554"/>
                    <a:pt x="286" y="554"/>
                  </a:cubicBezTo>
                  <a:cubicBezTo>
                    <a:pt x="447" y="554"/>
                    <a:pt x="572" y="429"/>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120"/>
            <p:cNvSpPr/>
            <p:nvPr/>
          </p:nvSpPr>
          <p:spPr>
            <a:xfrm>
              <a:off x="5936063" y="2432050"/>
              <a:ext cx="100825" cy="31800"/>
            </a:xfrm>
            <a:custGeom>
              <a:avLst/>
              <a:gdLst/>
              <a:ahLst/>
              <a:cxnLst/>
              <a:rect l="l" t="t" r="r" b="b"/>
              <a:pathLst>
                <a:path w="4033" h="1272" extrusionOk="0">
                  <a:moveTo>
                    <a:pt x="303" y="1"/>
                  </a:moveTo>
                  <a:cubicBezTo>
                    <a:pt x="232" y="1"/>
                    <a:pt x="161" y="32"/>
                    <a:pt x="107" y="94"/>
                  </a:cubicBezTo>
                  <a:cubicBezTo>
                    <a:pt x="0" y="201"/>
                    <a:pt x="0" y="380"/>
                    <a:pt x="107" y="487"/>
                  </a:cubicBezTo>
                  <a:cubicBezTo>
                    <a:pt x="625" y="986"/>
                    <a:pt x="1303" y="1272"/>
                    <a:pt x="2016" y="1272"/>
                  </a:cubicBezTo>
                  <a:cubicBezTo>
                    <a:pt x="2748" y="1272"/>
                    <a:pt x="3426" y="986"/>
                    <a:pt x="3925" y="487"/>
                  </a:cubicBezTo>
                  <a:cubicBezTo>
                    <a:pt x="4033" y="380"/>
                    <a:pt x="4033" y="201"/>
                    <a:pt x="3925" y="94"/>
                  </a:cubicBezTo>
                  <a:cubicBezTo>
                    <a:pt x="3872" y="32"/>
                    <a:pt x="3801" y="1"/>
                    <a:pt x="3729" y="1"/>
                  </a:cubicBezTo>
                  <a:cubicBezTo>
                    <a:pt x="3658" y="1"/>
                    <a:pt x="3586" y="32"/>
                    <a:pt x="3533" y="94"/>
                  </a:cubicBezTo>
                  <a:cubicBezTo>
                    <a:pt x="3123" y="487"/>
                    <a:pt x="2587" y="719"/>
                    <a:pt x="2016" y="719"/>
                  </a:cubicBezTo>
                  <a:cubicBezTo>
                    <a:pt x="1445" y="719"/>
                    <a:pt x="910" y="487"/>
                    <a:pt x="500" y="94"/>
                  </a:cubicBezTo>
                  <a:cubicBezTo>
                    <a:pt x="446" y="32"/>
                    <a:pt x="375"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120"/>
            <p:cNvSpPr/>
            <p:nvPr/>
          </p:nvSpPr>
          <p:spPr>
            <a:xfrm>
              <a:off x="5920888" y="2390675"/>
              <a:ext cx="46425" cy="20775"/>
            </a:xfrm>
            <a:custGeom>
              <a:avLst/>
              <a:gdLst/>
              <a:ahLst/>
              <a:cxnLst/>
              <a:rect l="l" t="t" r="r" b="b"/>
              <a:pathLst>
                <a:path w="1857" h="831" extrusionOk="0">
                  <a:moveTo>
                    <a:pt x="928" y="1"/>
                  </a:moveTo>
                  <a:cubicBezTo>
                    <a:pt x="625" y="1"/>
                    <a:pt x="339" y="126"/>
                    <a:pt x="108" y="340"/>
                  </a:cubicBezTo>
                  <a:cubicBezTo>
                    <a:pt x="0" y="465"/>
                    <a:pt x="0" y="643"/>
                    <a:pt x="108" y="750"/>
                  </a:cubicBezTo>
                  <a:cubicBezTo>
                    <a:pt x="161" y="804"/>
                    <a:pt x="232" y="830"/>
                    <a:pt x="306" y="830"/>
                  </a:cubicBezTo>
                  <a:cubicBezTo>
                    <a:pt x="380" y="830"/>
                    <a:pt x="455" y="804"/>
                    <a:pt x="518" y="750"/>
                  </a:cubicBezTo>
                  <a:cubicBezTo>
                    <a:pt x="625" y="625"/>
                    <a:pt x="768" y="572"/>
                    <a:pt x="928" y="572"/>
                  </a:cubicBezTo>
                  <a:cubicBezTo>
                    <a:pt x="1089" y="572"/>
                    <a:pt x="1249" y="625"/>
                    <a:pt x="1356" y="750"/>
                  </a:cubicBezTo>
                  <a:cubicBezTo>
                    <a:pt x="1410" y="804"/>
                    <a:pt x="1481" y="821"/>
                    <a:pt x="1553" y="821"/>
                  </a:cubicBezTo>
                  <a:cubicBezTo>
                    <a:pt x="1624" y="821"/>
                    <a:pt x="1696" y="804"/>
                    <a:pt x="1749" y="750"/>
                  </a:cubicBezTo>
                  <a:cubicBezTo>
                    <a:pt x="1856" y="643"/>
                    <a:pt x="1856" y="465"/>
                    <a:pt x="1749" y="340"/>
                  </a:cubicBezTo>
                  <a:cubicBezTo>
                    <a:pt x="1535" y="126"/>
                    <a:pt x="1249"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120"/>
            <p:cNvSpPr/>
            <p:nvPr/>
          </p:nvSpPr>
          <p:spPr>
            <a:xfrm>
              <a:off x="6005638" y="2390675"/>
              <a:ext cx="46425" cy="20775"/>
            </a:xfrm>
            <a:custGeom>
              <a:avLst/>
              <a:gdLst/>
              <a:ahLst/>
              <a:cxnLst/>
              <a:rect l="l" t="t" r="r" b="b"/>
              <a:pathLst>
                <a:path w="1857" h="831" extrusionOk="0">
                  <a:moveTo>
                    <a:pt x="928" y="1"/>
                  </a:moveTo>
                  <a:cubicBezTo>
                    <a:pt x="625" y="1"/>
                    <a:pt x="322" y="126"/>
                    <a:pt x="108" y="340"/>
                  </a:cubicBezTo>
                  <a:cubicBezTo>
                    <a:pt x="1" y="465"/>
                    <a:pt x="1" y="643"/>
                    <a:pt x="108" y="750"/>
                  </a:cubicBezTo>
                  <a:cubicBezTo>
                    <a:pt x="161" y="804"/>
                    <a:pt x="233" y="830"/>
                    <a:pt x="304" y="830"/>
                  </a:cubicBezTo>
                  <a:cubicBezTo>
                    <a:pt x="375" y="830"/>
                    <a:pt x="447" y="804"/>
                    <a:pt x="500" y="750"/>
                  </a:cubicBezTo>
                  <a:cubicBezTo>
                    <a:pt x="625" y="625"/>
                    <a:pt x="768" y="572"/>
                    <a:pt x="928" y="572"/>
                  </a:cubicBezTo>
                  <a:cubicBezTo>
                    <a:pt x="1089" y="572"/>
                    <a:pt x="1250" y="625"/>
                    <a:pt x="1357" y="750"/>
                  </a:cubicBezTo>
                  <a:cubicBezTo>
                    <a:pt x="1410" y="804"/>
                    <a:pt x="1481" y="821"/>
                    <a:pt x="1553" y="821"/>
                  </a:cubicBezTo>
                  <a:cubicBezTo>
                    <a:pt x="1624" y="821"/>
                    <a:pt x="1696" y="804"/>
                    <a:pt x="1749" y="750"/>
                  </a:cubicBezTo>
                  <a:cubicBezTo>
                    <a:pt x="1856" y="643"/>
                    <a:pt x="1856" y="465"/>
                    <a:pt x="1749" y="340"/>
                  </a:cubicBezTo>
                  <a:cubicBezTo>
                    <a:pt x="1535" y="126"/>
                    <a:pt x="1250"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3" name="Google Shape;2143;p120"/>
          <p:cNvGrpSpPr/>
          <p:nvPr/>
        </p:nvGrpSpPr>
        <p:grpSpPr>
          <a:xfrm>
            <a:off x="5834338" y="3862325"/>
            <a:ext cx="312725" cy="359100"/>
            <a:chOff x="5834338" y="3938525"/>
            <a:chExt cx="312725" cy="359100"/>
          </a:xfrm>
        </p:grpSpPr>
        <p:sp>
          <p:nvSpPr>
            <p:cNvPr id="2144" name="Google Shape;2144;p120"/>
            <p:cNvSpPr/>
            <p:nvPr/>
          </p:nvSpPr>
          <p:spPr>
            <a:xfrm>
              <a:off x="5834338" y="3938525"/>
              <a:ext cx="312725" cy="359100"/>
            </a:xfrm>
            <a:custGeom>
              <a:avLst/>
              <a:gdLst/>
              <a:ahLst/>
              <a:cxnLst/>
              <a:rect l="l" t="t" r="r" b="b"/>
              <a:pathLst>
                <a:path w="12509" h="14364" extrusionOk="0">
                  <a:moveTo>
                    <a:pt x="6906" y="1"/>
                  </a:moveTo>
                  <a:cubicBezTo>
                    <a:pt x="5407" y="1"/>
                    <a:pt x="3998" y="572"/>
                    <a:pt x="2945" y="1624"/>
                  </a:cubicBezTo>
                  <a:cubicBezTo>
                    <a:pt x="1874" y="2677"/>
                    <a:pt x="1286" y="4069"/>
                    <a:pt x="1286" y="5550"/>
                  </a:cubicBezTo>
                  <a:cubicBezTo>
                    <a:pt x="1286" y="5907"/>
                    <a:pt x="1000" y="6531"/>
                    <a:pt x="465" y="7263"/>
                  </a:cubicBezTo>
                  <a:cubicBezTo>
                    <a:pt x="1" y="7887"/>
                    <a:pt x="72" y="8333"/>
                    <a:pt x="215" y="8601"/>
                  </a:cubicBezTo>
                  <a:cubicBezTo>
                    <a:pt x="358" y="8886"/>
                    <a:pt x="715" y="9207"/>
                    <a:pt x="1625" y="9279"/>
                  </a:cubicBezTo>
                  <a:lnTo>
                    <a:pt x="1625" y="10760"/>
                  </a:lnTo>
                  <a:cubicBezTo>
                    <a:pt x="1625" y="11705"/>
                    <a:pt x="2410" y="12473"/>
                    <a:pt x="3355" y="12473"/>
                  </a:cubicBezTo>
                  <a:cubicBezTo>
                    <a:pt x="4248" y="12473"/>
                    <a:pt x="4711" y="12508"/>
                    <a:pt x="4926" y="12687"/>
                  </a:cubicBezTo>
                  <a:cubicBezTo>
                    <a:pt x="5140" y="12865"/>
                    <a:pt x="5193" y="13311"/>
                    <a:pt x="5247" y="14114"/>
                  </a:cubicBezTo>
                  <a:cubicBezTo>
                    <a:pt x="5265" y="14257"/>
                    <a:pt x="5372" y="14364"/>
                    <a:pt x="5532" y="14364"/>
                  </a:cubicBezTo>
                  <a:lnTo>
                    <a:pt x="10243" y="14364"/>
                  </a:lnTo>
                  <a:cubicBezTo>
                    <a:pt x="10314" y="14364"/>
                    <a:pt x="10403" y="14346"/>
                    <a:pt x="10457" y="14275"/>
                  </a:cubicBezTo>
                  <a:cubicBezTo>
                    <a:pt x="10510" y="14221"/>
                    <a:pt x="10528" y="14150"/>
                    <a:pt x="10528" y="14078"/>
                  </a:cubicBezTo>
                  <a:cubicBezTo>
                    <a:pt x="10475" y="13329"/>
                    <a:pt x="10457" y="12812"/>
                    <a:pt x="10475" y="12330"/>
                  </a:cubicBezTo>
                  <a:cubicBezTo>
                    <a:pt x="10475" y="12187"/>
                    <a:pt x="10350" y="12044"/>
                    <a:pt x="10189" y="12044"/>
                  </a:cubicBezTo>
                  <a:cubicBezTo>
                    <a:pt x="10046" y="12044"/>
                    <a:pt x="9921" y="12169"/>
                    <a:pt x="9904" y="12330"/>
                  </a:cubicBezTo>
                  <a:cubicBezTo>
                    <a:pt x="9904" y="12740"/>
                    <a:pt x="9904" y="13204"/>
                    <a:pt x="9939" y="13811"/>
                  </a:cubicBezTo>
                  <a:lnTo>
                    <a:pt x="5782" y="13811"/>
                  </a:lnTo>
                  <a:cubicBezTo>
                    <a:pt x="5728" y="13079"/>
                    <a:pt x="5639" y="12580"/>
                    <a:pt x="5282" y="12258"/>
                  </a:cubicBezTo>
                  <a:cubicBezTo>
                    <a:pt x="4908" y="11937"/>
                    <a:pt x="4301" y="11919"/>
                    <a:pt x="3355" y="11919"/>
                  </a:cubicBezTo>
                  <a:cubicBezTo>
                    <a:pt x="2713" y="11919"/>
                    <a:pt x="2178" y="11384"/>
                    <a:pt x="2178" y="10760"/>
                  </a:cubicBezTo>
                  <a:lnTo>
                    <a:pt x="2178" y="10260"/>
                  </a:lnTo>
                  <a:lnTo>
                    <a:pt x="2231" y="10260"/>
                  </a:lnTo>
                  <a:cubicBezTo>
                    <a:pt x="2338" y="10260"/>
                    <a:pt x="2481" y="10331"/>
                    <a:pt x="2624" y="10385"/>
                  </a:cubicBezTo>
                  <a:cubicBezTo>
                    <a:pt x="2802" y="10456"/>
                    <a:pt x="2999" y="10546"/>
                    <a:pt x="3213" y="10546"/>
                  </a:cubicBezTo>
                  <a:cubicBezTo>
                    <a:pt x="3373" y="10546"/>
                    <a:pt x="3498" y="10421"/>
                    <a:pt x="3498" y="10260"/>
                  </a:cubicBezTo>
                  <a:cubicBezTo>
                    <a:pt x="3498" y="10117"/>
                    <a:pt x="3373" y="9992"/>
                    <a:pt x="3213" y="9992"/>
                  </a:cubicBezTo>
                  <a:cubicBezTo>
                    <a:pt x="3106" y="9992"/>
                    <a:pt x="2981" y="9921"/>
                    <a:pt x="2838" y="9868"/>
                  </a:cubicBezTo>
                  <a:cubicBezTo>
                    <a:pt x="2660" y="9796"/>
                    <a:pt x="2463" y="9707"/>
                    <a:pt x="2231" y="9707"/>
                  </a:cubicBezTo>
                  <a:lnTo>
                    <a:pt x="2178" y="9707"/>
                  </a:lnTo>
                  <a:lnTo>
                    <a:pt x="2178" y="8993"/>
                  </a:lnTo>
                  <a:cubicBezTo>
                    <a:pt x="2178" y="8851"/>
                    <a:pt x="2053" y="8726"/>
                    <a:pt x="1910" y="8726"/>
                  </a:cubicBezTo>
                  <a:cubicBezTo>
                    <a:pt x="1268" y="8726"/>
                    <a:pt x="822" y="8583"/>
                    <a:pt x="715" y="8351"/>
                  </a:cubicBezTo>
                  <a:cubicBezTo>
                    <a:pt x="625" y="8173"/>
                    <a:pt x="697" y="7905"/>
                    <a:pt x="929" y="7584"/>
                  </a:cubicBezTo>
                  <a:cubicBezTo>
                    <a:pt x="1357" y="6995"/>
                    <a:pt x="1857" y="6156"/>
                    <a:pt x="1857" y="5550"/>
                  </a:cubicBezTo>
                  <a:cubicBezTo>
                    <a:pt x="1857" y="2802"/>
                    <a:pt x="4123" y="554"/>
                    <a:pt x="6906" y="554"/>
                  </a:cubicBezTo>
                  <a:cubicBezTo>
                    <a:pt x="9690" y="554"/>
                    <a:pt x="11956" y="2802"/>
                    <a:pt x="11956" y="5550"/>
                  </a:cubicBezTo>
                  <a:cubicBezTo>
                    <a:pt x="11956" y="6460"/>
                    <a:pt x="11688" y="7352"/>
                    <a:pt x="11206" y="8137"/>
                  </a:cubicBezTo>
                  <a:cubicBezTo>
                    <a:pt x="10849" y="8708"/>
                    <a:pt x="10582" y="9243"/>
                    <a:pt x="10385" y="9761"/>
                  </a:cubicBezTo>
                  <a:cubicBezTo>
                    <a:pt x="10332" y="9903"/>
                    <a:pt x="10403" y="10064"/>
                    <a:pt x="10546" y="10117"/>
                  </a:cubicBezTo>
                  <a:cubicBezTo>
                    <a:pt x="10578" y="10129"/>
                    <a:pt x="10611" y="10135"/>
                    <a:pt x="10644" y="10135"/>
                  </a:cubicBezTo>
                  <a:cubicBezTo>
                    <a:pt x="10757" y="10135"/>
                    <a:pt x="10865" y="10067"/>
                    <a:pt x="10921" y="9957"/>
                  </a:cubicBezTo>
                  <a:cubicBezTo>
                    <a:pt x="11099" y="9475"/>
                    <a:pt x="11349" y="8975"/>
                    <a:pt x="11688" y="8440"/>
                  </a:cubicBezTo>
                  <a:cubicBezTo>
                    <a:pt x="12223" y="7566"/>
                    <a:pt x="12509" y="6567"/>
                    <a:pt x="12509" y="5550"/>
                  </a:cubicBezTo>
                  <a:cubicBezTo>
                    <a:pt x="12509" y="4069"/>
                    <a:pt x="11920" y="2677"/>
                    <a:pt x="10867" y="1624"/>
                  </a:cubicBezTo>
                  <a:cubicBezTo>
                    <a:pt x="9797" y="572"/>
                    <a:pt x="8387" y="1"/>
                    <a:pt x="6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120"/>
            <p:cNvSpPr/>
            <p:nvPr/>
          </p:nvSpPr>
          <p:spPr>
            <a:xfrm>
              <a:off x="5901713" y="4088850"/>
              <a:ext cx="13850" cy="14300"/>
            </a:xfrm>
            <a:custGeom>
              <a:avLst/>
              <a:gdLst/>
              <a:ahLst/>
              <a:cxnLst/>
              <a:rect l="l" t="t" r="r" b="b"/>
              <a:pathLst>
                <a:path w="554" h="572" extrusionOk="0">
                  <a:moveTo>
                    <a:pt x="286" y="1"/>
                  </a:moveTo>
                  <a:cubicBezTo>
                    <a:pt x="125" y="1"/>
                    <a:pt x="0" y="125"/>
                    <a:pt x="0" y="286"/>
                  </a:cubicBezTo>
                  <a:cubicBezTo>
                    <a:pt x="0" y="447"/>
                    <a:pt x="125" y="572"/>
                    <a:pt x="286" y="572"/>
                  </a:cubicBezTo>
                  <a:cubicBezTo>
                    <a:pt x="428" y="572"/>
                    <a:pt x="553" y="447"/>
                    <a:pt x="553" y="286"/>
                  </a:cubicBezTo>
                  <a:cubicBezTo>
                    <a:pt x="553" y="125"/>
                    <a:pt x="42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120"/>
            <p:cNvSpPr/>
            <p:nvPr/>
          </p:nvSpPr>
          <p:spPr>
            <a:xfrm>
              <a:off x="5945863" y="3996625"/>
              <a:ext cx="161950" cy="135525"/>
            </a:xfrm>
            <a:custGeom>
              <a:avLst/>
              <a:gdLst/>
              <a:ahLst/>
              <a:cxnLst/>
              <a:rect l="l" t="t" r="r" b="b"/>
              <a:pathLst>
                <a:path w="6478" h="5421" extrusionOk="0">
                  <a:moveTo>
                    <a:pt x="1838" y="567"/>
                  </a:moveTo>
                  <a:cubicBezTo>
                    <a:pt x="2142" y="567"/>
                    <a:pt x="2445" y="674"/>
                    <a:pt x="2659" y="906"/>
                  </a:cubicBezTo>
                  <a:cubicBezTo>
                    <a:pt x="2731" y="960"/>
                    <a:pt x="2802" y="1013"/>
                    <a:pt x="2873" y="1049"/>
                  </a:cubicBezTo>
                  <a:lnTo>
                    <a:pt x="2659" y="1656"/>
                  </a:lnTo>
                  <a:cubicBezTo>
                    <a:pt x="2624" y="1745"/>
                    <a:pt x="2641" y="1852"/>
                    <a:pt x="2713" y="1923"/>
                  </a:cubicBezTo>
                  <a:lnTo>
                    <a:pt x="3266" y="2565"/>
                  </a:lnTo>
                  <a:lnTo>
                    <a:pt x="2766" y="3475"/>
                  </a:lnTo>
                  <a:cubicBezTo>
                    <a:pt x="2731" y="3529"/>
                    <a:pt x="2731" y="3600"/>
                    <a:pt x="2731" y="3654"/>
                  </a:cubicBezTo>
                  <a:lnTo>
                    <a:pt x="2891" y="4671"/>
                  </a:lnTo>
                  <a:cubicBezTo>
                    <a:pt x="2160" y="4225"/>
                    <a:pt x="1018" y="3172"/>
                    <a:pt x="732" y="2137"/>
                  </a:cubicBezTo>
                  <a:cubicBezTo>
                    <a:pt x="589" y="1638"/>
                    <a:pt x="697" y="1227"/>
                    <a:pt x="1018" y="906"/>
                  </a:cubicBezTo>
                  <a:cubicBezTo>
                    <a:pt x="1250" y="674"/>
                    <a:pt x="1553" y="567"/>
                    <a:pt x="1838" y="567"/>
                  </a:cubicBezTo>
                  <a:close/>
                  <a:moveTo>
                    <a:pt x="4640" y="558"/>
                  </a:moveTo>
                  <a:cubicBezTo>
                    <a:pt x="4939" y="558"/>
                    <a:pt x="5237" y="674"/>
                    <a:pt x="5460" y="906"/>
                  </a:cubicBezTo>
                  <a:cubicBezTo>
                    <a:pt x="5782" y="1227"/>
                    <a:pt x="5889" y="1638"/>
                    <a:pt x="5746" y="2137"/>
                  </a:cubicBezTo>
                  <a:cubicBezTo>
                    <a:pt x="5460" y="3226"/>
                    <a:pt x="4194" y="4368"/>
                    <a:pt x="3462" y="4742"/>
                  </a:cubicBezTo>
                  <a:lnTo>
                    <a:pt x="3302" y="3672"/>
                  </a:lnTo>
                  <a:lnTo>
                    <a:pt x="3855" y="2673"/>
                  </a:lnTo>
                  <a:cubicBezTo>
                    <a:pt x="3908" y="2565"/>
                    <a:pt x="3890" y="2441"/>
                    <a:pt x="3819" y="2351"/>
                  </a:cubicBezTo>
                  <a:lnTo>
                    <a:pt x="3248" y="1691"/>
                  </a:lnTo>
                  <a:lnTo>
                    <a:pt x="3444" y="1120"/>
                  </a:lnTo>
                  <a:cubicBezTo>
                    <a:pt x="3587" y="1085"/>
                    <a:pt x="3712" y="1013"/>
                    <a:pt x="3819" y="906"/>
                  </a:cubicBezTo>
                  <a:cubicBezTo>
                    <a:pt x="4042" y="674"/>
                    <a:pt x="4341" y="558"/>
                    <a:pt x="4640" y="558"/>
                  </a:cubicBezTo>
                  <a:close/>
                  <a:moveTo>
                    <a:pt x="1847" y="1"/>
                  </a:moveTo>
                  <a:cubicBezTo>
                    <a:pt x="1406" y="1"/>
                    <a:pt x="964" y="166"/>
                    <a:pt x="625" y="496"/>
                  </a:cubicBezTo>
                  <a:cubicBezTo>
                    <a:pt x="161" y="977"/>
                    <a:pt x="1" y="1584"/>
                    <a:pt x="197" y="2280"/>
                  </a:cubicBezTo>
                  <a:cubicBezTo>
                    <a:pt x="572" y="3743"/>
                    <a:pt x="2374" y="5206"/>
                    <a:pt x="3177" y="5420"/>
                  </a:cubicBezTo>
                  <a:lnTo>
                    <a:pt x="3319" y="5420"/>
                  </a:lnTo>
                  <a:cubicBezTo>
                    <a:pt x="4104" y="5206"/>
                    <a:pt x="5907" y="3743"/>
                    <a:pt x="6299" y="2280"/>
                  </a:cubicBezTo>
                  <a:cubicBezTo>
                    <a:pt x="6478" y="1584"/>
                    <a:pt x="6335" y="977"/>
                    <a:pt x="5853" y="496"/>
                  </a:cubicBezTo>
                  <a:cubicBezTo>
                    <a:pt x="5523" y="166"/>
                    <a:pt x="5081" y="1"/>
                    <a:pt x="4640" y="1"/>
                  </a:cubicBezTo>
                  <a:cubicBezTo>
                    <a:pt x="4198" y="1"/>
                    <a:pt x="3757" y="166"/>
                    <a:pt x="3426" y="496"/>
                  </a:cubicBezTo>
                  <a:cubicBezTo>
                    <a:pt x="3369" y="553"/>
                    <a:pt x="3308" y="577"/>
                    <a:pt x="3250" y="577"/>
                  </a:cubicBezTo>
                  <a:cubicBezTo>
                    <a:pt x="3182" y="577"/>
                    <a:pt x="3118" y="544"/>
                    <a:pt x="3070" y="496"/>
                  </a:cubicBezTo>
                  <a:cubicBezTo>
                    <a:pt x="2731" y="166"/>
                    <a:pt x="2289" y="1"/>
                    <a:pt x="1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120"/>
            <p:cNvSpPr/>
            <p:nvPr/>
          </p:nvSpPr>
          <p:spPr>
            <a:xfrm>
              <a:off x="5892788" y="4054050"/>
              <a:ext cx="38825" cy="21000"/>
            </a:xfrm>
            <a:custGeom>
              <a:avLst/>
              <a:gdLst/>
              <a:ahLst/>
              <a:cxnLst/>
              <a:rect l="l" t="t" r="r" b="b"/>
              <a:pathLst>
                <a:path w="1553" h="840" extrusionOk="0">
                  <a:moveTo>
                    <a:pt x="286" y="1"/>
                  </a:moveTo>
                  <a:cubicBezTo>
                    <a:pt x="125" y="1"/>
                    <a:pt x="0" y="126"/>
                    <a:pt x="0" y="286"/>
                  </a:cubicBezTo>
                  <a:cubicBezTo>
                    <a:pt x="0" y="447"/>
                    <a:pt x="125" y="572"/>
                    <a:pt x="286" y="572"/>
                  </a:cubicBezTo>
                  <a:cubicBezTo>
                    <a:pt x="393" y="572"/>
                    <a:pt x="518" y="625"/>
                    <a:pt x="661" y="679"/>
                  </a:cubicBezTo>
                  <a:cubicBezTo>
                    <a:pt x="839" y="750"/>
                    <a:pt x="1053" y="839"/>
                    <a:pt x="1267" y="839"/>
                  </a:cubicBezTo>
                  <a:cubicBezTo>
                    <a:pt x="1428" y="839"/>
                    <a:pt x="1553" y="715"/>
                    <a:pt x="1553" y="572"/>
                  </a:cubicBezTo>
                  <a:cubicBezTo>
                    <a:pt x="1553" y="411"/>
                    <a:pt x="1428" y="286"/>
                    <a:pt x="1267" y="286"/>
                  </a:cubicBezTo>
                  <a:cubicBezTo>
                    <a:pt x="1160" y="286"/>
                    <a:pt x="1017" y="233"/>
                    <a:pt x="875" y="161"/>
                  </a:cubicBezTo>
                  <a:cubicBezTo>
                    <a:pt x="696"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120"/>
            <p:cNvSpPr/>
            <p:nvPr/>
          </p:nvSpPr>
          <p:spPr>
            <a:xfrm>
              <a:off x="6085038" y="4208400"/>
              <a:ext cx="14300" cy="13850"/>
            </a:xfrm>
            <a:custGeom>
              <a:avLst/>
              <a:gdLst/>
              <a:ahLst/>
              <a:cxnLst/>
              <a:rect l="l" t="t" r="r" b="b"/>
              <a:pathLst>
                <a:path w="572" h="554" extrusionOk="0">
                  <a:moveTo>
                    <a:pt x="286" y="0"/>
                  </a:moveTo>
                  <a:cubicBezTo>
                    <a:pt x="125" y="0"/>
                    <a:pt x="1" y="125"/>
                    <a:pt x="1" y="286"/>
                  </a:cubicBezTo>
                  <a:cubicBezTo>
                    <a:pt x="1" y="429"/>
                    <a:pt x="125" y="554"/>
                    <a:pt x="286" y="554"/>
                  </a:cubicBezTo>
                  <a:cubicBezTo>
                    <a:pt x="447" y="554"/>
                    <a:pt x="572" y="429"/>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9" name="Google Shape;2149;p120"/>
          <p:cNvGrpSpPr/>
          <p:nvPr/>
        </p:nvGrpSpPr>
        <p:grpSpPr>
          <a:xfrm>
            <a:off x="5263838" y="3877050"/>
            <a:ext cx="314050" cy="359550"/>
            <a:chOff x="5263838" y="3953250"/>
            <a:chExt cx="314050" cy="359550"/>
          </a:xfrm>
        </p:grpSpPr>
        <p:sp>
          <p:nvSpPr>
            <p:cNvPr id="2150" name="Google Shape;2150;p120"/>
            <p:cNvSpPr/>
            <p:nvPr/>
          </p:nvSpPr>
          <p:spPr>
            <a:xfrm>
              <a:off x="5263838" y="3953250"/>
              <a:ext cx="314050" cy="359550"/>
            </a:xfrm>
            <a:custGeom>
              <a:avLst/>
              <a:gdLst/>
              <a:ahLst/>
              <a:cxnLst/>
              <a:rect l="l" t="t" r="r" b="b"/>
              <a:pathLst>
                <a:path w="12562" h="14382" extrusionOk="0">
                  <a:moveTo>
                    <a:pt x="6281" y="571"/>
                  </a:moveTo>
                  <a:cubicBezTo>
                    <a:pt x="6995" y="571"/>
                    <a:pt x="7530" y="964"/>
                    <a:pt x="7905" y="1820"/>
                  </a:cubicBezTo>
                  <a:cubicBezTo>
                    <a:pt x="7887" y="2034"/>
                    <a:pt x="7780" y="2177"/>
                    <a:pt x="7601" y="2391"/>
                  </a:cubicBezTo>
                  <a:cubicBezTo>
                    <a:pt x="7566" y="2445"/>
                    <a:pt x="7530" y="2481"/>
                    <a:pt x="7494" y="2534"/>
                  </a:cubicBezTo>
                  <a:lnTo>
                    <a:pt x="7173" y="2927"/>
                  </a:lnTo>
                  <a:cubicBezTo>
                    <a:pt x="6905" y="2766"/>
                    <a:pt x="6602" y="2695"/>
                    <a:pt x="6281" y="2695"/>
                  </a:cubicBezTo>
                  <a:cubicBezTo>
                    <a:pt x="5960" y="2695"/>
                    <a:pt x="5656" y="2766"/>
                    <a:pt x="5389" y="2927"/>
                  </a:cubicBezTo>
                  <a:lnTo>
                    <a:pt x="5068" y="2534"/>
                  </a:lnTo>
                  <a:cubicBezTo>
                    <a:pt x="5032" y="2481"/>
                    <a:pt x="4996" y="2445"/>
                    <a:pt x="4960" y="2391"/>
                  </a:cubicBezTo>
                  <a:cubicBezTo>
                    <a:pt x="4782" y="2177"/>
                    <a:pt x="4675" y="2034"/>
                    <a:pt x="4657" y="1820"/>
                  </a:cubicBezTo>
                  <a:cubicBezTo>
                    <a:pt x="5032" y="964"/>
                    <a:pt x="5549" y="571"/>
                    <a:pt x="6281" y="571"/>
                  </a:cubicBezTo>
                  <a:close/>
                  <a:moveTo>
                    <a:pt x="6281" y="3248"/>
                  </a:moveTo>
                  <a:cubicBezTo>
                    <a:pt x="6477" y="3248"/>
                    <a:pt x="6656" y="3283"/>
                    <a:pt x="6834" y="3373"/>
                  </a:cubicBezTo>
                  <a:lnTo>
                    <a:pt x="6281" y="4051"/>
                  </a:lnTo>
                  <a:lnTo>
                    <a:pt x="5728" y="3373"/>
                  </a:lnTo>
                  <a:cubicBezTo>
                    <a:pt x="5906" y="3283"/>
                    <a:pt x="6085" y="3248"/>
                    <a:pt x="6281" y="3248"/>
                  </a:cubicBezTo>
                  <a:close/>
                  <a:moveTo>
                    <a:pt x="8226" y="2516"/>
                  </a:moveTo>
                  <a:lnTo>
                    <a:pt x="8993" y="4283"/>
                  </a:lnTo>
                  <a:cubicBezTo>
                    <a:pt x="9207" y="4764"/>
                    <a:pt x="9046" y="5157"/>
                    <a:pt x="8939" y="5300"/>
                  </a:cubicBezTo>
                  <a:lnTo>
                    <a:pt x="8136" y="6406"/>
                  </a:lnTo>
                  <a:lnTo>
                    <a:pt x="6638" y="4515"/>
                  </a:lnTo>
                  <a:lnTo>
                    <a:pt x="7940" y="2873"/>
                  </a:lnTo>
                  <a:cubicBezTo>
                    <a:pt x="7958" y="2837"/>
                    <a:pt x="7994" y="2802"/>
                    <a:pt x="8029" y="2748"/>
                  </a:cubicBezTo>
                  <a:cubicBezTo>
                    <a:pt x="8083" y="2677"/>
                    <a:pt x="8154" y="2605"/>
                    <a:pt x="8226" y="2516"/>
                  </a:cubicBezTo>
                  <a:close/>
                  <a:moveTo>
                    <a:pt x="4407" y="7334"/>
                  </a:moveTo>
                  <a:lnTo>
                    <a:pt x="5924" y="9421"/>
                  </a:lnTo>
                  <a:lnTo>
                    <a:pt x="2766" y="13739"/>
                  </a:lnTo>
                  <a:cubicBezTo>
                    <a:pt x="2730" y="13793"/>
                    <a:pt x="2659" y="13811"/>
                    <a:pt x="2623" y="13811"/>
                  </a:cubicBezTo>
                  <a:cubicBezTo>
                    <a:pt x="2607" y="13814"/>
                    <a:pt x="2591" y="13815"/>
                    <a:pt x="2574" y="13815"/>
                  </a:cubicBezTo>
                  <a:cubicBezTo>
                    <a:pt x="2498" y="13815"/>
                    <a:pt x="2417" y="13783"/>
                    <a:pt x="2373" y="13739"/>
                  </a:cubicBezTo>
                  <a:lnTo>
                    <a:pt x="750" y="12348"/>
                  </a:lnTo>
                  <a:cubicBezTo>
                    <a:pt x="625" y="12240"/>
                    <a:pt x="660" y="12080"/>
                    <a:pt x="750" y="11955"/>
                  </a:cubicBezTo>
                  <a:lnTo>
                    <a:pt x="4407" y="7334"/>
                  </a:lnTo>
                  <a:close/>
                  <a:moveTo>
                    <a:pt x="6281" y="0"/>
                  </a:moveTo>
                  <a:cubicBezTo>
                    <a:pt x="5317" y="0"/>
                    <a:pt x="4586" y="554"/>
                    <a:pt x="4104" y="1642"/>
                  </a:cubicBezTo>
                  <a:cubicBezTo>
                    <a:pt x="4104" y="1660"/>
                    <a:pt x="4104" y="1660"/>
                    <a:pt x="4104" y="1660"/>
                  </a:cubicBezTo>
                  <a:lnTo>
                    <a:pt x="3051" y="4069"/>
                  </a:lnTo>
                  <a:cubicBezTo>
                    <a:pt x="2784" y="4675"/>
                    <a:pt x="2909" y="5300"/>
                    <a:pt x="3158" y="5639"/>
                  </a:cubicBezTo>
                  <a:lnTo>
                    <a:pt x="4068" y="6870"/>
                  </a:lnTo>
                  <a:lnTo>
                    <a:pt x="304" y="11616"/>
                  </a:lnTo>
                  <a:cubicBezTo>
                    <a:pt x="0" y="11991"/>
                    <a:pt x="36" y="12490"/>
                    <a:pt x="393" y="12776"/>
                  </a:cubicBezTo>
                  <a:lnTo>
                    <a:pt x="1999" y="14167"/>
                  </a:lnTo>
                  <a:cubicBezTo>
                    <a:pt x="2147" y="14301"/>
                    <a:pt x="2357" y="14373"/>
                    <a:pt x="2557" y="14373"/>
                  </a:cubicBezTo>
                  <a:cubicBezTo>
                    <a:pt x="2597" y="14373"/>
                    <a:pt x="2637" y="14370"/>
                    <a:pt x="2677" y="14364"/>
                  </a:cubicBezTo>
                  <a:cubicBezTo>
                    <a:pt x="2909" y="14346"/>
                    <a:pt x="3087" y="14239"/>
                    <a:pt x="3212" y="14078"/>
                  </a:cubicBezTo>
                  <a:lnTo>
                    <a:pt x="6281" y="9885"/>
                  </a:lnTo>
                  <a:lnTo>
                    <a:pt x="9350" y="14078"/>
                  </a:lnTo>
                  <a:cubicBezTo>
                    <a:pt x="9475" y="14239"/>
                    <a:pt x="9653" y="14346"/>
                    <a:pt x="9885" y="14364"/>
                  </a:cubicBezTo>
                  <a:cubicBezTo>
                    <a:pt x="9903" y="14382"/>
                    <a:pt x="9939" y="14382"/>
                    <a:pt x="9974" y="14382"/>
                  </a:cubicBezTo>
                  <a:cubicBezTo>
                    <a:pt x="10188" y="14382"/>
                    <a:pt x="10402" y="14292"/>
                    <a:pt x="10563" y="14167"/>
                  </a:cubicBezTo>
                  <a:lnTo>
                    <a:pt x="12169" y="12776"/>
                  </a:lnTo>
                  <a:cubicBezTo>
                    <a:pt x="12526" y="12490"/>
                    <a:pt x="12561" y="11991"/>
                    <a:pt x="12258" y="11616"/>
                  </a:cubicBezTo>
                  <a:lnTo>
                    <a:pt x="10902" y="9903"/>
                  </a:lnTo>
                  <a:cubicBezTo>
                    <a:pt x="10850" y="9830"/>
                    <a:pt x="10768" y="9794"/>
                    <a:pt x="10683" y="9794"/>
                  </a:cubicBezTo>
                  <a:cubicBezTo>
                    <a:pt x="10623" y="9794"/>
                    <a:pt x="10562" y="9812"/>
                    <a:pt x="10510" y="9850"/>
                  </a:cubicBezTo>
                  <a:cubicBezTo>
                    <a:pt x="10385" y="9957"/>
                    <a:pt x="10367" y="10135"/>
                    <a:pt x="10474" y="10242"/>
                  </a:cubicBezTo>
                  <a:lnTo>
                    <a:pt x="11812" y="11955"/>
                  </a:lnTo>
                  <a:cubicBezTo>
                    <a:pt x="11901" y="12080"/>
                    <a:pt x="11937" y="12240"/>
                    <a:pt x="11812" y="12348"/>
                  </a:cubicBezTo>
                  <a:lnTo>
                    <a:pt x="10188" y="13739"/>
                  </a:lnTo>
                  <a:cubicBezTo>
                    <a:pt x="10144" y="13783"/>
                    <a:pt x="10064" y="13815"/>
                    <a:pt x="9987" y="13815"/>
                  </a:cubicBezTo>
                  <a:cubicBezTo>
                    <a:pt x="9971" y="13815"/>
                    <a:pt x="9954" y="13814"/>
                    <a:pt x="9939" y="13811"/>
                  </a:cubicBezTo>
                  <a:cubicBezTo>
                    <a:pt x="9903" y="13811"/>
                    <a:pt x="9832" y="13793"/>
                    <a:pt x="9796" y="13739"/>
                  </a:cubicBezTo>
                  <a:lnTo>
                    <a:pt x="3622" y="5300"/>
                  </a:lnTo>
                  <a:cubicBezTo>
                    <a:pt x="3515" y="5157"/>
                    <a:pt x="3355" y="4764"/>
                    <a:pt x="3569" y="4283"/>
                  </a:cubicBezTo>
                  <a:lnTo>
                    <a:pt x="4336" y="2516"/>
                  </a:lnTo>
                  <a:cubicBezTo>
                    <a:pt x="4407" y="2605"/>
                    <a:pt x="4479" y="2677"/>
                    <a:pt x="4532" y="2748"/>
                  </a:cubicBezTo>
                  <a:cubicBezTo>
                    <a:pt x="4568" y="2802"/>
                    <a:pt x="4604" y="2837"/>
                    <a:pt x="4621" y="2873"/>
                  </a:cubicBezTo>
                  <a:lnTo>
                    <a:pt x="8904" y="8262"/>
                  </a:lnTo>
                  <a:cubicBezTo>
                    <a:pt x="8956" y="8334"/>
                    <a:pt x="9038" y="8371"/>
                    <a:pt x="9123" y="8371"/>
                  </a:cubicBezTo>
                  <a:cubicBezTo>
                    <a:pt x="9183" y="8371"/>
                    <a:pt x="9244" y="8352"/>
                    <a:pt x="9296" y="8315"/>
                  </a:cubicBezTo>
                  <a:cubicBezTo>
                    <a:pt x="9421" y="8226"/>
                    <a:pt x="9439" y="8047"/>
                    <a:pt x="9332" y="7923"/>
                  </a:cubicBezTo>
                  <a:lnTo>
                    <a:pt x="8493" y="6870"/>
                  </a:lnTo>
                  <a:lnTo>
                    <a:pt x="9403" y="5639"/>
                  </a:lnTo>
                  <a:cubicBezTo>
                    <a:pt x="9653" y="5300"/>
                    <a:pt x="9778" y="4675"/>
                    <a:pt x="9510" y="4069"/>
                  </a:cubicBezTo>
                  <a:lnTo>
                    <a:pt x="8458" y="1660"/>
                  </a:lnTo>
                  <a:cubicBezTo>
                    <a:pt x="8458" y="1660"/>
                    <a:pt x="8458" y="1660"/>
                    <a:pt x="8458" y="1642"/>
                  </a:cubicBezTo>
                  <a:cubicBezTo>
                    <a:pt x="7976" y="554"/>
                    <a:pt x="7244" y="0"/>
                    <a:pt x="6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120"/>
            <p:cNvSpPr/>
            <p:nvPr/>
          </p:nvSpPr>
          <p:spPr>
            <a:xfrm>
              <a:off x="5504263" y="4173150"/>
              <a:ext cx="14300" cy="14300"/>
            </a:xfrm>
            <a:custGeom>
              <a:avLst/>
              <a:gdLst/>
              <a:ahLst/>
              <a:cxnLst/>
              <a:rect l="l" t="t" r="r" b="b"/>
              <a:pathLst>
                <a:path w="572" h="572" extrusionOk="0">
                  <a:moveTo>
                    <a:pt x="286" y="1"/>
                  </a:moveTo>
                  <a:cubicBezTo>
                    <a:pt x="125" y="1"/>
                    <a:pt x="0" y="144"/>
                    <a:pt x="0" y="286"/>
                  </a:cubicBezTo>
                  <a:cubicBezTo>
                    <a:pt x="0" y="447"/>
                    <a:pt x="125" y="572"/>
                    <a:pt x="286" y="572"/>
                  </a:cubicBezTo>
                  <a:cubicBezTo>
                    <a:pt x="446" y="572"/>
                    <a:pt x="571" y="447"/>
                    <a:pt x="571" y="286"/>
                  </a:cubicBezTo>
                  <a:cubicBezTo>
                    <a:pt x="571" y="144"/>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2" name="Google Shape;2152;p120"/>
          <p:cNvGrpSpPr/>
          <p:nvPr/>
        </p:nvGrpSpPr>
        <p:grpSpPr>
          <a:xfrm>
            <a:off x="5241088" y="3378350"/>
            <a:ext cx="359550" cy="263200"/>
            <a:chOff x="5241088" y="3454550"/>
            <a:chExt cx="359550" cy="263200"/>
          </a:xfrm>
        </p:grpSpPr>
        <p:sp>
          <p:nvSpPr>
            <p:cNvPr id="2153" name="Google Shape;2153;p120"/>
            <p:cNvSpPr/>
            <p:nvPr/>
          </p:nvSpPr>
          <p:spPr>
            <a:xfrm>
              <a:off x="5241088" y="3454550"/>
              <a:ext cx="359550" cy="263200"/>
            </a:xfrm>
            <a:custGeom>
              <a:avLst/>
              <a:gdLst/>
              <a:ahLst/>
              <a:cxnLst/>
              <a:rect l="l" t="t" r="r" b="b"/>
              <a:pathLst>
                <a:path w="14382" h="10528" extrusionOk="0">
                  <a:moveTo>
                    <a:pt x="6888" y="8601"/>
                  </a:moveTo>
                  <a:cubicBezTo>
                    <a:pt x="7316" y="8832"/>
                    <a:pt x="7797" y="8975"/>
                    <a:pt x="8297" y="8993"/>
                  </a:cubicBezTo>
                  <a:cubicBezTo>
                    <a:pt x="8440" y="9261"/>
                    <a:pt x="8618" y="9510"/>
                    <a:pt x="8832" y="9725"/>
                  </a:cubicBezTo>
                  <a:cubicBezTo>
                    <a:pt x="8690" y="9796"/>
                    <a:pt x="8547" y="9849"/>
                    <a:pt x="8404" y="9885"/>
                  </a:cubicBezTo>
                  <a:cubicBezTo>
                    <a:pt x="8213" y="9936"/>
                    <a:pt x="8019" y="9961"/>
                    <a:pt x="7828" y="9961"/>
                  </a:cubicBezTo>
                  <a:cubicBezTo>
                    <a:pt x="7218" y="9961"/>
                    <a:pt x="6631" y="9709"/>
                    <a:pt x="6209" y="9261"/>
                  </a:cubicBezTo>
                  <a:cubicBezTo>
                    <a:pt x="6477" y="9100"/>
                    <a:pt x="6709" y="8868"/>
                    <a:pt x="6888" y="8601"/>
                  </a:cubicBezTo>
                  <a:close/>
                  <a:moveTo>
                    <a:pt x="6406" y="571"/>
                  </a:moveTo>
                  <a:cubicBezTo>
                    <a:pt x="6727" y="571"/>
                    <a:pt x="7030" y="696"/>
                    <a:pt x="7244" y="946"/>
                  </a:cubicBezTo>
                  <a:cubicBezTo>
                    <a:pt x="7209" y="964"/>
                    <a:pt x="7191" y="982"/>
                    <a:pt x="7173" y="1000"/>
                  </a:cubicBezTo>
                  <a:cubicBezTo>
                    <a:pt x="7048" y="1089"/>
                    <a:pt x="7012" y="1267"/>
                    <a:pt x="7119" y="1392"/>
                  </a:cubicBezTo>
                  <a:cubicBezTo>
                    <a:pt x="7173" y="1463"/>
                    <a:pt x="7244" y="1499"/>
                    <a:pt x="7334" y="1499"/>
                  </a:cubicBezTo>
                  <a:cubicBezTo>
                    <a:pt x="7387" y="1499"/>
                    <a:pt x="7458" y="1481"/>
                    <a:pt x="7512" y="1446"/>
                  </a:cubicBezTo>
                  <a:cubicBezTo>
                    <a:pt x="7583" y="1374"/>
                    <a:pt x="7673" y="1321"/>
                    <a:pt x="7762" y="1267"/>
                  </a:cubicBezTo>
                  <a:lnTo>
                    <a:pt x="7780" y="1267"/>
                  </a:lnTo>
                  <a:cubicBezTo>
                    <a:pt x="8101" y="1089"/>
                    <a:pt x="8458" y="1000"/>
                    <a:pt x="8832" y="1000"/>
                  </a:cubicBezTo>
                  <a:cubicBezTo>
                    <a:pt x="9671" y="1000"/>
                    <a:pt x="10420" y="1446"/>
                    <a:pt x="10813" y="2195"/>
                  </a:cubicBezTo>
                  <a:cubicBezTo>
                    <a:pt x="10973" y="2516"/>
                    <a:pt x="11063" y="2855"/>
                    <a:pt x="11063" y="3212"/>
                  </a:cubicBezTo>
                  <a:cubicBezTo>
                    <a:pt x="11063" y="3373"/>
                    <a:pt x="11188" y="3498"/>
                    <a:pt x="11330" y="3498"/>
                  </a:cubicBezTo>
                  <a:cubicBezTo>
                    <a:pt x="11491" y="3498"/>
                    <a:pt x="11616" y="3373"/>
                    <a:pt x="11616" y="3212"/>
                  </a:cubicBezTo>
                  <a:cubicBezTo>
                    <a:pt x="11616" y="2909"/>
                    <a:pt x="11562" y="2588"/>
                    <a:pt x="11455" y="2302"/>
                  </a:cubicBezTo>
                  <a:cubicBezTo>
                    <a:pt x="11473" y="2302"/>
                    <a:pt x="11473" y="2284"/>
                    <a:pt x="11473" y="2284"/>
                  </a:cubicBezTo>
                  <a:cubicBezTo>
                    <a:pt x="12240" y="2284"/>
                    <a:pt x="12865" y="2909"/>
                    <a:pt x="12865" y="3694"/>
                  </a:cubicBezTo>
                  <a:cubicBezTo>
                    <a:pt x="12865" y="3819"/>
                    <a:pt x="12847" y="3944"/>
                    <a:pt x="12811" y="4068"/>
                  </a:cubicBezTo>
                  <a:cubicBezTo>
                    <a:pt x="12740" y="4300"/>
                    <a:pt x="12633" y="4497"/>
                    <a:pt x="12454" y="4675"/>
                  </a:cubicBezTo>
                  <a:cubicBezTo>
                    <a:pt x="12347" y="4782"/>
                    <a:pt x="12347" y="4961"/>
                    <a:pt x="12454" y="5068"/>
                  </a:cubicBezTo>
                  <a:cubicBezTo>
                    <a:pt x="12508" y="5121"/>
                    <a:pt x="12579" y="5157"/>
                    <a:pt x="12651" y="5157"/>
                  </a:cubicBezTo>
                  <a:cubicBezTo>
                    <a:pt x="12722" y="5157"/>
                    <a:pt x="12811" y="5121"/>
                    <a:pt x="12865" y="5068"/>
                  </a:cubicBezTo>
                  <a:cubicBezTo>
                    <a:pt x="13008" y="4925"/>
                    <a:pt x="13132" y="4746"/>
                    <a:pt x="13222" y="4550"/>
                  </a:cubicBezTo>
                  <a:cubicBezTo>
                    <a:pt x="13596" y="4818"/>
                    <a:pt x="13810" y="5228"/>
                    <a:pt x="13810" y="5692"/>
                  </a:cubicBezTo>
                  <a:cubicBezTo>
                    <a:pt x="13810" y="6459"/>
                    <a:pt x="13186" y="7084"/>
                    <a:pt x="12419" y="7084"/>
                  </a:cubicBezTo>
                  <a:cubicBezTo>
                    <a:pt x="12062" y="7084"/>
                    <a:pt x="11723" y="6941"/>
                    <a:pt x="11473" y="6709"/>
                  </a:cubicBezTo>
                  <a:cubicBezTo>
                    <a:pt x="11277" y="6531"/>
                    <a:pt x="11152" y="6299"/>
                    <a:pt x="11081" y="6049"/>
                  </a:cubicBezTo>
                  <a:cubicBezTo>
                    <a:pt x="11050" y="5928"/>
                    <a:pt x="10929" y="5845"/>
                    <a:pt x="10806" y="5845"/>
                  </a:cubicBezTo>
                  <a:cubicBezTo>
                    <a:pt x="10785" y="5845"/>
                    <a:pt x="10763" y="5847"/>
                    <a:pt x="10742" y="5853"/>
                  </a:cubicBezTo>
                  <a:cubicBezTo>
                    <a:pt x="10581" y="5888"/>
                    <a:pt x="10492" y="6049"/>
                    <a:pt x="10545" y="6192"/>
                  </a:cubicBezTo>
                  <a:cubicBezTo>
                    <a:pt x="10617" y="6477"/>
                    <a:pt x="10742" y="6745"/>
                    <a:pt x="10938" y="6959"/>
                  </a:cubicBezTo>
                  <a:cubicBezTo>
                    <a:pt x="10902" y="7030"/>
                    <a:pt x="10849" y="7102"/>
                    <a:pt x="10813" y="7173"/>
                  </a:cubicBezTo>
                  <a:cubicBezTo>
                    <a:pt x="10724" y="7316"/>
                    <a:pt x="10759" y="7476"/>
                    <a:pt x="10884" y="7566"/>
                  </a:cubicBezTo>
                  <a:cubicBezTo>
                    <a:pt x="10931" y="7599"/>
                    <a:pt x="10986" y="7615"/>
                    <a:pt x="11041" y="7615"/>
                  </a:cubicBezTo>
                  <a:cubicBezTo>
                    <a:pt x="11131" y="7615"/>
                    <a:pt x="11221" y="7572"/>
                    <a:pt x="11277" y="7494"/>
                  </a:cubicBezTo>
                  <a:cubicBezTo>
                    <a:pt x="11312" y="7441"/>
                    <a:pt x="11330" y="7387"/>
                    <a:pt x="11366" y="7334"/>
                  </a:cubicBezTo>
                  <a:cubicBezTo>
                    <a:pt x="11687" y="7530"/>
                    <a:pt x="12044" y="7637"/>
                    <a:pt x="12419" y="7637"/>
                  </a:cubicBezTo>
                  <a:cubicBezTo>
                    <a:pt x="12633" y="7637"/>
                    <a:pt x="12811" y="7619"/>
                    <a:pt x="13008" y="7566"/>
                  </a:cubicBezTo>
                  <a:cubicBezTo>
                    <a:pt x="13008" y="7619"/>
                    <a:pt x="13008" y="7691"/>
                    <a:pt x="13008" y="7744"/>
                  </a:cubicBezTo>
                  <a:cubicBezTo>
                    <a:pt x="13008" y="8975"/>
                    <a:pt x="12008" y="9974"/>
                    <a:pt x="10795" y="9974"/>
                  </a:cubicBezTo>
                  <a:cubicBezTo>
                    <a:pt x="10028" y="9974"/>
                    <a:pt x="9332" y="9582"/>
                    <a:pt x="8922" y="8957"/>
                  </a:cubicBezTo>
                  <a:lnTo>
                    <a:pt x="9011" y="8957"/>
                  </a:lnTo>
                  <a:cubicBezTo>
                    <a:pt x="9154" y="8922"/>
                    <a:pt x="9261" y="8779"/>
                    <a:pt x="9243" y="8636"/>
                  </a:cubicBezTo>
                  <a:cubicBezTo>
                    <a:pt x="9212" y="8497"/>
                    <a:pt x="9100" y="8397"/>
                    <a:pt x="8977" y="8397"/>
                  </a:cubicBezTo>
                  <a:cubicBezTo>
                    <a:pt x="8959" y="8397"/>
                    <a:pt x="8940" y="8400"/>
                    <a:pt x="8922" y="8404"/>
                  </a:cubicBezTo>
                  <a:cubicBezTo>
                    <a:pt x="8779" y="8422"/>
                    <a:pt x="8618" y="8440"/>
                    <a:pt x="8476" y="8440"/>
                  </a:cubicBezTo>
                  <a:cubicBezTo>
                    <a:pt x="7922" y="8440"/>
                    <a:pt x="7387" y="8279"/>
                    <a:pt x="6941" y="7976"/>
                  </a:cubicBezTo>
                  <a:lnTo>
                    <a:pt x="6923" y="7976"/>
                  </a:lnTo>
                  <a:cubicBezTo>
                    <a:pt x="6780" y="7869"/>
                    <a:pt x="6638" y="7744"/>
                    <a:pt x="6495" y="7619"/>
                  </a:cubicBezTo>
                  <a:cubicBezTo>
                    <a:pt x="6441" y="7566"/>
                    <a:pt x="6370" y="7539"/>
                    <a:pt x="6299" y="7539"/>
                  </a:cubicBezTo>
                  <a:cubicBezTo>
                    <a:pt x="6227" y="7539"/>
                    <a:pt x="6156" y="7566"/>
                    <a:pt x="6102" y="7619"/>
                  </a:cubicBezTo>
                  <a:cubicBezTo>
                    <a:pt x="5995" y="7726"/>
                    <a:pt x="5995" y="7905"/>
                    <a:pt x="6102" y="8012"/>
                  </a:cubicBezTo>
                  <a:cubicBezTo>
                    <a:pt x="6192" y="8119"/>
                    <a:pt x="6299" y="8208"/>
                    <a:pt x="6406" y="8279"/>
                  </a:cubicBezTo>
                  <a:cubicBezTo>
                    <a:pt x="6102" y="8761"/>
                    <a:pt x="5549" y="9064"/>
                    <a:pt x="4978" y="9064"/>
                  </a:cubicBezTo>
                  <a:cubicBezTo>
                    <a:pt x="4158" y="9064"/>
                    <a:pt x="3444" y="8493"/>
                    <a:pt x="3301" y="7691"/>
                  </a:cubicBezTo>
                  <a:cubicBezTo>
                    <a:pt x="3265" y="7583"/>
                    <a:pt x="3265" y="7476"/>
                    <a:pt x="3265" y="7352"/>
                  </a:cubicBezTo>
                  <a:cubicBezTo>
                    <a:pt x="3265" y="7209"/>
                    <a:pt x="3141" y="7084"/>
                    <a:pt x="2980" y="7084"/>
                  </a:cubicBezTo>
                  <a:cubicBezTo>
                    <a:pt x="2819" y="7084"/>
                    <a:pt x="2694" y="7209"/>
                    <a:pt x="2694" y="7352"/>
                  </a:cubicBezTo>
                  <a:cubicBezTo>
                    <a:pt x="2694" y="7405"/>
                    <a:pt x="2694" y="7441"/>
                    <a:pt x="2712" y="7494"/>
                  </a:cubicBezTo>
                  <a:cubicBezTo>
                    <a:pt x="2177" y="7476"/>
                    <a:pt x="1749" y="7102"/>
                    <a:pt x="1642" y="6602"/>
                  </a:cubicBezTo>
                  <a:lnTo>
                    <a:pt x="1642" y="6602"/>
                  </a:lnTo>
                  <a:cubicBezTo>
                    <a:pt x="1749" y="6620"/>
                    <a:pt x="1856" y="6620"/>
                    <a:pt x="1963" y="6620"/>
                  </a:cubicBezTo>
                  <a:cubicBezTo>
                    <a:pt x="2106" y="6620"/>
                    <a:pt x="2231" y="6495"/>
                    <a:pt x="2231" y="6352"/>
                  </a:cubicBezTo>
                  <a:cubicBezTo>
                    <a:pt x="2231" y="6192"/>
                    <a:pt x="2106" y="6067"/>
                    <a:pt x="1963" y="6067"/>
                  </a:cubicBezTo>
                  <a:cubicBezTo>
                    <a:pt x="1785" y="6067"/>
                    <a:pt x="1606" y="6031"/>
                    <a:pt x="1446" y="5978"/>
                  </a:cubicBezTo>
                  <a:cubicBezTo>
                    <a:pt x="910" y="5764"/>
                    <a:pt x="571" y="5246"/>
                    <a:pt x="571" y="4675"/>
                  </a:cubicBezTo>
                  <a:cubicBezTo>
                    <a:pt x="571" y="4140"/>
                    <a:pt x="857" y="3676"/>
                    <a:pt x="1338" y="3426"/>
                  </a:cubicBezTo>
                  <a:cubicBezTo>
                    <a:pt x="1535" y="3337"/>
                    <a:pt x="1749" y="3283"/>
                    <a:pt x="1963" y="3283"/>
                  </a:cubicBezTo>
                  <a:cubicBezTo>
                    <a:pt x="2124" y="3283"/>
                    <a:pt x="2248" y="3159"/>
                    <a:pt x="2248" y="2998"/>
                  </a:cubicBezTo>
                  <a:cubicBezTo>
                    <a:pt x="2248" y="2855"/>
                    <a:pt x="2124" y="2712"/>
                    <a:pt x="1963" y="2712"/>
                  </a:cubicBezTo>
                  <a:cubicBezTo>
                    <a:pt x="1820" y="2712"/>
                    <a:pt x="1677" y="2730"/>
                    <a:pt x="1535" y="2766"/>
                  </a:cubicBezTo>
                  <a:cubicBezTo>
                    <a:pt x="1660" y="2302"/>
                    <a:pt x="2088" y="1963"/>
                    <a:pt x="2605" y="1963"/>
                  </a:cubicBezTo>
                  <a:cubicBezTo>
                    <a:pt x="2677" y="1963"/>
                    <a:pt x="2748" y="1963"/>
                    <a:pt x="2819" y="1981"/>
                  </a:cubicBezTo>
                  <a:cubicBezTo>
                    <a:pt x="3034" y="2017"/>
                    <a:pt x="3230" y="2124"/>
                    <a:pt x="3390" y="2284"/>
                  </a:cubicBezTo>
                  <a:cubicBezTo>
                    <a:pt x="3444" y="2338"/>
                    <a:pt x="3515" y="2373"/>
                    <a:pt x="3587" y="2373"/>
                  </a:cubicBezTo>
                  <a:cubicBezTo>
                    <a:pt x="3658" y="2373"/>
                    <a:pt x="3729" y="2338"/>
                    <a:pt x="3783" y="2284"/>
                  </a:cubicBezTo>
                  <a:cubicBezTo>
                    <a:pt x="3890" y="2177"/>
                    <a:pt x="3890" y="1999"/>
                    <a:pt x="3783" y="1892"/>
                  </a:cubicBezTo>
                  <a:cubicBezTo>
                    <a:pt x="3622" y="1731"/>
                    <a:pt x="3444" y="1606"/>
                    <a:pt x="3248" y="1535"/>
                  </a:cubicBezTo>
                  <a:cubicBezTo>
                    <a:pt x="3480" y="1053"/>
                    <a:pt x="3961" y="750"/>
                    <a:pt x="4497" y="750"/>
                  </a:cubicBezTo>
                  <a:cubicBezTo>
                    <a:pt x="4764" y="750"/>
                    <a:pt x="5014" y="821"/>
                    <a:pt x="5228" y="964"/>
                  </a:cubicBezTo>
                  <a:lnTo>
                    <a:pt x="5246" y="964"/>
                  </a:lnTo>
                  <a:cubicBezTo>
                    <a:pt x="5317" y="1017"/>
                    <a:pt x="5407" y="1089"/>
                    <a:pt x="5478" y="1160"/>
                  </a:cubicBezTo>
                  <a:cubicBezTo>
                    <a:pt x="5531" y="1214"/>
                    <a:pt x="5603" y="1232"/>
                    <a:pt x="5674" y="1232"/>
                  </a:cubicBezTo>
                  <a:cubicBezTo>
                    <a:pt x="5746" y="1232"/>
                    <a:pt x="5817" y="1214"/>
                    <a:pt x="5870" y="1160"/>
                  </a:cubicBezTo>
                  <a:cubicBezTo>
                    <a:pt x="5978" y="1053"/>
                    <a:pt x="5978" y="875"/>
                    <a:pt x="5870" y="750"/>
                  </a:cubicBezTo>
                  <a:cubicBezTo>
                    <a:pt x="5870" y="750"/>
                    <a:pt x="5853" y="732"/>
                    <a:pt x="5835" y="714"/>
                  </a:cubicBezTo>
                  <a:cubicBezTo>
                    <a:pt x="6013" y="625"/>
                    <a:pt x="6192" y="571"/>
                    <a:pt x="6406" y="571"/>
                  </a:cubicBezTo>
                  <a:close/>
                  <a:moveTo>
                    <a:pt x="6406" y="0"/>
                  </a:moveTo>
                  <a:cubicBezTo>
                    <a:pt x="6013" y="0"/>
                    <a:pt x="5639" y="143"/>
                    <a:pt x="5353" y="375"/>
                  </a:cubicBezTo>
                  <a:cubicBezTo>
                    <a:pt x="5085" y="250"/>
                    <a:pt x="4782" y="179"/>
                    <a:pt x="4497" y="179"/>
                  </a:cubicBezTo>
                  <a:cubicBezTo>
                    <a:pt x="3694" y="179"/>
                    <a:pt x="2980" y="678"/>
                    <a:pt x="2677" y="1392"/>
                  </a:cubicBezTo>
                  <a:lnTo>
                    <a:pt x="2605" y="1392"/>
                  </a:lnTo>
                  <a:cubicBezTo>
                    <a:pt x="1695" y="1392"/>
                    <a:pt x="946" y="2124"/>
                    <a:pt x="928" y="3016"/>
                  </a:cubicBezTo>
                  <a:cubicBezTo>
                    <a:pt x="357" y="3373"/>
                    <a:pt x="0" y="3997"/>
                    <a:pt x="0" y="4675"/>
                  </a:cubicBezTo>
                  <a:cubicBezTo>
                    <a:pt x="0" y="5425"/>
                    <a:pt x="411" y="6085"/>
                    <a:pt x="1071" y="6406"/>
                  </a:cubicBezTo>
                  <a:cubicBezTo>
                    <a:pt x="1089" y="7316"/>
                    <a:pt x="1820" y="8047"/>
                    <a:pt x="2730" y="8047"/>
                  </a:cubicBezTo>
                  <a:lnTo>
                    <a:pt x="2802" y="8047"/>
                  </a:lnTo>
                  <a:cubicBezTo>
                    <a:pt x="3105" y="8975"/>
                    <a:pt x="3979" y="9635"/>
                    <a:pt x="4978" y="9635"/>
                  </a:cubicBezTo>
                  <a:cubicBezTo>
                    <a:pt x="5210" y="9635"/>
                    <a:pt x="5460" y="9600"/>
                    <a:pt x="5674" y="9510"/>
                  </a:cubicBezTo>
                  <a:cubicBezTo>
                    <a:pt x="5995" y="9903"/>
                    <a:pt x="6424" y="10206"/>
                    <a:pt x="6905" y="10367"/>
                  </a:cubicBezTo>
                  <a:cubicBezTo>
                    <a:pt x="7191" y="10474"/>
                    <a:pt x="7512" y="10528"/>
                    <a:pt x="7833" y="10528"/>
                  </a:cubicBezTo>
                  <a:cubicBezTo>
                    <a:pt x="8065" y="10528"/>
                    <a:pt x="8315" y="10492"/>
                    <a:pt x="8547" y="10438"/>
                  </a:cubicBezTo>
                  <a:cubicBezTo>
                    <a:pt x="8815" y="10367"/>
                    <a:pt x="9064" y="10260"/>
                    <a:pt x="9314" y="10099"/>
                  </a:cubicBezTo>
                  <a:cubicBezTo>
                    <a:pt x="9742" y="10385"/>
                    <a:pt x="10260" y="10528"/>
                    <a:pt x="10795" y="10528"/>
                  </a:cubicBezTo>
                  <a:cubicBezTo>
                    <a:pt x="12330" y="10528"/>
                    <a:pt x="13561" y="9279"/>
                    <a:pt x="13561" y="7744"/>
                  </a:cubicBezTo>
                  <a:cubicBezTo>
                    <a:pt x="13561" y="7601"/>
                    <a:pt x="13561" y="7441"/>
                    <a:pt x="13525" y="7298"/>
                  </a:cubicBezTo>
                  <a:cubicBezTo>
                    <a:pt x="14042" y="6941"/>
                    <a:pt x="14381" y="6352"/>
                    <a:pt x="14381" y="5692"/>
                  </a:cubicBezTo>
                  <a:cubicBezTo>
                    <a:pt x="14381" y="4996"/>
                    <a:pt x="14007" y="4354"/>
                    <a:pt x="13400" y="3997"/>
                  </a:cubicBezTo>
                  <a:cubicBezTo>
                    <a:pt x="13418" y="3890"/>
                    <a:pt x="13436" y="3783"/>
                    <a:pt x="13436" y="3694"/>
                  </a:cubicBezTo>
                  <a:cubicBezTo>
                    <a:pt x="13436" y="2605"/>
                    <a:pt x="12561" y="1731"/>
                    <a:pt x="11473" y="1731"/>
                  </a:cubicBezTo>
                  <a:cubicBezTo>
                    <a:pt x="11384" y="1731"/>
                    <a:pt x="11295" y="1731"/>
                    <a:pt x="11205" y="1749"/>
                  </a:cubicBezTo>
                  <a:cubicBezTo>
                    <a:pt x="10688" y="928"/>
                    <a:pt x="9814" y="429"/>
                    <a:pt x="8832" y="429"/>
                  </a:cubicBezTo>
                  <a:cubicBezTo>
                    <a:pt x="8458" y="429"/>
                    <a:pt x="8083" y="518"/>
                    <a:pt x="7726" y="661"/>
                  </a:cubicBezTo>
                  <a:cubicBezTo>
                    <a:pt x="7423" y="250"/>
                    <a:pt x="6923" y="0"/>
                    <a:pt x="6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120"/>
            <p:cNvSpPr/>
            <p:nvPr/>
          </p:nvSpPr>
          <p:spPr>
            <a:xfrm>
              <a:off x="5487763" y="3653050"/>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8" y="571"/>
                    <a:pt x="553" y="446"/>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120"/>
            <p:cNvSpPr/>
            <p:nvPr/>
          </p:nvSpPr>
          <p:spPr>
            <a:xfrm>
              <a:off x="5364638" y="3580775"/>
              <a:ext cx="101275" cy="31700"/>
            </a:xfrm>
            <a:custGeom>
              <a:avLst/>
              <a:gdLst/>
              <a:ahLst/>
              <a:cxnLst/>
              <a:rect l="l" t="t" r="r" b="b"/>
              <a:pathLst>
                <a:path w="4051" h="1268" extrusionOk="0">
                  <a:moveTo>
                    <a:pt x="2035" y="1"/>
                  </a:moveTo>
                  <a:cubicBezTo>
                    <a:pt x="1303" y="1"/>
                    <a:pt x="625" y="268"/>
                    <a:pt x="126" y="786"/>
                  </a:cubicBezTo>
                  <a:cubicBezTo>
                    <a:pt x="1" y="893"/>
                    <a:pt x="1" y="1071"/>
                    <a:pt x="126" y="1178"/>
                  </a:cubicBezTo>
                  <a:cubicBezTo>
                    <a:pt x="179" y="1232"/>
                    <a:pt x="250" y="1268"/>
                    <a:pt x="322" y="1268"/>
                  </a:cubicBezTo>
                  <a:cubicBezTo>
                    <a:pt x="393" y="1268"/>
                    <a:pt x="465" y="1232"/>
                    <a:pt x="518" y="1178"/>
                  </a:cubicBezTo>
                  <a:cubicBezTo>
                    <a:pt x="911" y="768"/>
                    <a:pt x="1464" y="554"/>
                    <a:pt x="2035" y="554"/>
                  </a:cubicBezTo>
                  <a:cubicBezTo>
                    <a:pt x="2606" y="554"/>
                    <a:pt x="3141" y="768"/>
                    <a:pt x="3534" y="1178"/>
                  </a:cubicBezTo>
                  <a:cubicBezTo>
                    <a:pt x="3596" y="1232"/>
                    <a:pt x="3672" y="1259"/>
                    <a:pt x="3745" y="1259"/>
                  </a:cubicBezTo>
                  <a:cubicBezTo>
                    <a:pt x="3819" y="1259"/>
                    <a:pt x="3890" y="1232"/>
                    <a:pt x="3944" y="1178"/>
                  </a:cubicBezTo>
                  <a:cubicBezTo>
                    <a:pt x="4051" y="1071"/>
                    <a:pt x="4051" y="893"/>
                    <a:pt x="3944" y="786"/>
                  </a:cubicBezTo>
                  <a:cubicBezTo>
                    <a:pt x="3426" y="268"/>
                    <a:pt x="2748" y="1"/>
                    <a:pt x="2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120"/>
            <p:cNvSpPr/>
            <p:nvPr/>
          </p:nvSpPr>
          <p:spPr>
            <a:xfrm>
              <a:off x="5349913" y="3531975"/>
              <a:ext cx="42850" cy="30550"/>
            </a:xfrm>
            <a:custGeom>
              <a:avLst/>
              <a:gdLst/>
              <a:ahLst/>
              <a:cxnLst/>
              <a:rect l="l" t="t" r="r" b="b"/>
              <a:pathLst>
                <a:path w="1714" h="1222" extrusionOk="0">
                  <a:moveTo>
                    <a:pt x="1399" y="0"/>
                  </a:moveTo>
                  <a:cubicBezTo>
                    <a:pt x="1276" y="0"/>
                    <a:pt x="1155" y="83"/>
                    <a:pt x="1125" y="204"/>
                  </a:cubicBezTo>
                  <a:cubicBezTo>
                    <a:pt x="1089" y="365"/>
                    <a:pt x="982" y="490"/>
                    <a:pt x="839" y="579"/>
                  </a:cubicBezTo>
                  <a:cubicBezTo>
                    <a:pt x="756" y="627"/>
                    <a:pt x="657" y="650"/>
                    <a:pt x="553" y="650"/>
                  </a:cubicBezTo>
                  <a:cubicBezTo>
                    <a:pt x="500" y="650"/>
                    <a:pt x="447" y="644"/>
                    <a:pt x="393" y="632"/>
                  </a:cubicBezTo>
                  <a:cubicBezTo>
                    <a:pt x="372" y="627"/>
                    <a:pt x="350" y="625"/>
                    <a:pt x="329" y="625"/>
                  </a:cubicBezTo>
                  <a:cubicBezTo>
                    <a:pt x="206" y="625"/>
                    <a:pt x="85" y="707"/>
                    <a:pt x="54" y="829"/>
                  </a:cubicBezTo>
                  <a:cubicBezTo>
                    <a:pt x="1" y="971"/>
                    <a:pt x="90" y="1132"/>
                    <a:pt x="251" y="1168"/>
                  </a:cubicBezTo>
                  <a:cubicBezTo>
                    <a:pt x="340" y="1203"/>
                    <a:pt x="447" y="1221"/>
                    <a:pt x="554" y="1221"/>
                  </a:cubicBezTo>
                  <a:cubicBezTo>
                    <a:pt x="750" y="1221"/>
                    <a:pt x="947" y="1168"/>
                    <a:pt x="1125" y="1061"/>
                  </a:cubicBezTo>
                  <a:cubicBezTo>
                    <a:pt x="1393" y="900"/>
                    <a:pt x="1589" y="650"/>
                    <a:pt x="1678" y="347"/>
                  </a:cubicBezTo>
                  <a:cubicBezTo>
                    <a:pt x="1714" y="204"/>
                    <a:pt x="1625" y="44"/>
                    <a:pt x="1464" y="8"/>
                  </a:cubicBezTo>
                  <a:cubicBezTo>
                    <a:pt x="1443" y="3"/>
                    <a:pt x="1421" y="0"/>
                    <a:pt x="1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120"/>
            <p:cNvSpPr/>
            <p:nvPr/>
          </p:nvSpPr>
          <p:spPr>
            <a:xfrm>
              <a:off x="5438238" y="3531975"/>
              <a:ext cx="42400" cy="30550"/>
            </a:xfrm>
            <a:custGeom>
              <a:avLst/>
              <a:gdLst/>
              <a:ahLst/>
              <a:cxnLst/>
              <a:rect l="l" t="t" r="r" b="b"/>
              <a:pathLst>
                <a:path w="1696" h="1222" extrusionOk="0">
                  <a:moveTo>
                    <a:pt x="297" y="0"/>
                  </a:moveTo>
                  <a:cubicBezTo>
                    <a:pt x="276" y="0"/>
                    <a:pt x="254" y="3"/>
                    <a:pt x="233" y="8"/>
                  </a:cubicBezTo>
                  <a:cubicBezTo>
                    <a:pt x="90" y="44"/>
                    <a:pt x="1" y="204"/>
                    <a:pt x="36" y="347"/>
                  </a:cubicBezTo>
                  <a:cubicBezTo>
                    <a:pt x="108" y="650"/>
                    <a:pt x="304" y="900"/>
                    <a:pt x="572" y="1061"/>
                  </a:cubicBezTo>
                  <a:cubicBezTo>
                    <a:pt x="750" y="1168"/>
                    <a:pt x="946" y="1221"/>
                    <a:pt x="1160" y="1221"/>
                  </a:cubicBezTo>
                  <a:cubicBezTo>
                    <a:pt x="1250" y="1221"/>
                    <a:pt x="1357" y="1203"/>
                    <a:pt x="1446" y="1168"/>
                  </a:cubicBezTo>
                  <a:cubicBezTo>
                    <a:pt x="1607" y="1132"/>
                    <a:pt x="1696" y="971"/>
                    <a:pt x="1660" y="829"/>
                  </a:cubicBezTo>
                  <a:cubicBezTo>
                    <a:pt x="1615" y="707"/>
                    <a:pt x="1504" y="625"/>
                    <a:pt x="1374" y="625"/>
                  </a:cubicBezTo>
                  <a:cubicBezTo>
                    <a:pt x="1351" y="625"/>
                    <a:pt x="1327" y="627"/>
                    <a:pt x="1303" y="632"/>
                  </a:cubicBezTo>
                  <a:cubicBezTo>
                    <a:pt x="1256" y="644"/>
                    <a:pt x="1206" y="650"/>
                    <a:pt x="1156" y="650"/>
                  </a:cubicBezTo>
                  <a:cubicBezTo>
                    <a:pt x="1055" y="650"/>
                    <a:pt x="952" y="627"/>
                    <a:pt x="857" y="579"/>
                  </a:cubicBezTo>
                  <a:cubicBezTo>
                    <a:pt x="714" y="490"/>
                    <a:pt x="625" y="365"/>
                    <a:pt x="572" y="204"/>
                  </a:cubicBezTo>
                  <a:cubicBezTo>
                    <a:pt x="541" y="83"/>
                    <a:pt x="421"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8" name="Google Shape;2158;p120"/>
          <p:cNvGrpSpPr/>
          <p:nvPr/>
        </p:nvGrpSpPr>
        <p:grpSpPr>
          <a:xfrm>
            <a:off x="5285238" y="1581600"/>
            <a:ext cx="269000" cy="359550"/>
            <a:chOff x="3949825" y="1657800"/>
            <a:chExt cx="269000" cy="359550"/>
          </a:xfrm>
        </p:grpSpPr>
        <p:sp>
          <p:nvSpPr>
            <p:cNvPr id="2159" name="Google Shape;2159;p120"/>
            <p:cNvSpPr/>
            <p:nvPr/>
          </p:nvSpPr>
          <p:spPr>
            <a:xfrm>
              <a:off x="4007375" y="1836675"/>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9" y="571"/>
                    <a:pt x="554" y="446"/>
                    <a:pt x="554" y="286"/>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120"/>
            <p:cNvSpPr/>
            <p:nvPr/>
          </p:nvSpPr>
          <p:spPr>
            <a:xfrm>
              <a:off x="3949825" y="1657800"/>
              <a:ext cx="269000" cy="359550"/>
            </a:xfrm>
            <a:custGeom>
              <a:avLst/>
              <a:gdLst/>
              <a:ahLst/>
              <a:cxnLst/>
              <a:rect l="l" t="t" r="r" b="b"/>
              <a:pathLst>
                <a:path w="10760" h="14382" extrusionOk="0">
                  <a:moveTo>
                    <a:pt x="8190" y="1677"/>
                  </a:moveTo>
                  <a:cubicBezTo>
                    <a:pt x="8708" y="1677"/>
                    <a:pt x="9083" y="2016"/>
                    <a:pt x="9083" y="2498"/>
                  </a:cubicBezTo>
                  <a:cubicBezTo>
                    <a:pt x="9083" y="2659"/>
                    <a:pt x="9011" y="2855"/>
                    <a:pt x="8922" y="3051"/>
                  </a:cubicBezTo>
                  <a:cubicBezTo>
                    <a:pt x="8440" y="2695"/>
                    <a:pt x="7905" y="2409"/>
                    <a:pt x="7352" y="2231"/>
                  </a:cubicBezTo>
                  <a:cubicBezTo>
                    <a:pt x="7495" y="1892"/>
                    <a:pt x="7816" y="1677"/>
                    <a:pt x="8190" y="1677"/>
                  </a:cubicBezTo>
                  <a:close/>
                  <a:moveTo>
                    <a:pt x="8190" y="553"/>
                  </a:moveTo>
                  <a:cubicBezTo>
                    <a:pt x="9315" y="553"/>
                    <a:pt x="10189" y="1410"/>
                    <a:pt x="10189" y="2498"/>
                  </a:cubicBezTo>
                  <a:cubicBezTo>
                    <a:pt x="10189" y="3319"/>
                    <a:pt x="9671" y="4033"/>
                    <a:pt x="9154" y="4729"/>
                  </a:cubicBezTo>
                  <a:lnTo>
                    <a:pt x="9136" y="4764"/>
                  </a:lnTo>
                  <a:cubicBezTo>
                    <a:pt x="8744" y="5282"/>
                    <a:pt x="8476" y="5656"/>
                    <a:pt x="8476" y="6459"/>
                  </a:cubicBezTo>
                  <a:cubicBezTo>
                    <a:pt x="8476" y="6620"/>
                    <a:pt x="8351" y="6745"/>
                    <a:pt x="8190" y="6745"/>
                  </a:cubicBezTo>
                  <a:cubicBezTo>
                    <a:pt x="8048" y="6745"/>
                    <a:pt x="7923" y="6620"/>
                    <a:pt x="7923" y="6459"/>
                  </a:cubicBezTo>
                  <a:cubicBezTo>
                    <a:pt x="7923" y="5478"/>
                    <a:pt x="8190" y="5103"/>
                    <a:pt x="8690" y="4425"/>
                  </a:cubicBezTo>
                  <a:cubicBezTo>
                    <a:pt x="8708" y="4390"/>
                    <a:pt x="8726" y="4354"/>
                    <a:pt x="8761" y="4318"/>
                  </a:cubicBezTo>
                  <a:cubicBezTo>
                    <a:pt x="9136" y="3819"/>
                    <a:pt x="9636" y="3141"/>
                    <a:pt x="9636" y="2498"/>
                  </a:cubicBezTo>
                  <a:cubicBezTo>
                    <a:pt x="9636" y="1713"/>
                    <a:pt x="9011" y="1124"/>
                    <a:pt x="8190" y="1124"/>
                  </a:cubicBezTo>
                  <a:cubicBezTo>
                    <a:pt x="7334" y="1124"/>
                    <a:pt x="6674" y="1802"/>
                    <a:pt x="6674" y="2712"/>
                  </a:cubicBezTo>
                  <a:cubicBezTo>
                    <a:pt x="6674" y="2873"/>
                    <a:pt x="6549" y="2998"/>
                    <a:pt x="6406" y="2998"/>
                  </a:cubicBezTo>
                  <a:cubicBezTo>
                    <a:pt x="6246" y="2998"/>
                    <a:pt x="6121" y="2873"/>
                    <a:pt x="6121" y="2712"/>
                  </a:cubicBezTo>
                  <a:cubicBezTo>
                    <a:pt x="6121" y="1499"/>
                    <a:pt x="7031" y="553"/>
                    <a:pt x="8190" y="553"/>
                  </a:cubicBezTo>
                  <a:close/>
                  <a:moveTo>
                    <a:pt x="8190" y="0"/>
                  </a:moveTo>
                  <a:cubicBezTo>
                    <a:pt x="6941" y="0"/>
                    <a:pt x="5924" y="857"/>
                    <a:pt x="5639" y="2034"/>
                  </a:cubicBezTo>
                  <a:cubicBezTo>
                    <a:pt x="4443" y="2106"/>
                    <a:pt x="3337" y="2605"/>
                    <a:pt x="2499" y="3444"/>
                  </a:cubicBezTo>
                  <a:cubicBezTo>
                    <a:pt x="1589" y="4354"/>
                    <a:pt x="1107" y="5549"/>
                    <a:pt x="1107" y="6798"/>
                  </a:cubicBezTo>
                  <a:cubicBezTo>
                    <a:pt x="1107" y="7084"/>
                    <a:pt x="839" y="7619"/>
                    <a:pt x="411" y="8226"/>
                  </a:cubicBezTo>
                  <a:cubicBezTo>
                    <a:pt x="1" y="8797"/>
                    <a:pt x="54" y="9189"/>
                    <a:pt x="179" y="9421"/>
                  </a:cubicBezTo>
                  <a:cubicBezTo>
                    <a:pt x="304" y="9671"/>
                    <a:pt x="625" y="9956"/>
                    <a:pt x="1392" y="10010"/>
                  </a:cubicBezTo>
                  <a:lnTo>
                    <a:pt x="1392" y="11241"/>
                  </a:lnTo>
                  <a:cubicBezTo>
                    <a:pt x="1392" y="12080"/>
                    <a:pt x="2070" y="12758"/>
                    <a:pt x="2909" y="12758"/>
                  </a:cubicBezTo>
                  <a:cubicBezTo>
                    <a:pt x="3641" y="12758"/>
                    <a:pt x="4033" y="12776"/>
                    <a:pt x="4212" y="12936"/>
                  </a:cubicBezTo>
                  <a:cubicBezTo>
                    <a:pt x="4372" y="13079"/>
                    <a:pt x="4426" y="13436"/>
                    <a:pt x="4479" y="14114"/>
                  </a:cubicBezTo>
                  <a:cubicBezTo>
                    <a:pt x="4479" y="14257"/>
                    <a:pt x="4604" y="14381"/>
                    <a:pt x="4765" y="14381"/>
                  </a:cubicBezTo>
                  <a:lnTo>
                    <a:pt x="8779" y="14381"/>
                  </a:lnTo>
                  <a:cubicBezTo>
                    <a:pt x="8868" y="14381"/>
                    <a:pt x="8940" y="14346"/>
                    <a:pt x="8993" y="14292"/>
                  </a:cubicBezTo>
                  <a:cubicBezTo>
                    <a:pt x="9047" y="14221"/>
                    <a:pt x="9065" y="14149"/>
                    <a:pt x="9065" y="14078"/>
                  </a:cubicBezTo>
                  <a:cubicBezTo>
                    <a:pt x="9029" y="13525"/>
                    <a:pt x="9011" y="13132"/>
                    <a:pt x="9011" y="12776"/>
                  </a:cubicBezTo>
                  <a:cubicBezTo>
                    <a:pt x="9011" y="12615"/>
                    <a:pt x="8886" y="12490"/>
                    <a:pt x="8744" y="12490"/>
                  </a:cubicBezTo>
                  <a:cubicBezTo>
                    <a:pt x="8583" y="12490"/>
                    <a:pt x="8458" y="12615"/>
                    <a:pt x="8458" y="12776"/>
                  </a:cubicBezTo>
                  <a:cubicBezTo>
                    <a:pt x="8458" y="13079"/>
                    <a:pt x="8458" y="13400"/>
                    <a:pt x="8494" y="13810"/>
                  </a:cubicBezTo>
                  <a:lnTo>
                    <a:pt x="5014" y="13810"/>
                  </a:lnTo>
                  <a:cubicBezTo>
                    <a:pt x="4979" y="13204"/>
                    <a:pt x="4890" y="12776"/>
                    <a:pt x="4586" y="12508"/>
                  </a:cubicBezTo>
                  <a:cubicBezTo>
                    <a:pt x="4247" y="12205"/>
                    <a:pt x="3730" y="12187"/>
                    <a:pt x="2909" y="12187"/>
                  </a:cubicBezTo>
                  <a:cubicBezTo>
                    <a:pt x="2374" y="12187"/>
                    <a:pt x="1946" y="11759"/>
                    <a:pt x="1946" y="11241"/>
                  </a:cubicBezTo>
                  <a:lnTo>
                    <a:pt x="1946" y="10866"/>
                  </a:lnTo>
                  <a:cubicBezTo>
                    <a:pt x="2124" y="10866"/>
                    <a:pt x="2374" y="10956"/>
                    <a:pt x="2641" y="11116"/>
                  </a:cubicBezTo>
                  <a:cubicBezTo>
                    <a:pt x="2695" y="11134"/>
                    <a:pt x="2748" y="11152"/>
                    <a:pt x="2784" y="11152"/>
                  </a:cubicBezTo>
                  <a:cubicBezTo>
                    <a:pt x="2891" y="11152"/>
                    <a:pt x="2980" y="11098"/>
                    <a:pt x="3034" y="11009"/>
                  </a:cubicBezTo>
                  <a:cubicBezTo>
                    <a:pt x="3105" y="10884"/>
                    <a:pt x="3070" y="10706"/>
                    <a:pt x="2927" y="10634"/>
                  </a:cubicBezTo>
                  <a:cubicBezTo>
                    <a:pt x="2570" y="10420"/>
                    <a:pt x="2231" y="10313"/>
                    <a:pt x="1946" y="10313"/>
                  </a:cubicBezTo>
                  <a:lnTo>
                    <a:pt x="1946" y="9742"/>
                  </a:lnTo>
                  <a:cubicBezTo>
                    <a:pt x="1946" y="9600"/>
                    <a:pt x="1821" y="9475"/>
                    <a:pt x="1660" y="9475"/>
                  </a:cubicBezTo>
                  <a:cubicBezTo>
                    <a:pt x="1143" y="9475"/>
                    <a:pt x="768" y="9350"/>
                    <a:pt x="679" y="9171"/>
                  </a:cubicBezTo>
                  <a:cubicBezTo>
                    <a:pt x="607" y="9046"/>
                    <a:pt x="679" y="8815"/>
                    <a:pt x="857" y="8565"/>
                  </a:cubicBezTo>
                  <a:cubicBezTo>
                    <a:pt x="1232" y="8047"/>
                    <a:pt x="1660" y="7334"/>
                    <a:pt x="1660" y="6798"/>
                  </a:cubicBezTo>
                  <a:cubicBezTo>
                    <a:pt x="1660" y="4622"/>
                    <a:pt x="3391" y="2784"/>
                    <a:pt x="5568" y="2605"/>
                  </a:cubicBezTo>
                  <a:lnTo>
                    <a:pt x="5568" y="2605"/>
                  </a:lnTo>
                  <a:cubicBezTo>
                    <a:pt x="5568" y="2641"/>
                    <a:pt x="5550" y="2677"/>
                    <a:pt x="5550" y="2712"/>
                  </a:cubicBezTo>
                  <a:cubicBezTo>
                    <a:pt x="5550" y="3176"/>
                    <a:pt x="5942" y="3551"/>
                    <a:pt x="6406" y="3551"/>
                  </a:cubicBezTo>
                  <a:cubicBezTo>
                    <a:pt x="6834" y="3551"/>
                    <a:pt x="7209" y="3212"/>
                    <a:pt x="7245" y="2784"/>
                  </a:cubicBezTo>
                  <a:cubicBezTo>
                    <a:pt x="7744" y="2944"/>
                    <a:pt x="8226" y="3212"/>
                    <a:pt x="8637" y="3551"/>
                  </a:cubicBezTo>
                  <a:cubicBezTo>
                    <a:pt x="8529" y="3694"/>
                    <a:pt x="8405" y="3854"/>
                    <a:pt x="8315" y="3997"/>
                  </a:cubicBezTo>
                  <a:cubicBezTo>
                    <a:pt x="8280" y="4033"/>
                    <a:pt x="8262" y="4068"/>
                    <a:pt x="8226" y="4104"/>
                  </a:cubicBezTo>
                  <a:cubicBezTo>
                    <a:pt x="7727" y="4782"/>
                    <a:pt x="7352" y="5282"/>
                    <a:pt x="7352" y="6459"/>
                  </a:cubicBezTo>
                  <a:cubicBezTo>
                    <a:pt x="7352" y="6923"/>
                    <a:pt x="7727" y="7298"/>
                    <a:pt x="8190" y="7298"/>
                  </a:cubicBezTo>
                  <a:cubicBezTo>
                    <a:pt x="8654" y="7298"/>
                    <a:pt x="9047" y="6923"/>
                    <a:pt x="9047" y="6459"/>
                  </a:cubicBezTo>
                  <a:cubicBezTo>
                    <a:pt x="9047" y="5835"/>
                    <a:pt x="9225" y="5567"/>
                    <a:pt x="9582" y="5103"/>
                  </a:cubicBezTo>
                  <a:lnTo>
                    <a:pt x="9618" y="5050"/>
                  </a:lnTo>
                  <a:cubicBezTo>
                    <a:pt x="9654" y="4996"/>
                    <a:pt x="9689" y="4943"/>
                    <a:pt x="9725" y="4889"/>
                  </a:cubicBezTo>
                  <a:cubicBezTo>
                    <a:pt x="10028" y="5478"/>
                    <a:pt x="10189" y="6138"/>
                    <a:pt x="10189" y="6798"/>
                  </a:cubicBezTo>
                  <a:cubicBezTo>
                    <a:pt x="10189" y="7566"/>
                    <a:pt x="9975" y="8333"/>
                    <a:pt x="9564" y="8993"/>
                  </a:cubicBezTo>
                  <a:cubicBezTo>
                    <a:pt x="9315" y="9421"/>
                    <a:pt x="9100" y="9814"/>
                    <a:pt x="8940" y="10188"/>
                  </a:cubicBezTo>
                  <a:cubicBezTo>
                    <a:pt x="8886" y="10331"/>
                    <a:pt x="8940" y="10510"/>
                    <a:pt x="9100" y="10563"/>
                  </a:cubicBezTo>
                  <a:cubicBezTo>
                    <a:pt x="9118" y="10581"/>
                    <a:pt x="9172" y="10581"/>
                    <a:pt x="9207" y="10581"/>
                  </a:cubicBezTo>
                  <a:cubicBezTo>
                    <a:pt x="9315" y="10581"/>
                    <a:pt x="9422" y="10527"/>
                    <a:pt x="9457" y="10420"/>
                  </a:cubicBezTo>
                  <a:cubicBezTo>
                    <a:pt x="9600" y="10064"/>
                    <a:pt x="9796" y="9689"/>
                    <a:pt x="10046" y="9278"/>
                  </a:cubicBezTo>
                  <a:cubicBezTo>
                    <a:pt x="10510" y="8547"/>
                    <a:pt x="10760" y="7673"/>
                    <a:pt x="10760" y="6798"/>
                  </a:cubicBezTo>
                  <a:cubicBezTo>
                    <a:pt x="10760" y="5942"/>
                    <a:pt x="10528" y="5121"/>
                    <a:pt x="10082" y="4390"/>
                  </a:cubicBezTo>
                  <a:cubicBezTo>
                    <a:pt x="10456" y="3819"/>
                    <a:pt x="10760" y="3194"/>
                    <a:pt x="10760" y="2498"/>
                  </a:cubicBezTo>
                  <a:cubicBezTo>
                    <a:pt x="10760" y="1802"/>
                    <a:pt x="10492" y="1178"/>
                    <a:pt x="9993" y="714"/>
                  </a:cubicBezTo>
                  <a:cubicBezTo>
                    <a:pt x="9529" y="250"/>
                    <a:pt x="8886" y="0"/>
                    <a:pt x="8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120"/>
            <p:cNvSpPr/>
            <p:nvPr/>
          </p:nvSpPr>
          <p:spPr>
            <a:xfrm>
              <a:off x="4133600" y="1847375"/>
              <a:ext cx="42400" cy="41950"/>
            </a:xfrm>
            <a:custGeom>
              <a:avLst/>
              <a:gdLst/>
              <a:ahLst/>
              <a:cxnLst/>
              <a:rect l="l" t="t" r="r" b="b"/>
              <a:pathLst>
                <a:path w="1696" h="1678" extrusionOk="0">
                  <a:moveTo>
                    <a:pt x="839" y="554"/>
                  </a:moveTo>
                  <a:cubicBezTo>
                    <a:pt x="1000" y="554"/>
                    <a:pt x="1125" y="678"/>
                    <a:pt x="1125" y="839"/>
                  </a:cubicBezTo>
                  <a:cubicBezTo>
                    <a:pt x="1125" y="1000"/>
                    <a:pt x="1000" y="1124"/>
                    <a:pt x="839" y="1124"/>
                  </a:cubicBezTo>
                  <a:cubicBezTo>
                    <a:pt x="697" y="1124"/>
                    <a:pt x="572" y="1000"/>
                    <a:pt x="572" y="839"/>
                  </a:cubicBezTo>
                  <a:cubicBezTo>
                    <a:pt x="572" y="678"/>
                    <a:pt x="697" y="554"/>
                    <a:pt x="839" y="554"/>
                  </a:cubicBezTo>
                  <a:close/>
                  <a:moveTo>
                    <a:pt x="839" y="0"/>
                  </a:moveTo>
                  <a:cubicBezTo>
                    <a:pt x="376" y="0"/>
                    <a:pt x="1" y="375"/>
                    <a:pt x="1" y="839"/>
                  </a:cubicBezTo>
                  <a:cubicBezTo>
                    <a:pt x="1" y="1303"/>
                    <a:pt x="376" y="1678"/>
                    <a:pt x="839" y="1678"/>
                  </a:cubicBezTo>
                  <a:cubicBezTo>
                    <a:pt x="1303" y="1678"/>
                    <a:pt x="1696" y="1303"/>
                    <a:pt x="1696" y="839"/>
                  </a:cubicBezTo>
                  <a:cubicBezTo>
                    <a:pt x="1696" y="375"/>
                    <a:pt x="1303" y="0"/>
                    <a:pt x="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120"/>
            <p:cNvSpPr/>
            <p:nvPr/>
          </p:nvSpPr>
          <p:spPr>
            <a:xfrm>
              <a:off x="4163950" y="1938825"/>
              <a:ext cx="13850" cy="13850"/>
            </a:xfrm>
            <a:custGeom>
              <a:avLst/>
              <a:gdLst/>
              <a:ahLst/>
              <a:cxnLst/>
              <a:rect l="l" t="t" r="r" b="b"/>
              <a:pathLst>
                <a:path w="554" h="554" extrusionOk="0">
                  <a:moveTo>
                    <a:pt x="268" y="0"/>
                  </a:moveTo>
                  <a:cubicBezTo>
                    <a:pt x="125" y="0"/>
                    <a:pt x="0" y="125"/>
                    <a:pt x="0" y="268"/>
                  </a:cubicBezTo>
                  <a:cubicBezTo>
                    <a:pt x="0" y="428"/>
                    <a:pt x="125" y="553"/>
                    <a:pt x="268" y="553"/>
                  </a:cubicBezTo>
                  <a:cubicBezTo>
                    <a:pt x="428" y="553"/>
                    <a:pt x="553" y="428"/>
                    <a:pt x="553" y="268"/>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63" name="Google Shape;2163;p120"/>
          <p:cNvGrpSpPr/>
          <p:nvPr/>
        </p:nvGrpSpPr>
        <p:grpSpPr>
          <a:xfrm>
            <a:off x="5241088" y="2740475"/>
            <a:ext cx="359550" cy="359550"/>
            <a:chOff x="5241088" y="2816675"/>
            <a:chExt cx="359550" cy="359550"/>
          </a:xfrm>
        </p:grpSpPr>
        <p:sp>
          <p:nvSpPr>
            <p:cNvPr id="2164" name="Google Shape;2164;p120"/>
            <p:cNvSpPr/>
            <p:nvPr/>
          </p:nvSpPr>
          <p:spPr>
            <a:xfrm>
              <a:off x="5319588" y="3084750"/>
              <a:ext cx="67825" cy="25025"/>
            </a:xfrm>
            <a:custGeom>
              <a:avLst/>
              <a:gdLst/>
              <a:ahLst/>
              <a:cxnLst/>
              <a:rect l="l" t="t" r="r" b="b"/>
              <a:pathLst>
                <a:path w="2713" h="1001" extrusionOk="0">
                  <a:moveTo>
                    <a:pt x="1357" y="1"/>
                  </a:moveTo>
                  <a:cubicBezTo>
                    <a:pt x="875" y="1"/>
                    <a:pt x="447" y="179"/>
                    <a:pt x="108" y="518"/>
                  </a:cubicBezTo>
                  <a:cubicBezTo>
                    <a:pt x="1" y="625"/>
                    <a:pt x="1" y="804"/>
                    <a:pt x="108" y="911"/>
                  </a:cubicBezTo>
                  <a:cubicBezTo>
                    <a:pt x="161" y="964"/>
                    <a:pt x="233" y="991"/>
                    <a:pt x="304" y="991"/>
                  </a:cubicBezTo>
                  <a:cubicBezTo>
                    <a:pt x="375" y="991"/>
                    <a:pt x="447" y="964"/>
                    <a:pt x="500" y="911"/>
                  </a:cubicBezTo>
                  <a:cubicBezTo>
                    <a:pt x="732" y="679"/>
                    <a:pt x="1035" y="554"/>
                    <a:pt x="1357" y="554"/>
                  </a:cubicBezTo>
                  <a:cubicBezTo>
                    <a:pt x="1678" y="554"/>
                    <a:pt x="1981" y="679"/>
                    <a:pt x="2213" y="911"/>
                  </a:cubicBezTo>
                  <a:cubicBezTo>
                    <a:pt x="2267" y="964"/>
                    <a:pt x="2338" y="1000"/>
                    <a:pt x="2409" y="1000"/>
                  </a:cubicBezTo>
                  <a:cubicBezTo>
                    <a:pt x="2481" y="1000"/>
                    <a:pt x="2552" y="964"/>
                    <a:pt x="2606" y="911"/>
                  </a:cubicBezTo>
                  <a:cubicBezTo>
                    <a:pt x="2713" y="804"/>
                    <a:pt x="2713" y="625"/>
                    <a:pt x="2606" y="518"/>
                  </a:cubicBezTo>
                  <a:cubicBezTo>
                    <a:pt x="2267" y="179"/>
                    <a:pt x="1821" y="1"/>
                    <a:pt x="1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120"/>
            <p:cNvSpPr/>
            <p:nvPr/>
          </p:nvSpPr>
          <p:spPr>
            <a:xfrm>
              <a:off x="5241088" y="2816675"/>
              <a:ext cx="359550" cy="359550"/>
            </a:xfrm>
            <a:custGeom>
              <a:avLst/>
              <a:gdLst/>
              <a:ahLst/>
              <a:cxnLst/>
              <a:rect l="l" t="t" r="r" b="b"/>
              <a:pathLst>
                <a:path w="14382" h="14382" extrusionOk="0">
                  <a:moveTo>
                    <a:pt x="9885" y="571"/>
                  </a:moveTo>
                  <a:cubicBezTo>
                    <a:pt x="12044" y="571"/>
                    <a:pt x="13810" y="2320"/>
                    <a:pt x="13810" y="4497"/>
                  </a:cubicBezTo>
                  <a:cubicBezTo>
                    <a:pt x="13810" y="6656"/>
                    <a:pt x="12044" y="8422"/>
                    <a:pt x="9885" y="8422"/>
                  </a:cubicBezTo>
                  <a:cubicBezTo>
                    <a:pt x="9475" y="8422"/>
                    <a:pt x="9064" y="8369"/>
                    <a:pt x="8672" y="8226"/>
                  </a:cubicBezTo>
                  <a:cubicBezTo>
                    <a:pt x="8208" y="7084"/>
                    <a:pt x="7298" y="6156"/>
                    <a:pt x="6156" y="5710"/>
                  </a:cubicBezTo>
                  <a:cubicBezTo>
                    <a:pt x="6013" y="5318"/>
                    <a:pt x="5960" y="4907"/>
                    <a:pt x="5960" y="4497"/>
                  </a:cubicBezTo>
                  <a:cubicBezTo>
                    <a:pt x="5960" y="2320"/>
                    <a:pt x="7726" y="571"/>
                    <a:pt x="9885" y="571"/>
                  </a:cubicBezTo>
                  <a:close/>
                  <a:moveTo>
                    <a:pt x="9885" y="0"/>
                  </a:moveTo>
                  <a:cubicBezTo>
                    <a:pt x="7405" y="0"/>
                    <a:pt x="5389" y="2017"/>
                    <a:pt x="5389" y="4497"/>
                  </a:cubicBezTo>
                  <a:cubicBezTo>
                    <a:pt x="5389" y="4836"/>
                    <a:pt x="5424" y="5175"/>
                    <a:pt x="5514" y="5514"/>
                  </a:cubicBezTo>
                  <a:cubicBezTo>
                    <a:pt x="5192" y="5425"/>
                    <a:pt x="4853" y="5389"/>
                    <a:pt x="4497" y="5389"/>
                  </a:cubicBezTo>
                  <a:cubicBezTo>
                    <a:pt x="3765" y="5389"/>
                    <a:pt x="3051" y="5567"/>
                    <a:pt x="2409" y="5906"/>
                  </a:cubicBezTo>
                  <a:cubicBezTo>
                    <a:pt x="2266" y="5978"/>
                    <a:pt x="2213" y="6156"/>
                    <a:pt x="2284" y="6281"/>
                  </a:cubicBezTo>
                  <a:cubicBezTo>
                    <a:pt x="2334" y="6381"/>
                    <a:pt x="2437" y="6437"/>
                    <a:pt x="2537" y="6437"/>
                  </a:cubicBezTo>
                  <a:cubicBezTo>
                    <a:pt x="2579" y="6437"/>
                    <a:pt x="2622" y="6427"/>
                    <a:pt x="2659" y="6406"/>
                  </a:cubicBezTo>
                  <a:cubicBezTo>
                    <a:pt x="3230" y="6103"/>
                    <a:pt x="3854" y="5960"/>
                    <a:pt x="4497" y="5960"/>
                  </a:cubicBezTo>
                  <a:cubicBezTo>
                    <a:pt x="6656" y="5960"/>
                    <a:pt x="8422" y="7708"/>
                    <a:pt x="8422" y="9885"/>
                  </a:cubicBezTo>
                  <a:cubicBezTo>
                    <a:pt x="8422" y="12044"/>
                    <a:pt x="6656" y="13811"/>
                    <a:pt x="4497" y="13811"/>
                  </a:cubicBezTo>
                  <a:cubicBezTo>
                    <a:pt x="2338" y="13811"/>
                    <a:pt x="571" y="12044"/>
                    <a:pt x="571" y="9885"/>
                  </a:cubicBezTo>
                  <a:cubicBezTo>
                    <a:pt x="571" y="9243"/>
                    <a:pt x="714" y="8618"/>
                    <a:pt x="1017" y="8047"/>
                  </a:cubicBezTo>
                  <a:cubicBezTo>
                    <a:pt x="1089" y="7923"/>
                    <a:pt x="1035" y="7744"/>
                    <a:pt x="892" y="7673"/>
                  </a:cubicBezTo>
                  <a:cubicBezTo>
                    <a:pt x="855" y="7651"/>
                    <a:pt x="813" y="7641"/>
                    <a:pt x="771" y="7641"/>
                  </a:cubicBezTo>
                  <a:cubicBezTo>
                    <a:pt x="671" y="7641"/>
                    <a:pt x="568" y="7697"/>
                    <a:pt x="518" y="7798"/>
                  </a:cubicBezTo>
                  <a:cubicBezTo>
                    <a:pt x="179" y="8440"/>
                    <a:pt x="0" y="9154"/>
                    <a:pt x="0" y="9885"/>
                  </a:cubicBezTo>
                  <a:cubicBezTo>
                    <a:pt x="0" y="12365"/>
                    <a:pt x="2016" y="14382"/>
                    <a:pt x="4497" y="14382"/>
                  </a:cubicBezTo>
                  <a:cubicBezTo>
                    <a:pt x="6977" y="14382"/>
                    <a:pt x="8993" y="12365"/>
                    <a:pt x="8993" y="9885"/>
                  </a:cubicBezTo>
                  <a:cubicBezTo>
                    <a:pt x="8993" y="9528"/>
                    <a:pt x="8939" y="9189"/>
                    <a:pt x="8868" y="8868"/>
                  </a:cubicBezTo>
                  <a:lnTo>
                    <a:pt x="8868" y="8868"/>
                  </a:lnTo>
                  <a:cubicBezTo>
                    <a:pt x="9207" y="8940"/>
                    <a:pt x="9546" y="8993"/>
                    <a:pt x="9885" y="8993"/>
                  </a:cubicBezTo>
                  <a:cubicBezTo>
                    <a:pt x="12365" y="8993"/>
                    <a:pt x="14381" y="6977"/>
                    <a:pt x="14381" y="4497"/>
                  </a:cubicBezTo>
                  <a:cubicBezTo>
                    <a:pt x="14381" y="2017"/>
                    <a:pt x="12365" y="0"/>
                    <a:pt x="9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120"/>
            <p:cNvSpPr/>
            <p:nvPr/>
          </p:nvSpPr>
          <p:spPr>
            <a:xfrm>
              <a:off x="5271413" y="2982325"/>
              <a:ext cx="15650" cy="14125"/>
            </a:xfrm>
            <a:custGeom>
              <a:avLst/>
              <a:gdLst/>
              <a:ahLst/>
              <a:cxnLst/>
              <a:rect l="l" t="t" r="r" b="b"/>
              <a:pathLst>
                <a:path w="626" h="565" extrusionOk="0">
                  <a:moveTo>
                    <a:pt x="298" y="1"/>
                  </a:moveTo>
                  <a:cubicBezTo>
                    <a:pt x="221" y="1"/>
                    <a:pt x="146" y="27"/>
                    <a:pt x="90" y="83"/>
                  </a:cubicBezTo>
                  <a:lnTo>
                    <a:pt x="90" y="101"/>
                  </a:lnTo>
                  <a:cubicBezTo>
                    <a:pt x="1" y="208"/>
                    <a:pt x="1" y="387"/>
                    <a:pt x="108" y="494"/>
                  </a:cubicBezTo>
                  <a:cubicBezTo>
                    <a:pt x="179" y="529"/>
                    <a:pt x="233" y="565"/>
                    <a:pt x="304" y="565"/>
                  </a:cubicBezTo>
                  <a:cubicBezTo>
                    <a:pt x="375" y="565"/>
                    <a:pt x="464" y="529"/>
                    <a:pt x="518" y="476"/>
                  </a:cubicBezTo>
                  <a:cubicBezTo>
                    <a:pt x="625" y="351"/>
                    <a:pt x="607" y="172"/>
                    <a:pt x="500" y="65"/>
                  </a:cubicBezTo>
                  <a:cubicBezTo>
                    <a:pt x="441" y="23"/>
                    <a:pt x="36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120"/>
            <p:cNvSpPr/>
            <p:nvPr/>
          </p:nvSpPr>
          <p:spPr>
            <a:xfrm>
              <a:off x="5288813" y="3033100"/>
              <a:ext cx="42400" cy="29375"/>
            </a:xfrm>
            <a:custGeom>
              <a:avLst/>
              <a:gdLst/>
              <a:ahLst/>
              <a:cxnLst/>
              <a:rect l="l" t="t" r="r" b="b"/>
              <a:pathLst>
                <a:path w="1696" h="1175" extrusionOk="0">
                  <a:moveTo>
                    <a:pt x="322" y="1"/>
                  </a:moveTo>
                  <a:cubicBezTo>
                    <a:pt x="222" y="1"/>
                    <a:pt x="121" y="53"/>
                    <a:pt x="72" y="140"/>
                  </a:cubicBezTo>
                  <a:cubicBezTo>
                    <a:pt x="0" y="283"/>
                    <a:pt x="36" y="443"/>
                    <a:pt x="179" y="532"/>
                  </a:cubicBezTo>
                  <a:lnTo>
                    <a:pt x="1232" y="1139"/>
                  </a:lnTo>
                  <a:cubicBezTo>
                    <a:pt x="1285" y="1175"/>
                    <a:pt x="1339" y="1175"/>
                    <a:pt x="1374" y="1175"/>
                  </a:cubicBezTo>
                  <a:cubicBezTo>
                    <a:pt x="1481" y="1175"/>
                    <a:pt x="1571" y="1121"/>
                    <a:pt x="1624" y="1032"/>
                  </a:cubicBezTo>
                  <a:cubicBezTo>
                    <a:pt x="1695" y="907"/>
                    <a:pt x="1660" y="729"/>
                    <a:pt x="1517" y="657"/>
                  </a:cubicBezTo>
                  <a:lnTo>
                    <a:pt x="446" y="33"/>
                  </a:lnTo>
                  <a:cubicBezTo>
                    <a:pt x="408" y="11"/>
                    <a:pt x="365"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120"/>
            <p:cNvSpPr/>
            <p:nvPr/>
          </p:nvSpPr>
          <p:spPr>
            <a:xfrm>
              <a:off x="5375788" y="3033100"/>
              <a:ext cx="42400" cy="29375"/>
            </a:xfrm>
            <a:custGeom>
              <a:avLst/>
              <a:gdLst/>
              <a:ahLst/>
              <a:cxnLst/>
              <a:rect l="l" t="t" r="r" b="b"/>
              <a:pathLst>
                <a:path w="1696" h="1175" extrusionOk="0">
                  <a:moveTo>
                    <a:pt x="1375" y="1"/>
                  </a:moveTo>
                  <a:cubicBezTo>
                    <a:pt x="1331" y="1"/>
                    <a:pt x="1288" y="11"/>
                    <a:pt x="1250" y="33"/>
                  </a:cubicBezTo>
                  <a:lnTo>
                    <a:pt x="179" y="657"/>
                  </a:lnTo>
                  <a:cubicBezTo>
                    <a:pt x="36" y="729"/>
                    <a:pt x="1" y="907"/>
                    <a:pt x="72" y="1032"/>
                  </a:cubicBezTo>
                  <a:cubicBezTo>
                    <a:pt x="126" y="1121"/>
                    <a:pt x="215" y="1175"/>
                    <a:pt x="322" y="1175"/>
                  </a:cubicBezTo>
                  <a:cubicBezTo>
                    <a:pt x="358" y="1175"/>
                    <a:pt x="411" y="1175"/>
                    <a:pt x="465" y="1139"/>
                  </a:cubicBezTo>
                  <a:lnTo>
                    <a:pt x="1517" y="532"/>
                  </a:lnTo>
                  <a:cubicBezTo>
                    <a:pt x="1660" y="443"/>
                    <a:pt x="1696" y="283"/>
                    <a:pt x="1624" y="140"/>
                  </a:cubicBezTo>
                  <a:cubicBezTo>
                    <a:pt x="1575" y="53"/>
                    <a:pt x="1474" y="1"/>
                    <a:pt x="1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120"/>
            <p:cNvSpPr/>
            <p:nvPr/>
          </p:nvSpPr>
          <p:spPr>
            <a:xfrm>
              <a:off x="5453863" y="2956950"/>
              <a:ext cx="68700" cy="22125"/>
            </a:xfrm>
            <a:custGeom>
              <a:avLst/>
              <a:gdLst/>
              <a:ahLst/>
              <a:cxnLst/>
              <a:rect l="l" t="t" r="r" b="b"/>
              <a:pathLst>
                <a:path w="2748" h="885" extrusionOk="0">
                  <a:moveTo>
                    <a:pt x="822" y="1"/>
                  </a:moveTo>
                  <a:cubicBezTo>
                    <a:pt x="638" y="1"/>
                    <a:pt x="426" y="50"/>
                    <a:pt x="179" y="188"/>
                  </a:cubicBezTo>
                  <a:cubicBezTo>
                    <a:pt x="54" y="260"/>
                    <a:pt x="0" y="438"/>
                    <a:pt x="72" y="581"/>
                  </a:cubicBezTo>
                  <a:cubicBezTo>
                    <a:pt x="130" y="663"/>
                    <a:pt x="220" y="714"/>
                    <a:pt x="315" y="714"/>
                  </a:cubicBezTo>
                  <a:cubicBezTo>
                    <a:pt x="364" y="714"/>
                    <a:pt x="415" y="700"/>
                    <a:pt x="464" y="670"/>
                  </a:cubicBezTo>
                  <a:cubicBezTo>
                    <a:pt x="610" y="593"/>
                    <a:pt x="719" y="563"/>
                    <a:pt x="818" y="563"/>
                  </a:cubicBezTo>
                  <a:cubicBezTo>
                    <a:pt x="949" y="563"/>
                    <a:pt x="1061" y="617"/>
                    <a:pt x="1213" y="688"/>
                  </a:cubicBezTo>
                  <a:cubicBezTo>
                    <a:pt x="1392" y="777"/>
                    <a:pt x="1606" y="884"/>
                    <a:pt x="1874" y="884"/>
                  </a:cubicBezTo>
                  <a:cubicBezTo>
                    <a:pt x="2070" y="884"/>
                    <a:pt x="2302" y="831"/>
                    <a:pt x="2570" y="670"/>
                  </a:cubicBezTo>
                  <a:cubicBezTo>
                    <a:pt x="2694" y="599"/>
                    <a:pt x="2748" y="420"/>
                    <a:pt x="2677" y="295"/>
                  </a:cubicBezTo>
                  <a:cubicBezTo>
                    <a:pt x="2617" y="200"/>
                    <a:pt x="2526" y="153"/>
                    <a:pt x="2429" y="153"/>
                  </a:cubicBezTo>
                  <a:cubicBezTo>
                    <a:pt x="2381" y="153"/>
                    <a:pt x="2332" y="164"/>
                    <a:pt x="2284" y="188"/>
                  </a:cubicBezTo>
                  <a:cubicBezTo>
                    <a:pt x="2118" y="291"/>
                    <a:pt x="1991" y="331"/>
                    <a:pt x="1877" y="331"/>
                  </a:cubicBezTo>
                  <a:cubicBezTo>
                    <a:pt x="1734" y="331"/>
                    <a:pt x="1612" y="268"/>
                    <a:pt x="1463" y="188"/>
                  </a:cubicBezTo>
                  <a:cubicBezTo>
                    <a:pt x="1294" y="104"/>
                    <a:pt x="1088"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120"/>
            <p:cNvSpPr/>
            <p:nvPr/>
          </p:nvSpPr>
          <p:spPr>
            <a:xfrm>
              <a:off x="5423513" y="2898400"/>
              <a:ext cx="42400" cy="29375"/>
            </a:xfrm>
            <a:custGeom>
              <a:avLst/>
              <a:gdLst/>
              <a:ahLst/>
              <a:cxnLst/>
              <a:rect l="l" t="t" r="r" b="b"/>
              <a:pathLst>
                <a:path w="1696" h="1175" extrusionOk="0">
                  <a:moveTo>
                    <a:pt x="1369" y="0"/>
                  </a:moveTo>
                  <a:cubicBezTo>
                    <a:pt x="1323" y="0"/>
                    <a:pt x="1276" y="10"/>
                    <a:pt x="1232" y="32"/>
                  </a:cubicBezTo>
                  <a:lnTo>
                    <a:pt x="179" y="657"/>
                  </a:lnTo>
                  <a:cubicBezTo>
                    <a:pt x="37" y="728"/>
                    <a:pt x="1" y="907"/>
                    <a:pt x="72" y="1031"/>
                  </a:cubicBezTo>
                  <a:cubicBezTo>
                    <a:pt x="126" y="1121"/>
                    <a:pt x="215" y="1174"/>
                    <a:pt x="322" y="1174"/>
                  </a:cubicBezTo>
                  <a:cubicBezTo>
                    <a:pt x="358" y="1174"/>
                    <a:pt x="411" y="1156"/>
                    <a:pt x="447" y="1139"/>
                  </a:cubicBezTo>
                  <a:lnTo>
                    <a:pt x="1518" y="532"/>
                  </a:lnTo>
                  <a:cubicBezTo>
                    <a:pt x="1660" y="443"/>
                    <a:pt x="1696" y="282"/>
                    <a:pt x="1625" y="139"/>
                  </a:cubicBezTo>
                  <a:cubicBezTo>
                    <a:pt x="1575" y="53"/>
                    <a:pt x="1474" y="0"/>
                    <a:pt x="1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120"/>
            <p:cNvSpPr/>
            <p:nvPr/>
          </p:nvSpPr>
          <p:spPr>
            <a:xfrm>
              <a:off x="5510513" y="2898400"/>
              <a:ext cx="42400" cy="29375"/>
            </a:xfrm>
            <a:custGeom>
              <a:avLst/>
              <a:gdLst/>
              <a:ahLst/>
              <a:cxnLst/>
              <a:rect l="l" t="t" r="r" b="b"/>
              <a:pathLst>
                <a:path w="1696" h="1175" extrusionOk="0">
                  <a:moveTo>
                    <a:pt x="327" y="0"/>
                  </a:moveTo>
                  <a:cubicBezTo>
                    <a:pt x="222" y="0"/>
                    <a:pt x="121" y="53"/>
                    <a:pt x="72" y="139"/>
                  </a:cubicBezTo>
                  <a:cubicBezTo>
                    <a:pt x="0" y="282"/>
                    <a:pt x="36" y="443"/>
                    <a:pt x="179" y="532"/>
                  </a:cubicBezTo>
                  <a:lnTo>
                    <a:pt x="1249" y="1139"/>
                  </a:lnTo>
                  <a:cubicBezTo>
                    <a:pt x="1285" y="1156"/>
                    <a:pt x="1338" y="1174"/>
                    <a:pt x="1374" y="1174"/>
                  </a:cubicBezTo>
                  <a:cubicBezTo>
                    <a:pt x="1481" y="1174"/>
                    <a:pt x="1570" y="1121"/>
                    <a:pt x="1624" y="1031"/>
                  </a:cubicBezTo>
                  <a:cubicBezTo>
                    <a:pt x="1695" y="907"/>
                    <a:pt x="1660" y="728"/>
                    <a:pt x="1517" y="657"/>
                  </a:cubicBezTo>
                  <a:lnTo>
                    <a:pt x="464" y="32"/>
                  </a:lnTo>
                  <a:cubicBezTo>
                    <a:pt x="420" y="10"/>
                    <a:pt x="374" y="0"/>
                    <a:pt x="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2" name="Google Shape;2172;p120"/>
          <p:cNvGrpSpPr/>
          <p:nvPr/>
        </p:nvGrpSpPr>
        <p:grpSpPr>
          <a:xfrm>
            <a:off x="5842388" y="2738250"/>
            <a:ext cx="297100" cy="359100"/>
            <a:chOff x="5842388" y="2814450"/>
            <a:chExt cx="297100" cy="359100"/>
          </a:xfrm>
        </p:grpSpPr>
        <p:sp>
          <p:nvSpPr>
            <p:cNvPr id="2173" name="Google Shape;2173;p120"/>
            <p:cNvSpPr/>
            <p:nvPr/>
          </p:nvSpPr>
          <p:spPr>
            <a:xfrm>
              <a:off x="5899913" y="2993325"/>
              <a:ext cx="13850" cy="13850"/>
            </a:xfrm>
            <a:custGeom>
              <a:avLst/>
              <a:gdLst/>
              <a:ahLst/>
              <a:cxnLst/>
              <a:rect l="l" t="t" r="r" b="b"/>
              <a:pathLst>
                <a:path w="554" h="554" extrusionOk="0">
                  <a:moveTo>
                    <a:pt x="286" y="0"/>
                  </a:moveTo>
                  <a:cubicBezTo>
                    <a:pt x="126" y="0"/>
                    <a:pt x="1" y="125"/>
                    <a:pt x="1" y="286"/>
                  </a:cubicBezTo>
                  <a:cubicBezTo>
                    <a:pt x="1" y="428"/>
                    <a:pt x="126" y="553"/>
                    <a:pt x="286" y="553"/>
                  </a:cubicBezTo>
                  <a:cubicBezTo>
                    <a:pt x="429" y="553"/>
                    <a:pt x="554" y="428"/>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120"/>
            <p:cNvSpPr/>
            <p:nvPr/>
          </p:nvSpPr>
          <p:spPr>
            <a:xfrm>
              <a:off x="6056488" y="3095025"/>
              <a:ext cx="13850" cy="14300"/>
            </a:xfrm>
            <a:custGeom>
              <a:avLst/>
              <a:gdLst/>
              <a:ahLst/>
              <a:cxnLst/>
              <a:rect l="l" t="t" r="r" b="b"/>
              <a:pathLst>
                <a:path w="554" h="572" extrusionOk="0">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120"/>
            <p:cNvSpPr/>
            <p:nvPr/>
          </p:nvSpPr>
          <p:spPr>
            <a:xfrm>
              <a:off x="5842388" y="2814450"/>
              <a:ext cx="297100" cy="359100"/>
            </a:xfrm>
            <a:custGeom>
              <a:avLst/>
              <a:gdLst/>
              <a:ahLst/>
              <a:cxnLst/>
              <a:rect l="l" t="t" r="r" b="b"/>
              <a:pathLst>
                <a:path w="11884" h="14364" extrusionOk="0">
                  <a:moveTo>
                    <a:pt x="9938" y="553"/>
                  </a:moveTo>
                  <a:cubicBezTo>
                    <a:pt x="10063" y="1249"/>
                    <a:pt x="10617" y="1820"/>
                    <a:pt x="11312" y="1927"/>
                  </a:cubicBezTo>
                  <a:cubicBezTo>
                    <a:pt x="11277" y="3658"/>
                    <a:pt x="10777" y="5728"/>
                    <a:pt x="8797" y="6299"/>
                  </a:cubicBezTo>
                  <a:cubicBezTo>
                    <a:pt x="6816" y="5728"/>
                    <a:pt x="6316" y="3658"/>
                    <a:pt x="6263" y="1927"/>
                  </a:cubicBezTo>
                  <a:cubicBezTo>
                    <a:pt x="6977" y="1820"/>
                    <a:pt x="7530" y="1249"/>
                    <a:pt x="7655" y="553"/>
                  </a:cubicBezTo>
                  <a:close/>
                  <a:moveTo>
                    <a:pt x="7387" y="0"/>
                  </a:moveTo>
                  <a:cubicBezTo>
                    <a:pt x="7244" y="0"/>
                    <a:pt x="7119" y="125"/>
                    <a:pt x="7119" y="268"/>
                  </a:cubicBezTo>
                  <a:cubicBezTo>
                    <a:pt x="7119" y="892"/>
                    <a:pt x="6602" y="1392"/>
                    <a:pt x="5995" y="1392"/>
                  </a:cubicBezTo>
                  <a:cubicBezTo>
                    <a:pt x="5835" y="1392"/>
                    <a:pt x="5710" y="1517"/>
                    <a:pt x="5710" y="1677"/>
                  </a:cubicBezTo>
                  <a:cubicBezTo>
                    <a:pt x="5710" y="1784"/>
                    <a:pt x="5710" y="1909"/>
                    <a:pt x="5710" y="2016"/>
                  </a:cubicBezTo>
                  <a:cubicBezTo>
                    <a:pt x="4514" y="2070"/>
                    <a:pt x="3390" y="2570"/>
                    <a:pt x="2516" y="3408"/>
                  </a:cubicBezTo>
                  <a:cubicBezTo>
                    <a:pt x="1606" y="4318"/>
                    <a:pt x="1106" y="5514"/>
                    <a:pt x="1106" y="6798"/>
                  </a:cubicBezTo>
                  <a:cubicBezTo>
                    <a:pt x="1106" y="7084"/>
                    <a:pt x="839" y="7619"/>
                    <a:pt x="411" y="8226"/>
                  </a:cubicBezTo>
                  <a:cubicBezTo>
                    <a:pt x="0" y="8797"/>
                    <a:pt x="54" y="9189"/>
                    <a:pt x="179" y="9421"/>
                  </a:cubicBezTo>
                  <a:cubicBezTo>
                    <a:pt x="303" y="9671"/>
                    <a:pt x="625" y="9956"/>
                    <a:pt x="1392" y="10010"/>
                  </a:cubicBezTo>
                  <a:lnTo>
                    <a:pt x="1392" y="11241"/>
                  </a:lnTo>
                  <a:cubicBezTo>
                    <a:pt x="1392" y="12062"/>
                    <a:pt x="2070" y="12740"/>
                    <a:pt x="2908" y="12740"/>
                  </a:cubicBezTo>
                  <a:cubicBezTo>
                    <a:pt x="3640" y="12740"/>
                    <a:pt x="4050" y="12776"/>
                    <a:pt x="4211" y="12918"/>
                  </a:cubicBezTo>
                  <a:cubicBezTo>
                    <a:pt x="4389" y="13061"/>
                    <a:pt x="4443" y="13436"/>
                    <a:pt x="4479" y="14096"/>
                  </a:cubicBezTo>
                  <a:cubicBezTo>
                    <a:pt x="4496" y="14256"/>
                    <a:pt x="4604" y="14364"/>
                    <a:pt x="4764" y="14364"/>
                  </a:cubicBezTo>
                  <a:lnTo>
                    <a:pt x="8779" y="14364"/>
                  </a:lnTo>
                  <a:cubicBezTo>
                    <a:pt x="8868" y="14364"/>
                    <a:pt x="8939" y="14328"/>
                    <a:pt x="8993" y="14274"/>
                  </a:cubicBezTo>
                  <a:cubicBezTo>
                    <a:pt x="9046" y="14221"/>
                    <a:pt x="9064" y="14149"/>
                    <a:pt x="9064" y="14060"/>
                  </a:cubicBezTo>
                  <a:cubicBezTo>
                    <a:pt x="9029" y="13525"/>
                    <a:pt x="9011" y="13132"/>
                    <a:pt x="9011" y="12776"/>
                  </a:cubicBezTo>
                  <a:cubicBezTo>
                    <a:pt x="9011" y="12615"/>
                    <a:pt x="8886" y="12490"/>
                    <a:pt x="8743" y="12490"/>
                  </a:cubicBezTo>
                  <a:cubicBezTo>
                    <a:pt x="8582" y="12490"/>
                    <a:pt x="8458" y="12615"/>
                    <a:pt x="8458" y="12758"/>
                  </a:cubicBezTo>
                  <a:cubicBezTo>
                    <a:pt x="8458" y="13061"/>
                    <a:pt x="8458" y="13400"/>
                    <a:pt x="8493" y="13810"/>
                  </a:cubicBezTo>
                  <a:lnTo>
                    <a:pt x="5014" y="13810"/>
                  </a:lnTo>
                  <a:cubicBezTo>
                    <a:pt x="4978" y="13186"/>
                    <a:pt x="4889" y="12758"/>
                    <a:pt x="4586" y="12490"/>
                  </a:cubicBezTo>
                  <a:cubicBezTo>
                    <a:pt x="4247" y="12205"/>
                    <a:pt x="3729" y="12187"/>
                    <a:pt x="2908" y="12187"/>
                  </a:cubicBezTo>
                  <a:cubicBezTo>
                    <a:pt x="2373" y="12187"/>
                    <a:pt x="1945" y="11758"/>
                    <a:pt x="1945" y="11241"/>
                  </a:cubicBezTo>
                  <a:lnTo>
                    <a:pt x="1945" y="10866"/>
                  </a:lnTo>
                  <a:cubicBezTo>
                    <a:pt x="2230" y="10866"/>
                    <a:pt x="2569" y="10759"/>
                    <a:pt x="2926" y="10545"/>
                  </a:cubicBezTo>
                  <a:cubicBezTo>
                    <a:pt x="3069" y="10474"/>
                    <a:pt x="3105" y="10295"/>
                    <a:pt x="3033" y="10153"/>
                  </a:cubicBezTo>
                  <a:cubicBezTo>
                    <a:pt x="2986" y="10070"/>
                    <a:pt x="2893" y="10019"/>
                    <a:pt x="2794" y="10019"/>
                  </a:cubicBezTo>
                  <a:cubicBezTo>
                    <a:pt x="2743" y="10019"/>
                    <a:pt x="2690" y="10033"/>
                    <a:pt x="2641" y="10063"/>
                  </a:cubicBezTo>
                  <a:cubicBezTo>
                    <a:pt x="2373" y="10224"/>
                    <a:pt x="2123" y="10295"/>
                    <a:pt x="1945" y="10295"/>
                  </a:cubicBezTo>
                  <a:lnTo>
                    <a:pt x="1945" y="9742"/>
                  </a:lnTo>
                  <a:cubicBezTo>
                    <a:pt x="1945" y="9582"/>
                    <a:pt x="1820" y="9457"/>
                    <a:pt x="1660" y="9457"/>
                  </a:cubicBezTo>
                  <a:cubicBezTo>
                    <a:pt x="1142" y="9457"/>
                    <a:pt x="767" y="9350"/>
                    <a:pt x="678" y="9171"/>
                  </a:cubicBezTo>
                  <a:cubicBezTo>
                    <a:pt x="607" y="9029"/>
                    <a:pt x="678" y="8814"/>
                    <a:pt x="857" y="8547"/>
                  </a:cubicBezTo>
                  <a:cubicBezTo>
                    <a:pt x="1231" y="8047"/>
                    <a:pt x="1660" y="7334"/>
                    <a:pt x="1660" y="6798"/>
                  </a:cubicBezTo>
                  <a:cubicBezTo>
                    <a:pt x="1660" y="4532"/>
                    <a:pt x="3479" y="2677"/>
                    <a:pt x="5745" y="2587"/>
                  </a:cubicBezTo>
                  <a:cubicBezTo>
                    <a:pt x="5817" y="3426"/>
                    <a:pt x="6013" y="4158"/>
                    <a:pt x="6299" y="4782"/>
                  </a:cubicBezTo>
                  <a:cubicBezTo>
                    <a:pt x="6798" y="5870"/>
                    <a:pt x="7619" y="6566"/>
                    <a:pt x="8725" y="6870"/>
                  </a:cubicBezTo>
                  <a:lnTo>
                    <a:pt x="8868" y="6870"/>
                  </a:lnTo>
                  <a:cubicBezTo>
                    <a:pt x="9350" y="6727"/>
                    <a:pt x="9778" y="6513"/>
                    <a:pt x="10153" y="6227"/>
                  </a:cubicBezTo>
                  <a:cubicBezTo>
                    <a:pt x="10188" y="6424"/>
                    <a:pt x="10206" y="6602"/>
                    <a:pt x="10206" y="6798"/>
                  </a:cubicBezTo>
                  <a:cubicBezTo>
                    <a:pt x="10206" y="7565"/>
                    <a:pt x="9974" y="8333"/>
                    <a:pt x="9582" y="8993"/>
                  </a:cubicBezTo>
                  <a:cubicBezTo>
                    <a:pt x="9314" y="9403"/>
                    <a:pt x="9100" y="9796"/>
                    <a:pt x="8939" y="10188"/>
                  </a:cubicBezTo>
                  <a:cubicBezTo>
                    <a:pt x="8886" y="10331"/>
                    <a:pt x="8957" y="10492"/>
                    <a:pt x="9100" y="10563"/>
                  </a:cubicBezTo>
                  <a:cubicBezTo>
                    <a:pt x="9136" y="10563"/>
                    <a:pt x="9171" y="10581"/>
                    <a:pt x="9207" y="10581"/>
                  </a:cubicBezTo>
                  <a:cubicBezTo>
                    <a:pt x="9314" y="10581"/>
                    <a:pt x="9421" y="10509"/>
                    <a:pt x="9457" y="10402"/>
                  </a:cubicBezTo>
                  <a:cubicBezTo>
                    <a:pt x="9617" y="10046"/>
                    <a:pt x="9796" y="9671"/>
                    <a:pt x="10046" y="9278"/>
                  </a:cubicBezTo>
                  <a:cubicBezTo>
                    <a:pt x="10509" y="8529"/>
                    <a:pt x="10759" y="7673"/>
                    <a:pt x="10759" y="6798"/>
                  </a:cubicBezTo>
                  <a:cubicBezTo>
                    <a:pt x="10759" y="6459"/>
                    <a:pt x="10724" y="6102"/>
                    <a:pt x="10652" y="5781"/>
                  </a:cubicBezTo>
                  <a:cubicBezTo>
                    <a:pt x="10902" y="5496"/>
                    <a:pt x="11116" y="5157"/>
                    <a:pt x="11295" y="4782"/>
                  </a:cubicBezTo>
                  <a:cubicBezTo>
                    <a:pt x="11687" y="3943"/>
                    <a:pt x="11883" y="2909"/>
                    <a:pt x="11883" y="1677"/>
                  </a:cubicBezTo>
                  <a:cubicBezTo>
                    <a:pt x="11883" y="1517"/>
                    <a:pt x="11758" y="1392"/>
                    <a:pt x="11598" y="1392"/>
                  </a:cubicBezTo>
                  <a:cubicBezTo>
                    <a:pt x="10991" y="1392"/>
                    <a:pt x="10474" y="892"/>
                    <a:pt x="10474" y="268"/>
                  </a:cubicBezTo>
                  <a:cubicBezTo>
                    <a:pt x="10474" y="125"/>
                    <a:pt x="10349" y="0"/>
                    <a:pt x="10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120"/>
            <p:cNvSpPr/>
            <p:nvPr/>
          </p:nvSpPr>
          <p:spPr>
            <a:xfrm>
              <a:off x="6016788" y="2862950"/>
              <a:ext cx="91025" cy="74625"/>
            </a:xfrm>
            <a:custGeom>
              <a:avLst/>
              <a:gdLst/>
              <a:ahLst/>
              <a:cxnLst/>
              <a:rect l="l" t="t" r="r" b="b"/>
              <a:pathLst>
                <a:path w="3641" h="2985" extrusionOk="0">
                  <a:moveTo>
                    <a:pt x="2784" y="567"/>
                  </a:moveTo>
                  <a:cubicBezTo>
                    <a:pt x="2855" y="567"/>
                    <a:pt x="2927" y="594"/>
                    <a:pt x="2980" y="647"/>
                  </a:cubicBezTo>
                  <a:cubicBezTo>
                    <a:pt x="3034" y="701"/>
                    <a:pt x="3070" y="772"/>
                    <a:pt x="3070" y="844"/>
                  </a:cubicBezTo>
                  <a:cubicBezTo>
                    <a:pt x="3070" y="915"/>
                    <a:pt x="3034" y="986"/>
                    <a:pt x="2980" y="1040"/>
                  </a:cubicBezTo>
                  <a:lnTo>
                    <a:pt x="1696" y="2342"/>
                  </a:lnTo>
                  <a:cubicBezTo>
                    <a:pt x="1642" y="2396"/>
                    <a:pt x="1571" y="2414"/>
                    <a:pt x="1499" y="2414"/>
                  </a:cubicBezTo>
                  <a:cubicBezTo>
                    <a:pt x="1428" y="2414"/>
                    <a:pt x="1357" y="2396"/>
                    <a:pt x="1303" y="2342"/>
                  </a:cubicBezTo>
                  <a:lnTo>
                    <a:pt x="643" y="1682"/>
                  </a:lnTo>
                  <a:cubicBezTo>
                    <a:pt x="589" y="1629"/>
                    <a:pt x="572" y="1557"/>
                    <a:pt x="572" y="1486"/>
                  </a:cubicBezTo>
                  <a:cubicBezTo>
                    <a:pt x="572" y="1415"/>
                    <a:pt x="589" y="1343"/>
                    <a:pt x="643" y="1290"/>
                  </a:cubicBezTo>
                  <a:cubicBezTo>
                    <a:pt x="696" y="1236"/>
                    <a:pt x="768" y="1218"/>
                    <a:pt x="839" y="1218"/>
                  </a:cubicBezTo>
                  <a:cubicBezTo>
                    <a:pt x="928" y="1218"/>
                    <a:pt x="1000" y="1236"/>
                    <a:pt x="1053" y="1290"/>
                  </a:cubicBezTo>
                  <a:lnTo>
                    <a:pt x="1303" y="1540"/>
                  </a:lnTo>
                  <a:cubicBezTo>
                    <a:pt x="1357" y="1593"/>
                    <a:pt x="1428" y="1620"/>
                    <a:pt x="1499" y="1620"/>
                  </a:cubicBezTo>
                  <a:cubicBezTo>
                    <a:pt x="1571" y="1620"/>
                    <a:pt x="1642" y="1593"/>
                    <a:pt x="1696" y="1540"/>
                  </a:cubicBezTo>
                  <a:lnTo>
                    <a:pt x="2588" y="647"/>
                  </a:lnTo>
                  <a:cubicBezTo>
                    <a:pt x="2641" y="594"/>
                    <a:pt x="2713" y="567"/>
                    <a:pt x="2784" y="567"/>
                  </a:cubicBezTo>
                  <a:close/>
                  <a:moveTo>
                    <a:pt x="2786" y="1"/>
                  </a:moveTo>
                  <a:cubicBezTo>
                    <a:pt x="2570" y="1"/>
                    <a:pt x="2356" y="85"/>
                    <a:pt x="2195" y="255"/>
                  </a:cubicBezTo>
                  <a:lnTo>
                    <a:pt x="1499" y="951"/>
                  </a:lnTo>
                  <a:lnTo>
                    <a:pt x="1446" y="897"/>
                  </a:lnTo>
                  <a:cubicBezTo>
                    <a:pt x="1285" y="737"/>
                    <a:pt x="1071" y="647"/>
                    <a:pt x="839" y="647"/>
                  </a:cubicBezTo>
                  <a:cubicBezTo>
                    <a:pt x="625" y="647"/>
                    <a:pt x="411" y="737"/>
                    <a:pt x="250" y="897"/>
                  </a:cubicBezTo>
                  <a:cubicBezTo>
                    <a:pt x="90" y="1058"/>
                    <a:pt x="1" y="1272"/>
                    <a:pt x="1" y="1486"/>
                  </a:cubicBezTo>
                  <a:cubicBezTo>
                    <a:pt x="1" y="1718"/>
                    <a:pt x="90" y="1932"/>
                    <a:pt x="250" y="2093"/>
                  </a:cubicBezTo>
                  <a:lnTo>
                    <a:pt x="893" y="2735"/>
                  </a:lnTo>
                  <a:cubicBezTo>
                    <a:pt x="1053" y="2896"/>
                    <a:pt x="1267" y="2985"/>
                    <a:pt x="1499" y="2985"/>
                  </a:cubicBezTo>
                  <a:cubicBezTo>
                    <a:pt x="1714" y="2985"/>
                    <a:pt x="1928" y="2896"/>
                    <a:pt x="2088" y="2735"/>
                  </a:cubicBezTo>
                  <a:lnTo>
                    <a:pt x="3391" y="1432"/>
                  </a:lnTo>
                  <a:cubicBezTo>
                    <a:pt x="3551" y="1272"/>
                    <a:pt x="3641" y="1076"/>
                    <a:pt x="3641" y="844"/>
                  </a:cubicBezTo>
                  <a:cubicBezTo>
                    <a:pt x="3641" y="612"/>
                    <a:pt x="3551" y="415"/>
                    <a:pt x="3391" y="255"/>
                  </a:cubicBezTo>
                  <a:cubicBezTo>
                    <a:pt x="3221" y="85"/>
                    <a:pt x="3003" y="1"/>
                    <a:pt x="2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7" name="Google Shape;2177;p120"/>
          <p:cNvGrpSpPr/>
          <p:nvPr/>
        </p:nvGrpSpPr>
        <p:grpSpPr>
          <a:xfrm>
            <a:off x="5263388" y="2174850"/>
            <a:ext cx="312275" cy="359575"/>
            <a:chOff x="5263388" y="2251050"/>
            <a:chExt cx="312275" cy="359575"/>
          </a:xfrm>
        </p:grpSpPr>
        <p:sp>
          <p:nvSpPr>
            <p:cNvPr id="2178" name="Google Shape;2178;p120"/>
            <p:cNvSpPr/>
            <p:nvPr/>
          </p:nvSpPr>
          <p:spPr>
            <a:xfrm>
              <a:off x="5263388" y="2251050"/>
              <a:ext cx="312275" cy="359575"/>
            </a:xfrm>
            <a:custGeom>
              <a:avLst/>
              <a:gdLst/>
              <a:ahLst/>
              <a:cxnLst/>
              <a:rect l="l" t="t" r="r" b="b"/>
              <a:pathLst>
                <a:path w="12491" h="14383" extrusionOk="0">
                  <a:moveTo>
                    <a:pt x="6888" y="1"/>
                  </a:moveTo>
                  <a:cubicBezTo>
                    <a:pt x="5407" y="1"/>
                    <a:pt x="3997" y="572"/>
                    <a:pt x="2927" y="1625"/>
                  </a:cubicBezTo>
                  <a:cubicBezTo>
                    <a:pt x="1874" y="2677"/>
                    <a:pt x="1285" y="4069"/>
                    <a:pt x="1285" y="5550"/>
                  </a:cubicBezTo>
                  <a:cubicBezTo>
                    <a:pt x="1285" y="5907"/>
                    <a:pt x="982" y="6531"/>
                    <a:pt x="464" y="7263"/>
                  </a:cubicBezTo>
                  <a:cubicBezTo>
                    <a:pt x="0" y="7905"/>
                    <a:pt x="72" y="8351"/>
                    <a:pt x="197" y="8601"/>
                  </a:cubicBezTo>
                  <a:cubicBezTo>
                    <a:pt x="339" y="8887"/>
                    <a:pt x="714" y="9226"/>
                    <a:pt x="1606" y="9279"/>
                  </a:cubicBezTo>
                  <a:lnTo>
                    <a:pt x="1606" y="10760"/>
                  </a:lnTo>
                  <a:cubicBezTo>
                    <a:pt x="1606" y="11706"/>
                    <a:pt x="2391" y="12473"/>
                    <a:pt x="3355" y="12473"/>
                  </a:cubicBezTo>
                  <a:cubicBezTo>
                    <a:pt x="4229" y="12473"/>
                    <a:pt x="4693" y="12509"/>
                    <a:pt x="4907" y="12687"/>
                  </a:cubicBezTo>
                  <a:cubicBezTo>
                    <a:pt x="5121" y="12883"/>
                    <a:pt x="5193" y="13312"/>
                    <a:pt x="5246" y="14114"/>
                  </a:cubicBezTo>
                  <a:cubicBezTo>
                    <a:pt x="5246" y="14257"/>
                    <a:pt x="5371" y="14382"/>
                    <a:pt x="5514" y="14382"/>
                  </a:cubicBezTo>
                  <a:lnTo>
                    <a:pt x="10242" y="14382"/>
                  </a:lnTo>
                  <a:cubicBezTo>
                    <a:pt x="10313" y="14382"/>
                    <a:pt x="10385" y="14346"/>
                    <a:pt x="10438" y="14293"/>
                  </a:cubicBezTo>
                  <a:cubicBezTo>
                    <a:pt x="10492" y="14222"/>
                    <a:pt x="10510" y="14150"/>
                    <a:pt x="10510" y="14079"/>
                  </a:cubicBezTo>
                  <a:cubicBezTo>
                    <a:pt x="10456" y="13329"/>
                    <a:pt x="10456" y="12812"/>
                    <a:pt x="10456" y="12348"/>
                  </a:cubicBezTo>
                  <a:cubicBezTo>
                    <a:pt x="10456" y="12187"/>
                    <a:pt x="10349" y="12063"/>
                    <a:pt x="10189" y="12045"/>
                  </a:cubicBezTo>
                  <a:cubicBezTo>
                    <a:pt x="10028" y="12045"/>
                    <a:pt x="9903" y="12170"/>
                    <a:pt x="9903" y="12330"/>
                  </a:cubicBezTo>
                  <a:cubicBezTo>
                    <a:pt x="9885" y="12741"/>
                    <a:pt x="9903" y="13204"/>
                    <a:pt x="9939" y="13811"/>
                  </a:cubicBezTo>
                  <a:lnTo>
                    <a:pt x="5781" y="13811"/>
                  </a:lnTo>
                  <a:cubicBezTo>
                    <a:pt x="5728" y="13080"/>
                    <a:pt x="5639" y="12580"/>
                    <a:pt x="5282" y="12277"/>
                  </a:cubicBezTo>
                  <a:cubicBezTo>
                    <a:pt x="4889" y="11938"/>
                    <a:pt x="4300" y="11920"/>
                    <a:pt x="3355" y="11920"/>
                  </a:cubicBezTo>
                  <a:cubicBezTo>
                    <a:pt x="2695" y="11920"/>
                    <a:pt x="2177" y="11402"/>
                    <a:pt x="2177" y="10760"/>
                  </a:cubicBezTo>
                  <a:lnTo>
                    <a:pt x="2177" y="10260"/>
                  </a:lnTo>
                  <a:cubicBezTo>
                    <a:pt x="2195" y="10260"/>
                    <a:pt x="2213" y="10278"/>
                    <a:pt x="2231" y="10278"/>
                  </a:cubicBezTo>
                  <a:cubicBezTo>
                    <a:pt x="2481" y="10278"/>
                    <a:pt x="2820" y="10368"/>
                    <a:pt x="3069" y="10510"/>
                  </a:cubicBezTo>
                  <a:cubicBezTo>
                    <a:pt x="3105" y="10546"/>
                    <a:pt x="3159" y="10546"/>
                    <a:pt x="3212" y="10546"/>
                  </a:cubicBezTo>
                  <a:cubicBezTo>
                    <a:pt x="3301" y="10546"/>
                    <a:pt x="3408" y="10492"/>
                    <a:pt x="3462" y="10403"/>
                  </a:cubicBezTo>
                  <a:cubicBezTo>
                    <a:pt x="3533" y="10278"/>
                    <a:pt x="3480" y="10100"/>
                    <a:pt x="3355" y="10029"/>
                  </a:cubicBezTo>
                  <a:cubicBezTo>
                    <a:pt x="3016" y="9832"/>
                    <a:pt x="2570" y="9707"/>
                    <a:pt x="2231" y="9707"/>
                  </a:cubicBezTo>
                  <a:lnTo>
                    <a:pt x="2177" y="9707"/>
                  </a:lnTo>
                  <a:lnTo>
                    <a:pt x="2177" y="9011"/>
                  </a:lnTo>
                  <a:cubicBezTo>
                    <a:pt x="2177" y="8851"/>
                    <a:pt x="2052" y="8726"/>
                    <a:pt x="1892" y="8726"/>
                  </a:cubicBezTo>
                  <a:cubicBezTo>
                    <a:pt x="1267" y="8726"/>
                    <a:pt x="821" y="8583"/>
                    <a:pt x="696" y="8351"/>
                  </a:cubicBezTo>
                  <a:cubicBezTo>
                    <a:pt x="607" y="8173"/>
                    <a:pt x="678" y="7905"/>
                    <a:pt x="910" y="7584"/>
                  </a:cubicBezTo>
                  <a:cubicBezTo>
                    <a:pt x="1339" y="6995"/>
                    <a:pt x="1838" y="6157"/>
                    <a:pt x="1838" y="5550"/>
                  </a:cubicBezTo>
                  <a:cubicBezTo>
                    <a:pt x="1838" y="2802"/>
                    <a:pt x="4104" y="554"/>
                    <a:pt x="6888" y="554"/>
                  </a:cubicBezTo>
                  <a:cubicBezTo>
                    <a:pt x="9671" y="554"/>
                    <a:pt x="11937" y="2802"/>
                    <a:pt x="11937" y="5550"/>
                  </a:cubicBezTo>
                  <a:cubicBezTo>
                    <a:pt x="11937" y="6460"/>
                    <a:pt x="11687" y="7370"/>
                    <a:pt x="11206" y="8137"/>
                  </a:cubicBezTo>
                  <a:cubicBezTo>
                    <a:pt x="10849" y="8708"/>
                    <a:pt x="10581" y="9243"/>
                    <a:pt x="10385" y="9761"/>
                  </a:cubicBezTo>
                  <a:cubicBezTo>
                    <a:pt x="10331" y="9904"/>
                    <a:pt x="10403" y="10064"/>
                    <a:pt x="10545" y="10118"/>
                  </a:cubicBezTo>
                  <a:cubicBezTo>
                    <a:pt x="10578" y="10130"/>
                    <a:pt x="10611" y="10135"/>
                    <a:pt x="10643" y="10135"/>
                  </a:cubicBezTo>
                  <a:cubicBezTo>
                    <a:pt x="10755" y="10135"/>
                    <a:pt x="10861" y="10068"/>
                    <a:pt x="10902" y="9957"/>
                  </a:cubicBezTo>
                  <a:cubicBezTo>
                    <a:pt x="11081" y="9475"/>
                    <a:pt x="11348" y="8976"/>
                    <a:pt x="11669" y="8441"/>
                  </a:cubicBezTo>
                  <a:cubicBezTo>
                    <a:pt x="12223" y="7566"/>
                    <a:pt x="12490" y="6567"/>
                    <a:pt x="12490" y="5550"/>
                  </a:cubicBezTo>
                  <a:cubicBezTo>
                    <a:pt x="12490" y="4069"/>
                    <a:pt x="11919" y="2677"/>
                    <a:pt x="10849" y="1625"/>
                  </a:cubicBezTo>
                  <a:cubicBezTo>
                    <a:pt x="9796" y="572"/>
                    <a:pt x="8386" y="1"/>
                    <a:pt x="6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120"/>
            <p:cNvSpPr/>
            <p:nvPr/>
          </p:nvSpPr>
          <p:spPr>
            <a:xfrm>
              <a:off x="5329413" y="2279175"/>
              <a:ext cx="218575" cy="157025"/>
            </a:xfrm>
            <a:custGeom>
              <a:avLst/>
              <a:gdLst/>
              <a:ahLst/>
              <a:cxnLst/>
              <a:rect l="l" t="t" r="r" b="b"/>
              <a:pathLst>
                <a:path w="8743" h="6281" extrusionOk="0">
                  <a:moveTo>
                    <a:pt x="4247" y="553"/>
                  </a:moveTo>
                  <a:cubicBezTo>
                    <a:pt x="6406" y="553"/>
                    <a:pt x="8172" y="2302"/>
                    <a:pt x="8172" y="4425"/>
                  </a:cubicBezTo>
                  <a:cubicBezTo>
                    <a:pt x="8172" y="5014"/>
                    <a:pt x="7994" y="5496"/>
                    <a:pt x="7708" y="5656"/>
                  </a:cubicBezTo>
                  <a:cubicBezTo>
                    <a:pt x="7633" y="5704"/>
                    <a:pt x="7543" y="5728"/>
                    <a:pt x="7440" y="5728"/>
                  </a:cubicBezTo>
                  <a:cubicBezTo>
                    <a:pt x="7273" y="5728"/>
                    <a:pt x="7073" y="5664"/>
                    <a:pt x="6852" y="5531"/>
                  </a:cubicBezTo>
                  <a:cubicBezTo>
                    <a:pt x="5852" y="4960"/>
                    <a:pt x="4835" y="4853"/>
                    <a:pt x="3836" y="4746"/>
                  </a:cubicBezTo>
                  <a:cubicBezTo>
                    <a:pt x="3212" y="4675"/>
                    <a:pt x="2605" y="4621"/>
                    <a:pt x="2070" y="4443"/>
                  </a:cubicBezTo>
                  <a:cubicBezTo>
                    <a:pt x="1320" y="4193"/>
                    <a:pt x="821" y="3818"/>
                    <a:pt x="714" y="3390"/>
                  </a:cubicBezTo>
                  <a:cubicBezTo>
                    <a:pt x="589" y="2998"/>
                    <a:pt x="767" y="2534"/>
                    <a:pt x="1213" y="1998"/>
                  </a:cubicBezTo>
                  <a:cubicBezTo>
                    <a:pt x="1963" y="1088"/>
                    <a:pt x="3069" y="553"/>
                    <a:pt x="4247" y="553"/>
                  </a:cubicBezTo>
                  <a:close/>
                  <a:moveTo>
                    <a:pt x="4247" y="0"/>
                  </a:moveTo>
                  <a:cubicBezTo>
                    <a:pt x="2908" y="0"/>
                    <a:pt x="1642" y="589"/>
                    <a:pt x="767" y="1642"/>
                  </a:cubicBezTo>
                  <a:cubicBezTo>
                    <a:pt x="196" y="2320"/>
                    <a:pt x="0" y="2962"/>
                    <a:pt x="161" y="3551"/>
                  </a:cubicBezTo>
                  <a:cubicBezTo>
                    <a:pt x="339" y="4175"/>
                    <a:pt x="946" y="4657"/>
                    <a:pt x="1891" y="4978"/>
                  </a:cubicBezTo>
                  <a:cubicBezTo>
                    <a:pt x="2498" y="5174"/>
                    <a:pt x="3140" y="5246"/>
                    <a:pt x="3783" y="5299"/>
                  </a:cubicBezTo>
                  <a:cubicBezTo>
                    <a:pt x="4711" y="5406"/>
                    <a:pt x="5674" y="5496"/>
                    <a:pt x="6566" y="6013"/>
                  </a:cubicBezTo>
                  <a:cubicBezTo>
                    <a:pt x="6923" y="6209"/>
                    <a:pt x="7209" y="6281"/>
                    <a:pt x="7458" y="6281"/>
                  </a:cubicBezTo>
                  <a:cubicBezTo>
                    <a:pt x="7690" y="6281"/>
                    <a:pt x="7869" y="6227"/>
                    <a:pt x="7994" y="6156"/>
                  </a:cubicBezTo>
                  <a:cubicBezTo>
                    <a:pt x="8458" y="5870"/>
                    <a:pt x="8743" y="5228"/>
                    <a:pt x="8743" y="4425"/>
                  </a:cubicBezTo>
                  <a:cubicBezTo>
                    <a:pt x="8743" y="3247"/>
                    <a:pt x="8261" y="2123"/>
                    <a:pt x="7405" y="1285"/>
                  </a:cubicBezTo>
                  <a:cubicBezTo>
                    <a:pt x="6548" y="464"/>
                    <a:pt x="5442" y="0"/>
                    <a:pt x="4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120"/>
            <p:cNvSpPr/>
            <p:nvPr/>
          </p:nvSpPr>
          <p:spPr>
            <a:xfrm>
              <a:off x="5363738" y="2307275"/>
              <a:ext cx="156150" cy="92800"/>
            </a:xfrm>
            <a:custGeom>
              <a:avLst/>
              <a:gdLst/>
              <a:ahLst/>
              <a:cxnLst/>
              <a:rect l="l" t="t" r="r" b="b"/>
              <a:pathLst>
                <a:path w="6246" h="3712" extrusionOk="0">
                  <a:moveTo>
                    <a:pt x="2874" y="553"/>
                  </a:moveTo>
                  <a:cubicBezTo>
                    <a:pt x="4283" y="553"/>
                    <a:pt x="5497" y="1624"/>
                    <a:pt x="5657" y="2998"/>
                  </a:cubicBezTo>
                  <a:cubicBezTo>
                    <a:pt x="5675" y="3069"/>
                    <a:pt x="5657" y="3105"/>
                    <a:pt x="5639" y="3123"/>
                  </a:cubicBezTo>
                  <a:cubicBezTo>
                    <a:pt x="5612" y="3140"/>
                    <a:pt x="5581" y="3149"/>
                    <a:pt x="5546" y="3149"/>
                  </a:cubicBezTo>
                  <a:cubicBezTo>
                    <a:pt x="5510" y="3149"/>
                    <a:pt x="5470" y="3140"/>
                    <a:pt x="5425" y="3123"/>
                  </a:cubicBezTo>
                  <a:cubicBezTo>
                    <a:pt x="4604" y="2766"/>
                    <a:pt x="3748" y="2641"/>
                    <a:pt x="3088" y="2552"/>
                  </a:cubicBezTo>
                  <a:cubicBezTo>
                    <a:pt x="2927" y="2534"/>
                    <a:pt x="2784" y="2534"/>
                    <a:pt x="2606" y="2516"/>
                  </a:cubicBezTo>
                  <a:cubicBezTo>
                    <a:pt x="2071" y="2462"/>
                    <a:pt x="1500" y="2409"/>
                    <a:pt x="1036" y="2248"/>
                  </a:cubicBezTo>
                  <a:cubicBezTo>
                    <a:pt x="804" y="2177"/>
                    <a:pt x="643" y="2034"/>
                    <a:pt x="608" y="1874"/>
                  </a:cubicBezTo>
                  <a:cubicBezTo>
                    <a:pt x="590" y="1767"/>
                    <a:pt x="608" y="1677"/>
                    <a:pt x="679" y="1606"/>
                  </a:cubicBezTo>
                  <a:cubicBezTo>
                    <a:pt x="679" y="1606"/>
                    <a:pt x="697" y="1588"/>
                    <a:pt x="697" y="1588"/>
                  </a:cubicBezTo>
                  <a:cubicBezTo>
                    <a:pt x="1232" y="928"/>
                    <a:pt x="2035" y="553"/>
                    <a:pt x="2874" y="553"/>
                  </a:cubicBezTo>
                  <a:close/>
                  <a:moveTo>
                    <a:pt x="2874" y="0"/>
                  </a:moveTo>
                  <a:cubicBezTo>
                    <a:pt x="1874" y="0"/>
                    <a:pt x="911" y="446"/>
                    <a:pt x="269" y="1213"/>
                  </a:cubicBezTo>
                  <a:cubicBezTo>
                    <a:pt x="72" y="1428"/>
                    <a:pt x="1" y="1713"/>
                    <a:pt x="72" y="1999"/>
                  </a:cubicBezTo>
                  <a:cubicBezTo>
                    <a:pt x="144" y="2355"/>
                    <a:pt x="447" y="2641"/>
                    <a:pt x="857" y="2784"/>
                  </a:cubicBezTo>
                  <a:cubicBezTo>
                    <a:pt x="1393" y="2962"/>
                    <a:pt x="1982" y="3016"/>
                    <a:pt x="2552" y="3069"/>
                  </a:cubicBezTo>
                  <a:cubicBezTo>
                    <a:pt x="2713" y="3087"/>
                    <a:pt x="2874" y="3105"/>
                    <a:pt x="3016" y="3123"/>
                  </a:cubicBezTo>
                  <a:cubicBezTo>
                    <a:pt x="3944" y="3230"/>
                    <a:pt x="4604" y="3372"/>
                    <a:pt x="5211" y="3640"/>
                  </a:cubicBezTo>
                  <a:cubicBezTo>
                    <a:pt x="5318" y="3694"/>
                    <a:pt x="5425" y="3711"/>
                    <a:pt x="5532" y="3711"/>
                  </a:cubicBezTo>
                  <a:cubicBezTo>
                    <a:pt x="5693" y="3711"/>
                    <a:pt x="5853" y="3658"/>
                    <a:pt x="5960" y="3569"/>
                  </a:cubicBezTo>
                  <a:cubicBezTo>
                    <a:pt x="6157" y="3426"/>
                    <a:pt x="6246" y="3194"/>
                    <a:pt x="6210" y="2944"/>
                  </a:cubicBezTo>
                  <a:cubicBezTo>
                    <a:pt x="6121" y="2123"/>
                    <a:pt x="5728" y="1392"/>
                    <a:pt x="5104" y="839"/>
                  </a:cubicBezTo>
                  <a:cubicBezTo>
                    <a:pt x="4497" y="303"/>
                    <a:pt x="3694" y="0"/>
                    <a:pt x="2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120"/>
            <p:cNvSpPr/>
            <p:nvPr/>
          </p:nvSpPr>
          <p:spPr>
            <a:xfrm>
              <a:off x="5413713" y="2338050"/>
              <a:ext cx="56675" cy="23225"/>
            </a:xfrm>
            <a:custGeom>
              <a:avLst/>
              <a:gdLst/>
              <a:ahLst/>
              <a:cxnLst/>
              <a:rect l="l" t="t" r="r" b="b"/>
              <a:pathLst>
                <a:path w="2267" h="929" extrusionOk="0">
                  <a:moveTo>
                    <a:pt x="982" y="0"/>
                  </a:moveTo>
                  <a:cubicBezTo>
                    <a:pt x="696" y="0"/>
                    <a:pt x="429" y="54"/>
                    <a:pt x="197" y="179"/>
                  </a:cubicBezTo>
                  <a:cubicBezTo>
                    <a:pt x="54" y="250"/>
                    <a:pt x="0" y="411"/>
                    <a:pt x="54" y="553"/>
                  </a:cubicBezTo>
                  <a:cubicBezTo>
                    <a:pt x="104" y="654"/>
                    <a:pt x="207" y="710"/>
                    <a:pt x="307" y="710"/>
                  </a:cubicBezTo>
                  <a:cubicBezTo>
                    <a:pt x="349" y="710"/>
                    <a:pt x="391" y="700"/>
                    <a:pt x="429" y="678"/>
                  </a:cubicBezTo>
                  <a:cubicBezTo>
                    <a:pt x="607" y="607"/>
                    <a:pt x="785" y="553"/>
                    <a:pt x="982" y="553"/>
                  </a:cubicBezTo>
                  <a:cubicBezTo>
                    <a:pt x="1267" y="553"/>
                    <a:pt x="1553" y="660"/>
                    <a:pt x="1767" y="857"/>
                  </a:cubicBezTo>
                  <a:cubicBezTo>
                    <a:pt x="1820" y="892"/>
                    <a:pt x="1892" y="928"/>
                    <a:pt x="1963" y="928"/>
                  </a:cubicBezTo>
                  <a:cubicBezTo>
                    <a:pt x="2034" y="928"/>
                    <a:pt x="2106" y="892"/>
                    <a:pt x="2177" y="821"/>
                  </a:cubicBezTo>
                  <a:cubicBezTo>
                    <a:pt x="2266" y="696"/>
                    <a:pt x="2249" y="518"/>
                    <a:pt x="2141" y="428"/>
                  </a:cubicBezTo>
                  <a:cubicBezTo>
                    <a:pt x="1802" y="143"/>
                    <a:pt x="1392" y="0"/>
                    <a:pt x="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120"/>
            <p:cNvSpPr/>
            <p:nvPr/>
          </p:nvSpPr>
          <p:spPr>
            <a:xfrm>
              <a:off x="5330288" y="2401825"/>
              <a:ext cx="14300" cy="13850"/>
            </a:xfrm>
            <a:custGeom>
              <a:avLst/>
              <a:gdLst/>
              <a:ahLst/>
              <a:cxnLst/>
              <a:rect l="l" t="t" r="r" b="b"/>
              <a:pathLst>
                <a:path w="572" h="554" extrusionOk="0">
                  <a:moveTo>
                    <a:pt x="286" y="1"/>
                  </a:moveTo>
                  <a:cubicBezTo>
                    <a:pt x="126" y="1"/>
                    <a:pt x="1" y="126"/>
                    <a:pt x="1" y="268"/>
                  </a:cubicBezTo>
                  <a:cubicBezTo>
                    <a:pt x="1" y="429"/>
                    <a:pt x="126" y="554"/>
                    <a:pt x="286" y="554"/>
                  </a:cubicBezTo>
                  <a:cubicBezTo>
                    <a:pt x="447" y="554"/>
                    <a:pt x="572" y="429"/>
                    <a:pt x="572" y="268"/>
                  </a:cubicBezTo>
                  <a:cubicBezTo>
                    <a:pt x="572" y="126"/>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120"/>
            <p:cNvSpPr/>
            <p:nvPr/>
          </p:nvSpPr>
          <p:spPr>
            <a:xfrm>
              <a:off x="5514063" y="2520925"/>
              <a:ext cx="13875" cy="13850"/>
            </a:xfrm>
            <a:custGeom>
              <a:avLst/>
              <a:gdLst/>
              <a:ahLst/>
              <a:cxnLst/>
              <a:rect l="l" t="t" r="r" b="b"/>
              <a:pathLst>
                <a:path w="555" h="554" extrusionOk="0">
                  <a:moveTo>
                    <a:pt x="269" y="1"/>
                  </a:moveTo>
                  <a:cubicBezTo>
                    <a:pt x="126" y="1"/>
                    <a:pt x="1" y="126"/>
                    <a:pt x="1" y="286"/>
                  </a:cubicBezTo>
                  <a:cubicBezTo>
                    <a:pt x="1" y="429"/>
                    <a:pt x="126" y="554"/>
                    <a:pt x="269" y="554"/>
                  </a:cubicBezTo>
                  <a:cubicBezTo>
                    <a:pt x="429" y="554"/>
                    <a:pt x="554" y="429"/>
                    <a:pt x="554" y="286"/>
                  </a:cubicBezTo>
                  <a:cubicBezTo>
                    <a:pt x="554" y="126"/>
                    <a:pt x="429"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84" name="Google Shape;2184;p120"/>
          <p:cNvGrpSpPr/>
          <p:nvPr/>
        </p:nvGrpSpPr>
        <p:grpSpPr>
          <a:xfrm>
            <a:off x="4691963" y="3299400"/>
            <a:ext cx="325225" cy="359100"/>
            <a:chOff x="3356550" y="3375600"/>
            <a:chExt cx="325225" cy="359100"/>
          </a:xfrm>
        </p:grpSpPr>
        <p:sp>
          <p:nvSpPr>
            <p:cNvPr id="2185" name="Google Shape;2185;p120"/>
            <p:cNvSpPr/>
            <p:nvPr/>
          </p:nvSpPr>
          <p:spPr>
            <a:xfrm>
              <a:off x="3414100" y="355447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120"/>
            <p:cNvSpPr/>
            <p:nvPr/>
          </p:nvSpPr>
          <p:spPr>
            <a:xfrm>
              <a:off x="3356550" y="3403700"/>
              <a:ext cx="297125" cy="331000"/>
            </a:xfrm>
            <a:custGeom>
              <a:avLst/>
              <a:gdLst/>
              <a:ahLst/>
              <a:cxnLst/>
              <a:rect l="l" t="t" r="r" b="b"/>
              <a:pathLst>
                <a:path w="11885" h="13240" extrusionOk="0">
                  <a:moveTo>
                    <a:pt x="7959" y="571"/>
                  </a:moveTo>
                  <a:lnTo>
                    <a:pt x="7959" y="3640"/>
                  </a:lnTo>
                  <a:cubicBezTo>
                    <a:pt x="7959" y="3801"/>
                    <a:pt x="8084" y="3926"/>
                    <a:pt x="8244" y="3926"/>
                  </a:cubicBezTo>
                  <a:lnTo>
                    <a:pt x="11313" y="3926"/>
                  </a:lnTo>
                  <a:cubicBezTo>
                    <a:pt x="11170" y="5496"/>
                    <a:pt x="9850" y="6727"/>
                    <a:pt x="8244" y="6727"/>
                  </a:cubicBezTo>
                  <a:cubicBezTo>
                    <a:pt x="6531" y="6727"/>
                    <a:pt x="5157" y="5353"/>
                    <a:pt x="5157" y="3640"/>
                  </a:cubicBezTo>
                  <a:cubicBezTo>
                    <a:pt x="5157" y="2034"/>
                    <a:pt x="6389" y="714"/>
                    <a:pt x="7959" y="571"/>
                  </a:cubicBezTo>
                  <a:close/>
                  <a:moveTo>
                    <a:pt x="8244" y="0"/>
                  </a:moveTo>
                  <a:cubicBezTo>
                    <a:pt x="7316" y="0"/>
                    <a:pt x="6478" y="339"/>
                    <a:pt x="5836" y="892"/>
                  </a:cubicBezTo>
                  <a:cubicBezTo>
                    <a:pt x="4587" y="928"/>
                    <a:pt x="3427" y="1410"/>
                    <a:pt x="2535" y="2302"/>
                  </a:cubicBezTo>
                  <a:cubicBezTo>
                    <a:pt x="1607" y="3212"/>
                    <a:pt x="1107" y="4407"/>
                    <a:pt x="1107" y="5674"/>
                  </a:cubicBezTo>
                  <a:cubicBezTo>
                    <a:pt x="1107" y="5960"/>
                    <a:pt x="840" y="6495"/>
                    <a:pt x="411" y="7102"/>
                  </a:cubicBezTo>
                  <a:cubicBezTo>
                    <a:pt x="1" y="7673"/>
                    <a:pt x="72" y="8065"/>
                    <a:pt x="179" y="8297"/>
                  </a:cubicBezTo>
                  <a:cubicBezTo>
                    <a:pt x="322" y="8547"/>
                    <a:pt x="625" y="8832"/>
                    <a:pt x="1393" y="8886"/>
                  </a:cubicBezTo>
                  <a:lnTo>
                    <a:pt x="1393" y="10117"/>
                  </a:lnTo>
                  <a:cubicBezTo>
                    <a:pt x="1393" y="10956"/>
                    <a:pt x="2071" y="11634"/>
                    <a:pt x="2909" y="11634"/>
                  </a:cubicBezTo>
                  <a:cubicBezTo>
                    <a:pt x="3641" y="11634"/>
                    <a:pt x="4051" y="11652"/>
                    <a:pt x="4212" y="11812"/>
                  </a:cubicBezTo>
                  <a:cubicBezTo>
                    <a:pt x="4390" y="11955"/>
                    <a:pt x="4444" y="12312"/>
                    <a:pt x="4479" y="12990"/>
                  </a:cubicBezTo>
                  <a:cubicBezTo>
                    <a:pt x="4497" y="13132"/>
                    <a:pt x="4622" y="13240"/>
                    <a:pt x="4765" y="13240"/>
                  </a:cubicBezTo>
                  <a:lnTo>
                    <a:pt x="8797" y="13240"/>
                  </a:lnTo>
                  <a:cubicBezTo>
                    <a:pt x="8869" y="13240"/>
                    <a:pt x="8940" y="13222"/>
                    <a:pt x="8994" y="13168"/>
                  </a:cubicBezTo>
                  <a:cubicBezTo>
                    <a:pt x="9047" y="13097"/>
                    <a:pt x="9083" y="13025"/>
                    <a:pt x="9065" y="12954"/>
                  </a:cubicBezTo>
                  <a:cubicBezTo>
                    <a:pt x="9029" y="12401"/>
                    <a:pt x="9029" y="12008"/>
                    <a:pt x="9029" y="11652"/>
                  </a:cubicBezTo>
                  <a:cubicBezTo>
                    <a:pt x="9029" y="11491"/>
                    <a:pt x="8904" y="11366"/>
                    <a:pt x="8744" y="11366"/>
                  </a:cubicBezTo>
                  <a:cubicBezTo>
                    <a:pt x="8583" y="11366"/>
                    <a:pt x="8458" y="11491"/>
                    <a:pt x="8458" y="11652"/>
                  </a:cubicBezTo>
                  <a:cubicBezTo>
                    <a:pt x="8458" y="11955"/>
                    <a:pt x="8476" y="12276"/>
                    <a:pt x="8494" y="12686"/>
                  </a:cubicBezTo>
                  <a:lnTo>
                    <a:pt x="5033" y="12686"/>
                  </a:lnTo>
                  <a:cubicBezTo>
                    <a:pt x="4979" y="12080"/>
                    <a:pt x="4890" y="11652"/>
                    <a:pt x="4587" y="11384"/>
                  </a:cubicBezTo>
                  <a:cubicBezTo>
                    <a:pt x="4248" y="11081"/>
                    <a:pt x="3730" y="11063"/>
                    <a:pt x="2909" y="11063"/>
                  </a:cubicBezTo>
                  <a:cubicBezTo>
                    <a:pt x="2392" y="11063"/>
                    <a:pt x="1946" y="10635"/>
                    <a:pt x="1946" y="10117"/>
                  </a:cubicBezTo>
                  <a:lnTo>
                    <a:pt x="1946" y="9742"/>
                  </a:lnTo>
                  <a:cubicBezTo>
                    <a:pt x="2124" y="9742"/>
                    <a:pt x="2392" y="9832"/>
                    <a:pt x="2660" y="9992"/>
                  </a:cubicBezTo>
                  <a:cubicBezTo>
                    <a:pt x="2695" y="10010"/>
                    <a:pt x="2749" y="10028"/>
                    <a:pt x="2802" y="10028"/>
                  </a:cubicBezTo>
                  <a:cubicBezTo>
                    <a:pt x="2891" y="10028"/>
                    <a:pt x="2981" y="9974"/>
                    <a:pt x="3034" y="9885"/>
                  </a:cubicBezTo>
                  <a:cubicBezTo>
                    <a:pt x="3123" y="9760"/>
                    <a:pt x="3070" y="9582"/>
                    <a:pt x="2927" y="9510"/>
                  </a:cubicBezTo>
                  <a:cubicBezTo>
                    <a:pt x="2731" y="9386"/>
                    <a:pt x="2321" y="9189"/>
                    <a:pt x="1946" y="9189"/>
                  </a:cubicBezTo>
                  <a:lnTo>
                    <a:pt x="1946" y="8618"/>
                  </a:lnTo>
                  <a:cubicBezTo>
                    <a:pt x="1946" y="8476"/>
                    <a:pt x="1821" y="8333"/>
                    <a:pt x="1678" y="8333"/>
                  </a:cubicBezTo>
                  <a:cubicBezTo>
                    <a:pt x="1143" y="8333"/>
                    <a:pt x="786" y="8226"/>
                    <a:pt x="679" y="8047"/>
                  </a:cubicBezTo>
                  <a:cubicBezTo>
                    <a:pt x="625" y="7922"/>
                    <a:pt x="679" y="7690"/>
                    <a:pt x="875" y="7441"/>
                  </a:cubicBezTo>
                  <a:cubicBezTo>
                    <a:pt x="1232" y="6923"/>
                    <a:pt x="1660" y="6210"/>
                    <a:pt x="1660" y="5674"/>
                  </a:cubicBezTo>
                  <a:cubicBezTo>
                    <a:pt x="1660" y="3569"/>
                    <a:pt x="3248" y="1820"/>
                    <a:pt x="5282" y="1499"/>
                  </a:cubicBezTo>
                  <a:lnTo>
                    <a:pt x="5282" y="1499"/>
                  </a:lnTo>
                  <a:cubicBezTo>
                    <a:pt x="4854" y="2106"/>
                    <a:pt x="4587" y="2855"/>
                    <a:pt x="4587" y="3640"/>
                  </a:cubicBezTo>
                  <a:cubicBezTo>
                    <a:pt x="4587" y="5656"/>
                    <a:pt x="6228" y="7298"/>
                    <a:pt x="8244" y="7298"/>
                  </a:cubicBezTo>
                  <a:cubicBezTo>
                    <a:pt x="8904" y="7298"/>
                    <a:pt x="9511" y="7120"/>
                    <a:pt x="10046" y="6816"/>
                  </a:cubicBezTo>
                  <a:lnTo>
                    <a:pt x="10046" y="6816"/>
                  </a:lnTo>
                  <a:cubicBezTo>
                    <a:pt x="9939" y="7191"/>
                    <a:pt x="9779" y="7530"/>
                    <a:pt x="9582" y="7869"/>
                  </a:cubicBezTo>
                  <a:cubicBezTo>
                    <a:pt x="9315" y="8297"/>
                    <a:pt x="9101" y="8690"/>
                    <a:pt x="8940" y="9064"/>
                  </a:cubicBezTo>
                  <a:cubicBezTo>
                    <a:pt x="8887" y="9207"/>
                    <a:pt x="8958" y="9386"/>
                    <a:pt x="9101" y="9439"/>
                  </a:cubicBezTo>
                  <a:cubicBezTo>
                    <a:pt x="9136" y="9457"/>
                    <a:pt x="9172" y="9457"/>
                    <a:pt x="9208" y="9457"/>
                  </a:cubicBezTo>
                  <a:cubicBezTo>
                    <a:pt x="9315" y="9457"/>
                    <a:pt x="9422" y="9403"/>
                    <a:pt x="9458" y="9296"/>
                  </a:cubicBezTo>
                  <a:cubicBezTo>
                    <a:pt x="9618" y="8922"/>
                    <a:pt x="9814" y="8565"/>
                    <a:pt x="10064" y="8154"/>
                  </a:cubicBezTo>
                  <a:cubicBezTo>
                    <a:pt x="10403" y="7601"/>
                    <a:pt x="10635" y="6977"/>
                    <a:pt x="10724" y="6317"/>
                  </a:cubicBezTo>
                  <a:cubicBezTo>
                    <a:pt x="11438" y="5656"/>
                    <a:pt x="11884" y="4711"/>
                    <a:pt x="11884" y="3640"/>
                  </a:cubicBezTo>
                  <a:cubicBezTo>
                    <a:pt x="11884" y="3497"/>
                    <a:pt x="11759" y="3373"/>
                    <a:pt x="11617" y="3373"/>
                  </a:cubicBezTo>
                  <a:lnTo>
                    <a:pt x="8512" y="3373"/>
                  </a:lnTo>
                  <a:lnTo>
                    <a:pt x="8512" y="286"/>
                  </a:lnTo>
                  <a:cubicBezTo>
                    <a:pt x="8512" y="125"/>
                    <a:pt x="8387" y="0"/>
                    <a:pt x="8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120"/>
            <p:cNvSpPr/>
            <p:nvPr/>
          </p:nvSpPr>
          <p:spPr>
            <a:xfrm>
              <a:off x="3583600" y="3375600"/>
              <a:ext cx="98175" cy="98150"/>
            </a:xfrm>
            <a:custGeom>
              <a:avLst/>
              <a:gdLst/>
              <a:ahLst/>
              <a:cxnLst/>
              <a:rect l="l" t="t" r="r" b="b"/>
              <a:pathLst>
                <a:path w="3927" h="3926" extrusionOk="0">
                  <a:moveTo>
                    <a:pt x="554" y="571"/>
                  </a:moveTo>
                  <a:cubicBezTo>
                    <a:pt x="2035" y="714"/>
                    <a:pt x="3230" y="1892"/>
                    <a:pt x="3355" y="3372"/>
                  </a:cubicBezTo>
                  <a:lnTo>
                    <a:pt x="554" y="3372"/>
                  </a:lnTo>
                  <a:lnTo>
                    <a:pt x="554" y="571"/>
                  </a:lnTo>
                  <a:close/>
                  <a:moveTo>
                    <a:pt x="286" y="0"/>
                  </a:moveTo>
                  <a:cubicBezTo>
                    <a:pt x="126" y="0"/>
                    <a:pt x="1" y="125"/>
                    <a:pt x="1" y="286"/>
                  </a:cubicBezTo>
                  <a:lnTo>
                    <a:pt x="1" y="3640"/>
                  </a:lnTo>
                  <a:cubicBezTo>
                    <a:pt x="1" y="3801"/>
                    <a:pt x="126" y="3926"/>
                    <a:pt x="286" y="3926"/>
                  </a:cubicBezTo>
                  <a:lnTo>
                    <a:pt x="3641" y="3926"/>
                  </a:lnTo>
                  <a:cubicBezTo>
                    <a:pt x="3801" y="3926"/>
                    <a:pt x="3926" y="3801"/>
                    <a:pt x="3926" y="3640"/>
                  </a:cubicBezTo>
                  <a:cubicBezTo>
                    <a:pt x="3926" y="1642"/>
                    <a:pt x="2285"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120"/>
            <p:cNvSpPr/>
            <p:nvPr/>
          </p:nvSpPr>
          <p:spPr>
            <a:xfrm>
              <a:off x="3570675" y="3656625"/>
              <a:ext cx="14300" cy="13850"/>
            </a:xfrm>
            <a:custGeom>
              <a:avLst/>
              <a:gdLst/>
              <a:ahLst/>
              <a:cxnLst/>
              <a:rect l="l" t="t" r="r" b="b"/>
              <a:pathLst>
                <a:path w="572" h="554" extrusionOk="0">
                  <a:moveTo>
                    <a:pt x="286" y="0"/>
                  </a:moveTo>
                  <a:cubicBezTo>
                    <a:pt x="125" y="0"/>
                    <a:pt x="0" y="125"/>
                    <a:pt x="0" y="268"/>
                  </a:cubicBezTo>
                  <a:cubicBezTo>
                    <a:pt x="0" y="428"/>
                    <a:pt x="125" y="553"/>
                    <a:pt x="286" y="553"/>
                  </a:cubicBezTo>
                  <a:cubicBezTo>
                    <a:pt x="446" y="553"/>
                    <a:pt x="571" y="428"/>
                    <a:pt x="571" y="268"/>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89" name="Google Shape;2189;p120"/>
          <p:cNvGrpSpPr/>
          <p:nvPr/>
        </p:nvGrpSpPr>
        <p:grpSpPr>
          <a:xfrm>
            <a:off x="4698213" y="1581600"/>
            <a:ext cx="312725" cy="359550"/>
            <a:chOff x="3362800" y="1657800"/>
            <a:chExt cx="312725" cy="359550"/>
          </a:xfrm>
        </p:grpSpPr>
        <p:sp>
          <p:nvSpPr>
            <p:cNvPr id="2190" name="Google Shape;2190;p120"/>
            <p:cNvSpPr/>
            <p:nvPr/>
          </p:nvSpPr>
          <p:spPr>
            <a:xfrm>
              <a:off x="3362800" y="1657800"/>
              <a:ext cx="312725" cy="359550"/>
            </a:xfrm>
            <a:custGeom>
              <a:avLst/>
              <a:gdLst/>
              <a:ahLst/>
              <a:cxnLst/>
              <a:rect l="l" t="t" r="r" b="b"/>
              <a:pathLst>
                <a:path w="12509" h="14382" extrusionOk="0">
                  <a:moveTo>
                    <a:pt x="6888" y="0"/>
                  </a:moveTo>
                  <a:cubicBezTo>
                    <a:pt x="5407" y="0"/>
                    <a:pt x="3998" y="571"/>
                    <a:pt x="2927" y="1624"/>
                  </a:cubicBezTo>
                  <a:cubicBezTo>
                    <a:pt x="1874" y="2677"/>
                    <a:pt x="1285" y="4068"/>
                    <a:pt x="1285" y="5549"/>
                  </a:cubicBezTo>
                  <a:cubicBezTo>
                    <a:pt x="1285" y="5906"/>
                    <a:pt x="982" y="6531"/>
                    <a:pt x="465" y="7262"/>
                  </a:cubicBezTo>
                  <a:cubicBezTo>
                    <a:pt x="1" y="7905"/>
                    <a:pt x="72" y="8351"/>
                    <a:pt x="197" y="8600"/>
                  </a:cubicBezTo>
                  <a:cubicBezTo>
                    <a:pt x="340" y="8886"/>
                    <a:pt x="714" y="9225"/>
                    <a:pt x="1624" y="9278"/>
                  </a:cubicBezTo>
                  <a:lnTo>
                    <a:pt x="1624" y="10759"/>
                  </a:lnTo>
                  <a:cubicBezTo>
                    <a:pt x="1624" y="11705"/>
                    <a:pt x="2392" y="12472"/>
                    <a:pt x="3355" y="12472"/>
                  </a:cubicBezTo>
                  <a:cubicBezTo>
                    <a:pt x="4247" y="12472"/>
                    <a:pt x="4711" y="12508"/>
                    <a:pt x="4925" y="12686"/>
                  </a:cubicBezTo>
                  <a:cubicBezTo>
                    <a:pt x="5122" y="12883"/>
                    <a:pt x="5193" y="13311"/>
                    <a:pt x="5246" y="14114"/>
                  </a:cubicBezTo>
                  <a:cubicBezTo>
                    <a:pt x="5246" y="14257"/>
                    <a:pt x="5371" y="14381"/>
                    <a:pt x="5532" y="14381"/>
                  </a:cubicBezTo>
                  <a:lnTo>
                    <a:pt x="10242" y="14381"/>
                  </a:lnTo>
                  <a:cubicBezTo>
                    <a:pt x="10314" y="14381"/>
                    <a:pt x="10385" y="14346"/>
                    <a:pt x="10439" y="14292"/>
                  </a:cubicBezTo>
                  <a:cubicBezTo>
                    <a:pt x="10492" y="14221"/>
                    <a:pt x="10528" y="14149"/>
                    <a:pt x="10528" y="14078"/>
                  </a:cubicBezTo>
                  <a:cubicBezTo>
                    <a:pt x="10474" y="13329"/>
                    <a:pt x="10457" y="12811"/>
                    <a:pt x="10474" y="12347"/>
                  </a:cubicBezTo>
                  <a:cubicBezTo>
                    <a:pt x="10474" y="12187"/>
                    <a:pt x="10349" y="12062"/>
                    <a:pt x="10189" y="12044"/>
                  </a:cubicBezTo>
                  <a:cubicBezTo>
                    <a:pt x="10028" y="12044"/>
                    <a:pt x="9903" y="12169"/>
                    <a:pt x="9903" y="12330"/>
                  </a:cubicBezTo>
                  <a:cubicBezTo>
                    <a:pt x="9903" y="12740"/>
                    <a:pt x="9903" y="13204"/>
                    <a:pt x="9939" y="13810"/>
                  </a:cubicBezTo>
                  <a:lnTo>
                    <a:pt x="5782" y="13810"/>
                  </a:lnTo>
                  <a:cubicBezTo>
                    <a:pt x="5728" y="13079"/>
                    <a:pt x="5639" y="12579"/>
                    <a:pt x="5282" y="12276"/>
                  </a:cubicBezTo>
                  <a:cubicBezTo>
                    <a:pt x="4907" y="11937"/>
                    <a:pt x="4301" y="11919"/>
                    <a:pt x="3355" y="11919"/>
                  </a:cubicBezTo>
                  <a:cubicBezTo>
                    <a:pt x="2713" y="11919"/>
                    <a:pt x="2178" y="11402"/>
                    <a:pt x="2178" y="10759"/>
                  </a:cubicBezTo>
                  <a:lnTo>
                    <a:pt x="2178" y="10260"/>
                  </a:lnTo>
                  <a:cubicBezTo>
                    <a:pt x="2195" y="10260"/>
                    <a:pt x="2213" y="10278"/>
                    <a:pt x="2231" y="10278"/>
                  </a:cubicBezTo>
                  <a:cubicBezTo>
                    <a:pt x="2499" y="10278"/>
                    <a:pt x="2820" y="10367"/>
                    <a:pt x="3070" y="10510"/>
                  </a:cubicBezTo>
                  <a:cubicBezTo>
                    <a:pt x="3123" y="10545"/>
                    <a:pt x="3177" y="10545"/>
                    <a:pt x="3212" y="10545"/>
                  </a:cubicBezTo>
                  <a:cubicBezTo>
                    <a:pt x="3319" y="10545"/>
                    <a:pt x="3409" y="10492"/>
                    <a:pt x="3462" y="10403"/>
                  </a:cubicBezTo>
                  <a:cubicBezTo>
                    <a:pt x="3534" y="10278"/>
                    <a:pt x="3498" y="10099"/>
                    <a:pt x="3355" y="10028"/>
                  </a:cubicBezTo>
                  <a:cubicBezTo>
                    <a:pt x="2998" y="9832"/>
                    <a:pt x="2588" y="9707"/>
                    <a:pt x="2231" y="9707"/>
                  </a:cubicBezTo>
                  <a:lnTo>
                    <a:pt x="2178" y="9707"/>
                  </a:lnTo>
                  <a:lnTo>
                    <a:pt x="2178" y="9011"/>
                  </a:lnTo>
                  <a:cubicBezTo>
                    <a:pt x="2178" y="8850"/>
                    <a:pt x="2053" y="8725"/>
                    <a:pt x="1892" y="8725"/>
                  </a:cubicBezTo>
                  <a:cubicBezTo>
                    <a:pt x="1268" y="8725"/>
                    <a:pt x="822" y="8583"/>
                    <a:pt x="697" y="8351"/>
                  </a:cubicBezTo>
                  <a:cubicBezTo>
                    <a:pt x="607" y="8172"/>
                    <a:pt x="697" y="7905"/>
                    <a:pt x="929" y="7583"/>
                  </a:cubicBezTo>
                  <a:cubicBezTo>
                    <a:pt x="1339" y="6995"/>
                    <a:pt x="1856" y="6156"/>
                    <a:pt x="1856" y="5549"/>
                  </a:cubicBezTo>
                  <a:cubicBezTo>
                    <a:pt x="1856" y="2802"/>
                    <a:pt x="4105" y="553"/>
                    <a:pt x="6888" y="553"/>
                  </a:cubicBezTo>
                  <a:cubicBezTo>
                    <a:pt x="9671" y="553"/>
                    <a:pt x="11937" y="2802"/>
                    <a:pt x="11937" y="5549"/>
                  </a:cubicBezTo>
                  <a:cubicBezTo>
                    <a:pt x="11937" y="6459"/>
                    <a:pt x="11688" y="7369"/>
                    <a:pt x="11206" y="8137"/>
                  </a:cubicBezTo>
                  <a:cubicBezTo>
                    <a:pt x="10849" y="8707"/>
                    <a:pt x="10581" y="9243"/>
                    <a:pt x="10385" y="9760"/>
                  </a:cubicBezTo>
                  <a:cubicBezTo>
                    <a:pt x="10332" y="9903"/>
                    <a:pt x="10403" y="10064"/>
                    <a:pt x="10546" y="10117"/>
                  </a:cubicBezTo>
                  <a:cubicBezTo>
                    <a:pt x="10578" y="10129"/>
                    <a:pt x="10611" y="10135"/>
                    <a:pt x="10643" y="10135"/>
                  </a:cubicBezTo>
                  <a:cubicBezTo>
                    <a:pt x="10755" y="10135"/>
                    <a:pt x="10861" y="10067"/>
                    <a:pt x="10903" y="9956"/>
                  </a:cubicBezTo>
                  <a:cubicBezTo>
                    <a:pt x="11099" y="9475"/>
                    <a:pt x="11349" y="8975"/>
                    <a:pt x="11688" y="8440"/>
                  </a:cubicBezTo>
                  <a:cubicBezTo>
                    <a:pt x="12223" y="7566"/>
                    <a:pt x="12508" y="6566"/>
                    <a:pt x="12508" y="5549"/>
                  </a:cubicBezTo>
                  <a:cubicBezTo>
                    <a:pt x="12508" y="4068"/>
                    <a:pt x="11920" y="2677"/>
                    <a:pt x="10849" y="1624"/>
                  </a:cubicBezTo>
                  <a:cubicBezTo>
                    <a:pt x="9796" y="571"/>
                    <a:pt x="8387" y="0"/>
                    <a:pt x="6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120"/>
            <p:cNvSpPr/>
            <p:nvPr/>
          </p:nvSpPr>
          <p:spPr>
            <a:xfrm>
              <a:off x="3430150" y="1808575"/>
              <a:ext cx="13875" cy="13850"/>
            </a:xfrm>
            <a:custGeom>
              <a:avLst/>
              <a:gdLst/>
              <a:ahLst/>
              <a:cxnLst/>
              <a:rect l="l" t="t" r="r" b="b"/>
              <a:pathLst>
                <a:path w="555" h="554" extrusionOk="0">
                  <a:moveTo>
                    <a:pt x="269" y="0"/>
                  </a:moveTo>
                  <a:cubicBezTo>
                    <a:pt x="126" y="0"/>
                    <a:pt x="1" y="125"/>
                    <a:pt x="1" y="268"/>
                  </a:cubicBezTo>
                  <a:cubicBezTo>
                    <a:pt x="1" y="428"/>
                    <a:pt x="126" y="553"/>
                    <a:pt x="269" y="553"/>
                  </a:cubicBezTo>
                  <a:cubicBezTo>
                    <a:pt x="429" y="553"/>
                    <a:pt x="554" y="428"/>
                    <a:pt x="554" y="268"/>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120"/>
            <p:cNvSpPr/>
            <p:nvPr/>
          </p:nvSpPr>
          <p:spPr>
            <a:xfrm>
              <a:off x="3613500" y="1927675"/>
              <a:ext cx="13850" cy="13850"/>
            </a:xfrm>
            <a:custGeom>
              <a:avLst/>
              <a:gdLst/>
              <a:ahLst/>
              <a:cxnLst/>
              <a:rect l="l" t="t" r="r" b="b"/>
              <a:pathLst>
                <a:path w="554" h="554" extrusionOk="0">
                  <a:moveTo>
                    <a:pt x="286" y="0"/>
                  </a:moveTo>
                  <a:cubicBezTo>
                    <a:pt x="125" y="0"/>
                    <a:pt x="0" y="125"/>
                    <a:pt x="0" y="286"/>
                  </a:cubicBezTo>
                  <a:cubicBezTo>
                    <a:pt x="0" y="428"/>
                    <a:pt x="125" y="553"/>
                    <a:pt x="286" y="553"/>
                  </a:cubicBezTo>
                  <a:cubicBezTo>
                    <a:pt x="429" y="553"/>
                    <a:pt x="553" y="428"/>
                    <a:pt x="553" y="286"/>
                  </a:cubicBezTo>
                  <a:cubicBezTo>
                    <a:pt x="553"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120"/>
            <p:cNvSpPr/>
            <p:nvPr/>
          </p:nvSpPr>
          <p:spPr>
            <a:xfrm>
              <a:off x="3424800" y="1777775"/>
              <a:ext cx="38850" cy="21000"/>
            </a:xfrm>
            <a:custGeom>
              <a:avLst/>
              <a:gdLst/>
              <a:ahLst/>
              <a:cxnLst/>
              <a:rect l="l" t="t" r="r" b="b"/>
              <a:pathLst>
                <a:path w="1554" h="840" extrusionOk="0">
                  <a:moveTo>
                    <a:pt x="286" y="1"/>
                  </a:moveTo>
                  <a:cubicBezTo>
                    <a:pt x="126" y="1"/>
                    <a:pt x="1" y="126"/>
                    <a:pt x="1" y="269"/>
                  </a:cubicBezTo>
                  <a:cubicBezTo>
                    <a:pt x="1" y="429"/>
                    <a:pt x="126" y="554"/>
                    <a:pt x="286" y="554"/>
                  </a:cubicBezTo>
                  <a:cubicBezTo>
                    <a:pt x="393" y="554"/>
                    <a:pt x="518" y="608"/>
                    <a:pt x="661" y="679"/>
                  </a:cubicBezTo>
                  <a:cubicBezTo>
                    <a:pt x="839" y="750"/>
                    <a:pt x="1036" y="840"/>
                    <a:pt x="1268" y="840"/>
                  </a:cubicBezTo>
                  <a:cubicBezTo>
                    <a:pt x="1410" y="840"/>
                    <a:pt x="1553" y="715"/>
                    <a:pt x="1553" y="554"/>
                  </a:cubicBezTo>
                  <a:cubicBezTo>
                    <a:pt x="1553" y="393"/>
                    <a:pt x="1410" y="269"/>
                    <a:pt x="1268" y="269"/>
                  </a:cubicBezTo>
                  <a:cubicBezTo>
                    <a:pt x="1161" y="269"/>
                    <a:pt x="1018" y="215"/>
                    <a:pt x="875" y="162"/>
                  </a:cubicBezTo>
                  <a:cubicBezTo>
                    <a:pt x="697" y="72"/>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120"/>
            <p:cNvSpPr/>
            <p:nvPr/>
          </p:nvSpPr>
          <p:spPr>
            <a:xfrm>
              <a:off x="3485475" y="1716675"/>
              <a:ext cx="140975" cy="84325"/>
            </a:xfrm>
            <a:custGeom>
              <a:avLst/>
              <a:gdLst/>
              <a:ahLst/>
              <a:cxnLst/>
              <a:rect l="l" t="t" r="r" b="b"/>
              <a:pathLst>
                <a:path w="5639" h="3373" extrusionOk="0">
                  <a:moveTo>
                    <a:pt x="2820" y="893"/>
                  </a:moveTo>
                  <a:cubicBezTo>
                    <a:pt x="3248" y="893"/>
                    <a:pt x="3605" y="1249"/>
                    <a:pt x="3605" y="1678"/>
                  </a:cubicBezTo>
                  <a:cubicBezTo>
                    <a:pt x="3605" y="2124"/>
                    <a:pt x="3248" y="2481"/>
                    <a:pt x="2820" y="2481"/>
                  </a:cubicBezTo>
                  <a:cubicBezTo>
                    <a:pt x="2374" y="2481"/>
                    <a:pt x="2035" y="2124"/>
                    <a:pt x="2035" y="1678"/>
                  </a:cubicBezTo>
                  <a:cubicBezTo>
                    <a:pt x="2035" y="1249"/>
                    <a:pt x="2374" y="893"/>
                    <a:pt x="2820" y="893"/>
                  </a:cubicBezTo>
                  <a:close/>
                  <a:moveTo>
                    <a:pt x="1856" y="732"/>
                  </a:moveTo>
                  <a:lnTo>
                    <a:pt x="1856" y="732"/>
                  </a:lnTo>
                  <a:cubicBezTo>
                    <a:pt x="1606" y="982"/>
                    <a:pt x="1464" y="1321"/>
                    <a:pt x="1464" y="1678"/>
                  </a:cubicBezTo>
                  <a:cubicBezTo>
                    <a:pt x="1464" y="2052"/>
                    <a:pt x="1606" y="2391"/>
                    <a:pt x="1856" y="2623"/>
                  </a:cubicBezTo>
                  <a:cubicBezTo>
                    <a:pt x="1357" y="2445"/>
                    <a:pt x="928" y="2124"/>
                    <a:pt x="625" y="1678"/>
                  </a:cubicBezTo>
                  <a:cubicBezTo>
                    <a:pt x="928" y="1249"/>
                    <a:pt x="1357" y="928"/>
                    <a:pt x="1856" y="732"/>
                  </a:cubicBezTo>
                  <a:close/>
                  <a:moveTo>
                    <a:pt x="3783" y="732"/>
                  </a:moveTo>
                  <a:lnTo>
                    <a:pt x="3783" y="732"/>
                  </a:lnTo>
                  <a:cubicBezTo>
                    <a:pt x="4283" y="928"/>
                    <a:pt x="4711" y="1249"/>
                    <a:pt x="5014" y="1678"/>
                  </a:cubicBezTo>
                  <a:cubicBezTo>
                    <a:pt x="4711" y="2124"/>
                    <a:pt x="4283" y="2445"/>
                    <a:pt x="3783" y="2623"/>
                  </a:cubicBezTo>
                  <a:cubicBezTo>
                    <a:pt x="4015" y="2391"/>
                    <a:pt x="4176" y="2052"/>
                    <a:pt x="4176" y="1678"/>
                  </a:cubicBezTo>
                  <a:cubicBezTo>
                    <a:pt x="4176" y="1321"/>
                    <a:pt x="4015" y="982"/>
                    <a:pt x="3783" y="732"/>
                  </a:cubicBezTo>
                  <a:close/>
                  <a:moveTo>
                    <a:pt x="2820" y="0"/>
                  </a:moveTo>
                  <a:cubicBezTo>
                    <a:pt x="1678" y="0"/>
                    <a:pt x="625" y="589"/>
                    <a:pt x="54" y="1535"/>
                  </a:cubicBezTo>
                  <a:cubicBezTo>
                    <a:pt x="0" y="1624"/>
                    <a:pt x="0" y="1749"/>
                    <a:pt x="54" y="1838"/>
                  </a:cubicBezTo>
                  <a:cubicBezTo>
                    <a:pt x="625" y="2784"/>
                    <a:pt x="1678" y="3373"/>
                    <a:pt x="2820" y="3373"/>
                  </a:cubicBezTo>
                  <a:cubicBezTo>
                    <a:pt x="3962" y="3373"/>
                    <a:pt x="5014" y="2784"/>
                    <a:pt x="5585" y="1838"/>
                  </a:cubicBezTo>
                  <a:cubicBezTo>
                    <a:pt x="5639" y="1749"/>
                    <a:pt x="5639" y="1624"/>
                    <a:pt x="5585" y="1535"/>
                  </a:cubicBezTo>
                  <a:cubicBezTo>
                    <a:pt x="5014" y="589"/>
                    <a:pt x="3962" y="0"/>
                    <a:pt x="2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120"/>
            <p:cNvSpPr/>
            <p:nvPr/>
          </p:nvSpPr>
          <p:spPr>
            <a:xfrm>
              <a:off x="3532300" y="1814800"/>
              <a:ext cx="47325" cy="55800"/>
            </a:xfrm>
            <a:custGeom>
              <a:avLst/>
              <a:gdLst/>
              <a:ahLst/>
              <a:cxnLst/>
              <a:rect l="l" t="t" r="r" b="b"/>
              <a:pathLst>
                <a:path w="1893" h="2232" extrusionOk="0">
                  <a:moveTo>
                    <a:pt x="947" y="608"/>
                  </a:moveTo>
                  <a:cubicBezTo>
                    <a:pt x="1089" y="732"/>
                    <a:pt x="1321" y="1054"/>
                    <a:pt x="1321" y="1286"/>
                  </a:cubicBezTo>
                  <a:cubicBezTo>
                    <a:pt x="1321" y="1375"/>
                    <a:pt x="1286" y="1482"/>
                    <a:pt x="1214" y="1553"/>
                  </a:cubicBezTo>
                  <a:cubicBezTo>
                    <a:pt x="1143" y="1625"/>
                    <a:pt x="1036" y="1660"/>
                    <a:pt x="947" y="1660"/>
                  </a:cubicBezTo>
                  <a:cubicBezTo>
                    <a:pt x="840" y="1660"/>
                    <a:pt x="750" y="1625"/>
                    <a:pt x="679" y="1553"/>
                  </a:cubicBezTo>
                  <a:cubicBezTo>
                    <a:pt x="608" y="1482"/>
                    <a:pt x="572" y="1375"/>
                    <a:pt x="572" y="1286"/>
                  </a:cubicBezTo>
                  <a:cubicBezTo>
                    <a:pt x="572" y="1054"/>
                    <a:pt x="804" y="732"/>
                    <a:pt x="947" y="608"/>
                  </a:cubicBezTo>
                  <a:close/>
                  <a:moveTo>
                    <a:pt x="947" y="1"/>
                  </a:moveTo>
                  <a:cubicBezTo>
                    <a:pt x="697" y="1"/>
                    <a:pt x="465" y="286"/>
                    <a:pt x="340" y="447"/>
                  </a:cubicBezTo>
                  <a:cubicBezTo>
                    <a:pt x="215" y="625"/>
                    <a:pt x="1" y="947"/>
                    <a:pt x="1" y="1286"/>
                  </a:cubicBezTo>
                  <a:cubicBezTo>
                    <a:pt x="1" y="1535"/>
                    <a:pt x="108" y="1785"/>
                    <a:pt x="286" y="1946"/>
                  </a:cubicBezTo>
                  <a:cubicBezTo>
                    <a:pt x="465" y="2124"/>
                    <a:pt x="697" y="2231"/>
                    <a:pt x="947" y="2231"/>
                  </a:cubicBezTo>
                  <a:cubicBezTo>
                    <a:pt x="1196" y="2231"/>
                    <a:pt x="1428" y="2124"/>
                    <a:pt x="1607" y="1946"/>
                  </a:cubicBezTo>
                  <a:cubicBezTo>
                    <a:pt x="1785" y="1785"/>
                    <a:pt x="1892" y="1535"/>
                    <a:pt x="1892" y="1286"/>
                  </a:cubicBezTo>
                  <a:cubicBezTo>
                    <a:pt x="1892" y="947"/>
                    <a:pt x="1678" y="625"/>
                    <a:pt x="1553" y="447"/>
                  </a:cubicBezTo>
                  <a:cubicBezTo>
                    <a:pt x="1428" y="286"/>
                    <a:pt x="1179" y="1"/>
                    <a:pt x="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6" name="Google Shape;2196;p120"/>
          <p:cNvGrpSpPr/>
          <p:nvPr/>
        </p:nvGrpSpPr>
        <p:grpSpPr>
          <a:xfrm>
            <a:off x="4691963" y="2751625"/>
            <a:ext cx="325225" cy="359550"/>
            <a:chOff x="3356550" y="2827825"/>
            <a:chExt cx="325225" cy="359550"/>
          </a:xfrm>
        </p:grpSpPr>
        <p:sp>
          <p:nvSpPr>
            <p:cNvPr id="2197" name="Google Shape;2197;p120"/>
            <p:cNvSpPr/>
            <p:nvPr/>
          </p:nvSpPr>
          <p:spPr>
            <a:xfrm>
              <a:off x="3414100" y="3007150"/>
              <a:ext cx="14300" cy="13850"/>
            </a:xfrm>
            <a:custGeom>
              <a:avLst/>
              <a:gdLst/>
              <a:ahLst/>
              <a:cxnLst/>
              <a:rect l="l" t="t" r="r" b="b"/>
              <a:pathLst>
                <a:path w="572" h="554" extrusionOk="0">
                  <a:moveTo>
                    <a:pt x="286" y="0"/>
                  </a:moveTo>
                  <a:cubicBezTo>
                    <a:pt x="126" y="0"/>
                    <a:pt x="1" y="125"/>
                    <a:pt x="1" y="268"/>
                  </a:cubicBezTo>
                  <a:cubicBezTo>
                    <a:pt x="1" y="428"/>
                    <a:pt x="126"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120"/>
            <p:cNvSpPr/>
            <p:nvPr/>
          </p:nvSpPr>
          <p:spPr>
            <a:xfrm>
              <a:off x="3356550" y="2827825"/>
              <a:ext cx="325225" cy="359550"/>
            </a:xfrm>
            <a:custGeom>
              <a:avLst/>
              <a:gdLst/>
              <a:ahLst/>
              <a:cxnLst/>
              <a:rect l="l" t="t" r="r" b="b"/>
              <a:pathLst>
                <a:path w="13009" h="14382" extrusionOk="0">
                  <a:moveTo>
                    <a:pt x="9368" y="571"/>
                  </a:moveTo>
                  <a:cubicBezTo>
                    <a:pt x="11063" y="571"/>
                    <a:pt x="12455" y="1945"/>
                    <a:pt x="12455" y="3658"/>
                  </a:cubicBezTo>
                  <a:cubicBezTo>
                    <a:pt x="12455" y="5353"/>
                    <a:pt x="11063" y="6745"/>
                    <a:pt x="9368" y="6745"/>
                  </a:cubicBezTo>
                  <a:cubicBezTo>
                    <a:pt x="7655" y="6745"/>
                    <a:pt x="6282" y="5353"/>
                    <a:pt x="6282" y="3658"/>
                  </a:cubicBezTo>
                  <a:cubicBezTo>
                    <a:pt x="6282" y="1945"/>
                    <a:pt x="7655" y="571"/>
                    <a:pt x="9368" y="571"/>
                  </a:cubicBezTo>
                  <a:close/>
                  <a:moveTo>
                    <a:pt x="9368" y="0"/>
                  </a:moveTo>
                  <a:cubicBezTo>
                    <a:pt x="7941" y="0"/>
                    <a:pt x="6692" y="839"/>
                    <a:pt x="6103" y="2035"/>
                  </a:cubicBezTo>
                  <a:lnTo>
                    <a:pt x="5943" y="2035"/>
                  </a:lnTo>
                  <a:cubicBezTo>
                    <a:pt x="4658" y="2035"/>
                    <a:pt x="3445" y="2534"/>
                    <a:pt x="2535" y="3426"/>
                  </a:cubicBezTo>
                  <a:cubicBezTo>
                    <a:pt x="1607" y="4336"/>
                    <a:pt x="1107" y="5532"/>
                    <a:pt x="1107" y="6799"/>
                  </a:cubicBezTo>
                  <a:cubicBezTo>
                    <a:pt x="1107" y="7102"/>
                    <a:pt x="840" y="7637"/>
                    <a:pt x="411" y="8244"/>
                  </a:cubicBezTo>
                  <a:cubicBezTo>
                    <a:pt x="1" y="8797"/>
                    <a:pt x="72" y="9207"/>
                    <a:pt x="179" y="9439"/>
                  </a:cubicBezTo>
                  <a:cubicBezTo>
                    <a:pt x="322" y="9671"/>
                    <a:pt x="625" y="9974"/>
                    <a:pt x="1393" y="10028"/>
                  </a:cubicBezTo>
                  <a:lnTo>
                    <a:pt x="1393" y="11259"/>
                  </a:lnTo>
                  <a:cubicBezTo>
                    <a:pt x="1393" y="12080"/>
                    <a:pt x="2071" y="12758"/>
                    <a:pt x="2909" y="12758"/>
                  </a:cubicBezTo>
                  <a:cubicBezTo>
                    <a:pt x="3641" y="12758"/>
                    <a:pt x="4051" y="12794"/>
                    <a:pt x="4212" y="12936"/>
                  </a:cubicBezTo>
                  <a:cubicBezTo>
                    <a:pt x="4390" y="13079"/>
                    <a:pt x="4444" y="13454"/>
                    <a:pt x="4479" y="14114"/>
                  </a:cubicBezTo>
                  <a:cubicBezTo>
                    <a:pt x="4497" y="14257"/>
                    <a:pt x="4622" y="14382"/>
                    <a:pt x="4765" y="14382"/>
                  </a:cubicBezTo>
                  <a:lnTo>
                    <a:pt x="8797" y="14382"/>
                  </a:lnTo>
                  <a:cubicBezTo>
                    <a:pt x="8869" y="14382"/>
                    <a:pt x="8940" y="14346"/>
                    <a:pt x="8994" y="14292"/>
                  </a:cubicBezTo>
                  <a:cubicBezTo>
                    <a:pt x="9047" y="14239"/>
                    <a:pt x="9083" y="14150"/>
                    <a:pt x="9065" y="14078"/>
                  </a:cubicBezTo>
                  <a:cubicBezTo>
                    <a:pt x="9029" y="13543"/>
                    <a:pt x="9029" y="13133"/>
                    <a:pt x="9029" y="12776"/>
                  </a:cubicBezTo>
                  <a:cubicBezTo>
                    <a:pt x="9029" y="12633"/>
                    <a:pt x="8904" y="12508"/>
                    <a:pt x="8744" y="12508"/>
                  </a:cubicBezTo>
                  <a:cubicBezTo>
                    <a:pt x="8583" y="12508"/>
                    <a:pt x="8458" y="12633"/>
                    <a:pt x="8458" y="12776"/>
                  </a:cubicBezTo>
                  <a:cubicBezTo>
                    <a:pt x="8458" y="13079"/>
                    <a:pt x="8476" y="13400"/>
                    <a:pt x="8494" y="13811"/>
                  </a:cubicBezTo>
                  <a:lnTo>
                    <a:pt x="5033" y="13811"/>
                  </a:lnTo>
                  <a:cubicBezTo>
                    <a:pt x="4979" y="13204"/>
                    <a:pt x="4890" y="12776"/>
                    <a:pt x="4587" y="12508"/>
                  </a:cubicBezTo>
                  <a:cubicBezTo>
                    <a:pt x="4248" y="12223"/>
                    <a:pt x="3730" y="12205"/>
                    <a:pt x="2909" y="12205"/>
                  </a:cubicBezTo>
                  <a:cubicBezTo>
                    <a:pt x="2392" y="12205"/>
                    <a:pt x="1946" y="11777"/>
                    <a:pt x="1946" y="11259"/>
                  </a:cubicBezTo>
                  <a:lnTo>
                    <a:pt x="1946" y="10884"/>
                  </a:lnTo>
                  <a:lnTo>
                    <a:pt x="2802" y="10884"/>
                  </a:lnTo>
                  <a:cubicBezTo>
                    <a:pt x="2945" y="10884"/>
                    <a:pt x="3070" y="10760"/>
                    <a:pt x="3070" y="10599"/>
                  </a:cubicBezTo>
                  <a:cubicBezTo>
                    <a:pt x="3070" y="10438"/>
                    <a:pt x="2945" y="10314"/>
                    <a:pt x="2802" y="10314"/>
                  </a:cubicBezTo>
                  <a:lnTo>
                    <a:pt x="1946" y="10314"/>
                  </a:lnTo>
                  <a:lnTo>
                    <a:pt x="1946" y="9760"/>
                  </a:lnTo>
                  <a:cubicBezTo>
                    <a:pt x="1946" y="9600"/>
                    <a:pt x="1821" y="9475"/>
                    <a:pt x="1678" y="9475"/>
                  </a:cubicBezTo>
                  <a:cubicBezTo>
                    <a:pt x="1143" y="9475"/>
                    <a:pt x="786" y="9368"/>
                    <a:pt x="679" y="9172"/>
                  </a:cubicBezTo>
                  <a:cubicBezTo>
                    <a:pt x="625" y="9047"/>
                    <a:pt x="679" y="8815"/>
                    <a:pt x="875" y="8565"/>
                  </a:cubicBezTo>
                  <a:cubicBezTo>
                    <a:pt x="1232" y="8065"/>
                    <a:pt x="1660" y="7334"/>
                    <a:pt x="1660" y="6799"/>
                  </a:cubicBezTo>
                  <a:cubicBezTo>
                    <a:pt x="1660" y="4497"/>
                    <a:pt x="3552" y="2623"/>
                    <a:pt x="5871" y="2588"/>
                  </a:cubicBezTo>
                  <a:lnTo>
                    <a:pt x="5871" y="2588"/>
                  </a:lnTo>
                  <a:cubicBezTo>
                    <a:pt x="5764" y="2927"/>
                    <a:pt x="5711" y="3284"/>
                    <a:pt x="5711" y="3658"/>
                  </a:cubicBezTo>
                  <a:cubicBezTo>
                    <a:pt x="5711" y="5674"/>
                    <a:pt x="7352" y="7298"/>
                    <a:pt x="9368" y="7298"/>
                  </a:cubicBezTo>
                  <a:cubicBezTo>
                    <a:pt x="9654" y="7298"/>
                    <a:pt x="9921" y="7280"/>
                    <a:pt x="10189" y="7209"/>
                  </a:cubicBezTo>
                  <a:lnTo>
                    <a:pt x="10189" y="7209"/>
                  </a:lnTo>
                  <a:cubicBezTo>
                    <a:pt x="10118" y="7851"/>
                    <a:pt x="9921" y="8458"/>
                    <a:pt x="9582" y="8993"/>
                  </a:cubicBezTo>
                  <a:cubicBezTo>
                    <a:pt x="9315" y="9421"/>
                    <a:pt x="9101" y="9814"/>
                    <a:pt x="8940" y="10206"/>
                  </a:cubicBezTo>
                  <a:cubicBezTo>
                    <a:pt x="8887" y="10349"/>
                    <a:pt x="8958" y="10510"/>
                    <a:pt x="9101" y="10563"/>
                  </a:cubicBezTo>
                  <a:cubicBezTo>
                    <a:pt x="9136" y="10581"/>
                    <a:pt x="9172" y="10599"/>
                    <a:pt x="9208" y="10599"/>
                  </a:cubicBezTo>
                  <a:cubicBezTo>
                    <a:pt x="9315" y="10599"/>
                    <a:pt x="9422" y="10528"/>
                    <a:pt x="9458" y="10421"/>
                  </a:cubicBezTo>
                  <a:cubicBezTo>
                    <a:pt x="9618" y="10064"/>
                    <a:pt x="9814" y="9689"/>
                    <a:pt x="10064" y="9296"/>
                  </a:cubicBezTo>
                  <a:cubicBezTo>
                    <a:pt x="10475" y="8601"/>
                    <a:pt x="10724" y="7833"/>
                    <a:pt x="10760" y="7030"/>
                  </a:cubicBezTo>
                  <a:cubicBezTo>
                    <a:pt x="12080" y="6477"/>
                    <a:pt x="13008" y="5175"/>
                    <a:pt x="13008" y="3658"/>
                  </a:cubicBezTo>
                  <a:cubicBezTo>
                    <a:pt x="13008" y="1642"/>
                    <a:pt x="11367" y="0"/>
                    <a:pt x="9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120"/>
            <p:cNvSpPr/>
            <p:nvPr/>
          </p:nvSpPr>
          <p:spPr>
            <a:xfrm>
              <a:off x="3542125" y="2869300"/>
              <a:ext cx="98600" cy="98175"/>
            </a:xfrm>
            <a:custGeom>
              <a:avLst/>
              <a:gdLst/>
              <a:ahLst/>
              <a:cxnLst/>
              <a:rect l="l" t="t" r="r" b="b"/>
              <a:pathLst>
                <a:path w="3944" h="3927" extrusionOk="0">
                  <a:moveTo>
                    <a:pt x="2320" y="572"/>
                  </a:moveTo>
                  <a:lnTo>
                    <a:pt x="2320" y="1339"/>
                  </a:lnTo>
                  <a:cubicBezTo>
                    <a:pt x="2320" y="1500"/>
                    <a:pt x="2445" y="1625"/>
                    <a:pt x="2606" y="1625"/>
                  </a:cubicBezTo>
                  <a:lnTo>
                    <a:pt x="3373" y="1625"/>
                  </a:lnTo>
                  <a:lnTo>
                    <a:pt x="3373" y="2320"/>
                  </a:lnTo>
                  <a:lnTo>
                    <a:pt x="2606" y="2320"/>
                  </a:lnTo>
                  <a:cubicBezTo>
                    <a:pt x="2445" y="2320"/>
                    <a:pt x="2320" y="2445"/>
                    <a:pt x="2320" y="2606"/>
                  </a:cubicBezTo>
                  <a:lnTo>
                    <a:pt x="2320" y="3373"/>
                  </a:lnTo>
                  <a:lnTo>
                    <a:pt x="1624" y="3373"/>
                  </a:lnTo>
                  <a:lnTo>
                    <a:pt x="1624" y="2606"/>
                  </a:lnTo>
                  <a:cubicBezTo>
                    <a:pt x="1624" y="2445"/>
                    <a:pt x="1499" y="2320"/>
                    <a:pt x="1339" y="2320"/>
                  </a:cubicBezTo>
                  <a:lnTo>
                    <a:pt x="571" y="2320"/>
                  </a:lnTo>
                  <a:lnTo>
                    <a:pt x="571" y="1625"/>
                  </a:lnTo>
                  <a:lnTo>
                    <a:pt x="1339" y="1625"/>
                  </a:lnTo>
                  <a:cubicBezTo>
                    <a:pt x="1499" y="1625"/>
                    <a:pt x="1624" y="1500"/>
                    <a:pt x="1624" y="1339"/>
                  </a:cubicBezTo>
                  <a:lnTo>
                    <a:pt x="1624" y="572"/>
                  </a:lnTo>
                  <a:close/>
                  <a:moveTo>
                    <a:pt x="1624" y="1"/>
                  </a:moveTo>
                  <a:cubicBezTo>
                    <a:pt x="1321" y="1"/>
                    <a:pt x="1053" y="251"/>
                    <a:pt x="1053" y="572"/>
                  </a:cubicBezTo>
                  <a:lnTo>
                    <a:pt x="1053" y="1054"/>
                  </a:lnTo>
                  <a:lnTo>
                    <a:pt x="571" y="1054"/>
                  </a:lnTo>
                  <a:cubicBezTo>
                    <a:pt x="268" y="1054"/>
                    <a:pt x="0" y="1303"/>
                    <a:pt x="0" y="1625"/>
                  </a:cubicBezTo>
                  <a:lnTo>
                    <a:pt x="0" y="2320"/>
                  </a:lnTo>
                  <a:cubicBezTo>
                    <a:pt x="0" y="2624"/>
                    <a:pt x="268" y="2873"/>
                    <a:pt x="571" y="2873"/>
                  </a:cubicBezTo>
                  <a:lnTo>
                    <a:pt x="1053" y="2873"/>
                  </a:lnTo>
                  <a:lnTo>
                    <a:pt x="1053" y="3373"/>
                  </a:lnTo>
                  <a:cubicBezTo>
                    <a:pt x="1053" y="3676"/>
                    <a:pt x="1321" y="3926"/>
                    <a:pt x="1624" y="3926"/>
                  </a:cubicBezTo>
                  <a:lnTo>
                    <a:pt x="2320" y="3926"/>
                  </a:lnTo>
                  <a:cubicBezTo>
                    <a:pt x="2641" y="3926"/>
                    <a:pt x="2891" y="3676"/>
                    <a:pt x="2891" y="3373"/>
                  </a:cubicBezTo>
                  <a:lnTo>
                    <a:pt x="2891" y="2873"/>
                  </a:lnTo>
                  <a:lnTo>
                    <a:pt x="3373" y="2873"/>
                  </a:lnTo>
                  <a:cubicBezTo>
                    <a:pt x="3694" y="2873"/>
                    <a:pt x="3944" y="2624"/>
                    <a:pt x="3944" y="2320"/>
                  </a:cubicBezTo>
                  <a:lnTo>
                    <a:pt x="3944" y="1625"/>
                  </a:lnTo>
                  <a:cubicBezTo>
                    <a:pt x="3944" y="1303"/>
                    <a:pt x="3694" y="1054"/>
                    <a:pt x="3373" y="1054"/>
                  </a:cubicBezTo>
                  <a:lnTo>
                    <a:pt x="2891" y="1054"/>
                  </a:lnTo>
                  <a:lnTo>
                    <a:pt x="2891" y="572"/>
                  </a:lnTo>
                  <a:cubicBezTo>
                    <a:pt x="2891" y="251"/>
                    <a:pt x="2641" y="1"/>
                    <a:pt x="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120"/>
            <p:cNvSpPr/>
            <p:nvPr/>
          </p:nvSpPr>
          <p:spPr>
            <a:xfrm>
              <a:off x="3570675" y="3108850"/>
              <a:ext cx="14300" cy="13850"/>
            </a:xfrm>
            <a:custGeom>
              <a:avLst/>
              <a:gdLst/>
              <a:ahLst/>
              <a:cxnLst/>
              <a:rect l="l" t="t" r="r" b="b"/>
              <a:pathLst>
                <a:path w="572" h="554" extrusionOk="0">
                  <a:moveTo>
                    <a:pt x="286" y="0"/>
                  </a:moveTo>
                  <a:cubicBezTo>
                    <a:pt x="125" y="0"/>
                    <a:pt x="0" y="125"/>
                    <a:pt x="0" y="286"/>
                  </a:cubicBezTo>
                  <a:cubicBezTo>
                    <a:pt x="0" y="429"/>
                    <a:pt x="125" y="553"/>
                    <a:pt x="286" y="553"/>
                  </a:cubicBezTo>
                  <a:cubicBezTo>
                    <a:pt x="446" y="553"/>
                    <a:pt x="571" y="429"/>
                    <a:pt x="571" y="286"/>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01" name="Google Shape;2201;p120"/>
          <p:cNvGrpSpPr/>
          <p:nvPr/>
        </p:nvGrpSpPr>
        <p:grpSpPr>
          <a:xfrm>
            <a:off x="4674138" y="3863675"/>
            <a:ext cx="361325" cy="309150"/>
            <a:chOff x="3338725" y="3939875"/>
            <a:chExt cx="361325" cy="309150"/>
          </a:xfrm>
        </p:grpSpPr>
        <p:sp>
          <p:nvSpPr>
            <p:cNvPr id="2202" name="Google Shape;2202;p120"/>
            <p:cNvSpPr/>
            <p:nvPr/>
          </p:nvSpPr>
          <p:spPr>
            <a:xfrm>
              <a:off x="3338725" y="3939875"/>
              <a:ext cx="361325" cy="309150"/>
            </a:xfrm>
            <a:custGeom>
              <a:avLst/>
              <a:gdLst/>
              <a:ahLst/>
              <a:cxnLst/>
              <a:rect l="l" t="t" r="r" b="b"/>
              <a:pathLst>
                <a:path w="14453" h="12366" extrusionOk="0">
                  <a:moveTo>
                    <a:pt x="5924" y="571"/>
                  </a:moveTo>
                  <a:cubicBezTo>
                    <a:pt x="6317" y="571"/>
                    <a:pt x="6709" y="625"/>
                    <a:pt x="7084" y="732"/>
                  </a:cubicBezTo>
                  <a:cubicBezTo>
                    <a:pt x="6763" y="910"/>
                    <a:pt x="6477" y="1142"/>
                    <a:pt x="6209" y="1410"/>
                  </a:cubicBezTo>
                  <a:cubicBezTo>
                    <a:pt x="5300" y="2320"/>
                    <a:pt x="4800" y="3515"/>
                    <a:pt x="4800" y="4782"/>
                  </a:cubicBezTo>
                  <a:cubicBezTo>
                    <a:pt x="4800" y="5085"/>
                    <a:pt x="4532" y="5621"/>
                    <a:pt x="4104" y="6209"/>
                  </a:cubicBezTo>
                  <a:cubicBezTo>
                    <a:pt x="3694" y="6780"/>
                    <a:pt x="3747" y="7173"/>
                    <a:pt x="3872" y="7405"/>
                  </a:cubicBezTo>
                  <a:cubicBezTo>
                    <a:pt x="3997" y="7655"/>
                    <a:pt x="4318" y="7940"/>
                    <a:pt x="5085" y="8011"/>
                  </a:cubicBezTo>
                  <a:lnTo>
                    <a:pt x="5085" y="9225"/>
                  </a:lnTo>
                  <a:cubicBezTo>
                    <a:pt x="5085" y="10063"/>
                    <a:pt x="5763" y="10741"/>
                    <a:pt x="6602" y="10741"/>
                  </a:cubicBezTo>
                  <a:cubicBezTo>
                    <a:pt x="7334" y="10741"/>
                    <a:pt x="7744" y="10759"/>
                    <a:pt x="7905" y="10920"/>
                  </a:cubicBezTo>
                  <a:cubicBezTo>
                    <a:pt x="8047" y="11027"/>
                    <a:pt x="8119" y="11312"/>
                    <a:pt x="8154" y="11794"/>
                  </a:cubicBezTo>
                  <a:lnTo>
                    <a:pt x="5014" y="11794"/>
                  </a:lnTo>
                  <a:cubicBezTo>
                    <a:pt x="4961" y="11187"/>
                    <a:pt x="4871" y="10759"/>
                    <a:pt x="4568" y="10492"/>
                  </a:cubicBezTo>
                  <a:cubicBezTo>
                    <a:pt x="4229" y="10188"/>
                    <a:pt x="3712" y="10170"/>
                    <a:pt x="2891" y="10170"/>
                  </a:cubicBezTo>
                  <a:cubicBezTo>
                    <a:pt x="2373" y="10170"/>
                    <a:pt x="1945" y="9760"/>
                    <a:pt x="1945" y="9225"/>
                  </a:cubicBezTo>
                  <a:lnTo>
                    <a:pt x="1945" y="8850"/>
                  </a:lnTo>
                  <a:cubicBezTo>
                    <a:pt x="2231" y="8850"/>
                    <a:pt x="2552" y="8743"/>
                    <a:pt x="2926" y="8529"/>
                  </a:cubicBezTo>
                  <a:cubicBezTo>
                    <a:pt x="3051" y="8458"/>
                    <a:pt x="3105" y="8279"/>
                    <a:pt x="3016" y="8154"/>
                  </a:cubicBezTo>
                  <a:cubicBezTo>
                    <a:pt x="2968" y="8059"/>
                    <a:pt x="2873" y="8011"/>
                    <a:pt x="2778" y="8011"/>
                  </a:cubicBezTo>
                  <a:cubicBezTo>
                    <a:pt x="2730" y="8011"/>
                    <a:pt x="2683" y="8023"/>
                    <a:pt x="2641" y="8047"/>
                  </a:cubicBezTo>
                  <a:cubicBezTo>
                    <a:pt x="2355" y="8208"/>
                    <a:pt x="2124" y="8297"/>
                    <a:pt x="1945" y="8297"/>
                  </a:cubicBezTo>
                  <a:lnTo>
                    <a:pt x="1945" y="7726"/>
                  </a:lnTo>
                  <a:cubicBezTo>
                    <a:pt x="1945" y="7583"/>
                    <a:pt x="1802" y="7458"/>
                    <a:pt x="1660" y="7458"/>
                  </a:cubicBezTo>
                  <a:cubicBezTo>
                    <a:pt x="1142" y="7458"/>
                    <a:pt x="767" y="7333"/>
                    <a:pt x="678" y="7155"/>
                  </a:cubicBezTo>
                  <a:cubicBezTo>
                    <a:pt x="607" y="7030"/>
                    <a:pt x="660" y="6798"/>
                    <a:pt x="857" y="6548"/>
                  </a:cubicBezTo>
                  <a:cubicBezTo>
                    <a:pt x="1214" y="6031"/>
                    <a:pt x="1660" y="5317"/>
                    <a:pt x="1660" y="4782"/>
                  </a:cubicBezTo>
                  <a:cubicBezTo>
                    <a:pt x="1660" y="2462"/>
                    <a:pt x="3569" y="571"/>
                    <a:pt x="5924" y="571"/>
                  </a:cubicBezTo>
                  <a:close/>
                  <a:moveTo>
                    <a:pt x="5924" y="0"/>
                  </a:moveTo>
                  <a:cubicBezTo>
                    <a:pt x="4639" y="0"/>
                    <a:pt x="3426" y="500"/>
                    <a:pt x="2516" y="1410"/>
                  </a:cubicBezTo>
                  <a:cubicBezTo>
                    <a:pt x="1588" y="2320"/>
                    <a:pt x="1089" y="3515"/>
                    <a:pt x="1089" y="4782"/>
                  </a:cubicBezTo>
                  <a:cubicBezTo>
                    <a:pt x="1089" y="5085"/>
                    <a:pt x="839" y="5621"/>
                    <a:pt x="393" y="6209"/>
                  </a:cubicBezTo>
                  <a:cubicBezTo>
                    <a:pt x="0" y="6780"/>
                    <a:pt x="54" y="7173"/>
                    <a:pt x="179" y="7405"/>
                  </a:cubicBezTo>
                  <a:cubicBezTo>
                    <a:pt x="304" y="7655"/>
                    <a:pt x="607" y="7940"/>
                    <a:pt x="1374" y="8011"/>
                  </a:cubicBezTo>
                  <a:lnTo>
                    <a:pt x="1374" y="9225"/>
                  </a:lnTo>
                  <a:cubicBezTo>
                    <a:pt x="1374" y="10063"/>
                    <a:pt x="2052" y="10741"/>
                    <a:pt x="2891" y="10741"/>
                  </a:cubicBezTo>
                  <a:cubicBezTo>
                    <a:pt x="3622" y="10741"/>
                    <a:pt x="4033" y="10759"/>
                    <a:pt x="4211" y="10920"/>
                  </a:cubicBezTo>
                  <a:cubicBezTo>
                    <a:pt x="4372" y="11063"/>
                    <a:pt x="4425" y="11419"/>
                    <a:pt x="4461" y="12097"/>
                  </a:cubicBezTo>
                  <a:cubicBezTo>
                    <a:pt x="4479" y="12240"/>
                    <a:pt x="4604" y="12365"/>
                    <a:pt x="4746" y="12365"/>
                  </a:cubicBezTo>
                  <a:lnTo>
                    <a:pt x="12472" y="12365"/>
                  </a:lnTo>
                  <a:cubicBezTo>
                    <a:pt x="12561" y="12365"/>
                    <a:pt x="12633" y="12329"/>
                    <a:pt x="12686" y="12276"/>
                  </a:cubicBezTo>
                  <a:cubicBezTo>
                    <a:pt x="12740" y="12204"/>
                    <a:pt x="12758" y="12133"/>
                    <a:pt x="12758" y="12062"/>
                  </a:cubicBezTo>
                  <a:cubicBezTo>
                    <a:pt x="12722" y="11509"/>
                    <a:pt x="12704" y="11116"/>
                    <a:pt x="12704" y="10759"/>
                  </a:cubicBezTo>
                  <a:cubicBezTo>
                    <a:pt x="12704" y="10599"/>
                    <a:pt x="12579" y="10474"/>
                    <a:pt x="12437" y="10474"/>
                  </a:cubicBezTo>
                  <a:cubicBezTo>
                    <a:pt x="12276" y="10474"/>
                    <a:pt x="12151" y="10599"/>
                    <a:pt x="12151" y="10759"/>
                  </a:cubicBezTo>
                  <a:cubicBezTo>
                    <a:pt x="12151" y="11063"/>
                    <a:pt x="12151" y="11384"/>
                    <a:pt x="12187" y="11794"/>
                  </a:cubicBezTo>
                  <a:lnTo>
                    <a:pt x="8707" y="11794"/>
                  </a:lnTo>
                  <a:cubicBezTo>
                    <a:pt x="8672" y="11187"/>
                    <a:pt x="8583" y="10759"/>
                    <a:pt x="8279" y="10492"/>
                  </a:cubicBezTo>
                  <a:cubicBezTo>
                    <a:pt x="7940" y="10188"/>
                    <a:pt x="7423" y="10170"/>
                    <a:pt x="6602" y="10170"/>
                  </a:cubicBezTo>
                  <a:cubicBezTo>
                    <a:pt x="6067" y="10170"/>
                    <a:pt x="5639" y="9760"/>
                    <a:pt x="5639" y="9225"/>
                  </a:cubicBezTo>
                  <a:lnTo>
                    <a:pt x="5639" y="8850"/>
                  </a:lnTo>
                  <a:cubicBezTo>
                    <a:pt x="5817" y="8850"/>
                    <a:pt x="6067" y="8939"/>
                    <a:pt x="6352" y="9100"/>
                  </a:cubicBezTo>
                  <a:cubicBezTo>
                    <a:pt x="6388" y="9118"/>
                    <a:pt x="6441" y="9136"/>
                    <a:pt x="6477" y="9136"/>
                  </a:cubicBezTo>
                  <a:cubicBezTo>
                    <a:pt x="6584" y="9136"/>
                    <a:pt x="6673" y="9082"/>
                    <a:pt x="6727" y="8993"/>
                  </a:cubicBezTo>
                  <a:cubicBezTo>
                    <a:pt x="6798" y="8868"/>
                    <a:pt x="6763" y="8689"/>
                    <a:pt x="6620" y="8618"/>
                  </a:cubicBezTo>
                  <a:cubicBezTo>
                    <a:pt x="6263" y="8404"/>
                    <a:pt x="5924" y="8297"/>
                    <a:pt x="5639" y="8297"/>
                  </a:cubicBezTo>
                  <a:lnTo>
                    <a:pt x="5639" y="7726"/>
                  </a:lnTo>
                  <a:cubicBezTo>
                    <a:pt x="5639" y="7583"/>
                    <a:pt x="5514" y="7458"/>
                    <a:pt x="5353" y="7458"/>
                  </a:cubicBezTo>
                  <a:cubicBezTo>
                    <a:pt x="4836" y="7458"/>
                    <a:pt x="4479" y="7333"/>
                    <a:pt x="4372" y="7155"/>
                  </a:cubicBezTo>
                  <a:cubicBezTo>
                    <a:pt x="4300" y="7030"/>
                    <a:pt x="4372" y="6798"/>
                    <a:pt x="4550" y="6548"/>
                  </a:cubicBezTo>
                  <a:cubicBezTo>
                    <a:pt x="4925" y="6031"/>
                    <a:pt x="5353" y="5317"/>
                    <a:pt x="5353" y="4782"/>
                  </a:cubicBezTo>
                  <a:cubicBezTo>
                    <a:pt x="5353" y="3069"/>
                    <a:pt x="6388" y="1606"/>
                    <a:pt x="7869" y="946"/>
                  </a:cubicBezTo>
                  <a:cubicBezTo>
                    <a:pt x="7887" y="946"/>
                    <a:pt x="7887" y="928"/>
                    <a:pt x="7905" y="928"/>
                  </a:cubicBezTo>
                  <a:cubicBezTo>
                    <a:pt x="8422" y="696"/>
                    <a:pt x="9011" y="571"/>
                    <a:pt x="9617" y="571"/>
                  </a:cubicBezTo>
                  <a:cubicBezTo>
                    <a:pt x="11973" y="571"/>
                    <a:pt x="13900" y="2462"/>
                    <a:pt x="13900" y="4782"/>
                  </a:cubicBezTo>
                  <a:cubicBezTo>
                    <a:pt x="13900" y="5567"/>
                    <a:pt x="13686" y="6316"/>
                    <a:pt x="13275" y="6977"/>
                  </a:cubicBezTo>
                  <a:cubicBezTo>
                    <a:pt x="13008" y="7405"/>
                    <a:pt x="12793" y="7797"/>
                    <a:pt x="12633" y="8190"/>
                  </a:cubicBezTo>
                  <a:cubicBezTo>
                    <a:pt x="12579" y="8333"/>
                    <a:pt x="12651" y="8493"/>
                    <a:pt x="12793" y="8547"/>
                  </a:cubicBezTo>
                  <a:cubicBezTo>
                    <a:pt x="12830" y="8560"/>
                    <a:pt x="12868" y="8567"/>
                    <a:pt x="12904" y="8567"/>
                  </a:cubicBezTo>
                  <a:cubicBezTo>
                    <a:pt x="13011" y="8567"/>
                    <a:pt x="13110" y="8510"/>
                    <a:pt x="13150" y="8404"/>
                  </a:cubicBezTo>
                  <a:cubicBezTo>
                    <a:pt x="13311" y="8047"/>
                    <a:pt x="13489" y="7672"/>
                    <a:pt x="13739" y="7280"/>
                  </a:cubicBezTo>
                  <a:cubicBezTo>
                    <a:pt x="14203" y="6531"/>
                    <a:pt x="14453" y="5656"/>
                    <a:pt x="14453" y="4782"/>
                  </a:cubicBezTo>
                  <a:cubicBezTo>
                    <a:pt x="14453" y="3515"/>
                    <a:pt x="13953" y="2320"/>
                    <a:pt x="13043" y="1410"/>
                  </a:cubicBezTo>
                  <a:cubicBezTo>
                    <a:pt x="12115" y="500"/>
                    <a:pt x="10902" y="0"/>
                    <a:pt x="9617" y="0"/>
                  </a:cubicBezTo>
                  <a:cubicBezTo>
                    <a:pt x="8975" y="0"/>
                    <a:pt x="8351" y="125"/>
                    <a:pt x="7780" y="375"/>
                  </a:cubicBezTo>
                  <a:cubicBezTo>
                    <a:pt x="7191" y="125"/>
                    <a:pt x="6566" y="0"/>
                    <a:pt x="5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120"/>
            <p:cNvSpPr/>
            <p:nvPr/>
          </p:nvSpPr>
          <p:spPr>
            <a:xfrm>
              <a:off x="3488600" y="4068325"/>
              <a:ext cx="13850" cy="14300"/>
            </a:xfrm>
            <a:custGeom>
              <a:avLst/>
              <a:gdLst/>
              <a:ahLst/>
              <a:cxnLst/>
              <a:rect l="l" t="t" r="r" b="b"/>
              <a:pathLst>
                <a:path w="554" h="572" extrusionOk="0">
                  <a:moveTo>
                    <a:pt x="286" y="1"/>
                  </a:moveTo>
                  <a:cubicBezTo>
                    <a:pt x="125" y="1"/>
                    <a:pt x="0" y="144"/>
                    <a:pt x="0" y="286"/>
                  </a:cubicBezTo>
                  <a:cubicBezTo>
                    <a:pt x="0" y="447"/>
                    <a:pt x="125" y="572"/>
                    <a:pt x="286" y="572"/>
                  </a:cubicBezTo>
                  <a:cubicBezTo>
                    <a:pt x="429" y="572"/>
                    <a:pt x="554" y="447"/>
                    <a:pt x="554" y="286"/>
                  </a:cubicBezTo>
                  <a:cubicBezTo>
                    <a:pt x="554" y="144"/>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120"/>
            <p:cNvSpPr/>
            <p:nvPr/>
          </p:nvSpPr>
          <p:spPr>
            <a:xfrm>
              <a:off x="3645175" y="4170475"/>
              <a:ext cx="13850" cy="13850"/>
            </a:xfrm>
            <a:custGeom>
              <a:avLst/>
              <a:gdLst/>
              <a:ahLst/>
              <a:cxnLst/>
              <a:rect l="l" t="t" r="r" b="b"/>
              <a:pathLst>
                <a:path w="554" h="554" extrusionOk="0">
                  <a:moveTo>
                    <a:pt x="286" y="1"/>
                  </a:moveTo>
                  <a:cubicBezTo>
                    <a:pt x="125" y="1"/>
                    <a:pt x="0" y="126"/>
                    <a:pt x="0" y="268"/>
                  </a:cubicBezTo>
                  <a:cubicBezTo>
                    <a:pt x="0" y="429"/>
                    <a:pt x="125" y="554"/>
                    <a:pt x="286" y="554"/>
                  </a:cubicBezTo>
                  <a:cubicBezTo>
                    <a:pt x="428" y="554"/>
                    <a:pt x="553" y="429"/>
                    <a:pt x="553" y="268"/>
                  </a:cubicBezTo>
                  <a:cubicBezTo>
                    <a:pt x="553" y="126"/>
                    <a:pt x="42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120"/>
            <p:cNvSpPr/>
            <p:nvPr/>
          </p:nvSpPr>
          <p:spPr>
            <a:xfrm>
              <a:off x="3483250" y="4037100"/>
              <a:ext cx="38825" cy="21000"/>
            </a:xfrm>
            <a:custGeom>
              <a:avLst/>
              <a:gdLst/>
              <a:ahLst/>
              <a:cxnLst/>
              <a:rect l="l" t="t" r="r" b="b"/>
              <a:pathLst>
                <a:path w="1553" h="840" extrusionOk="0">
                  <a:moveTo>
                    <a:pt x="286" y="1"/>
                  </a:moveTo>
                  <a:cubicBezTo>
                    <a:pt x="125" y="1"/>
                    <a:pt x="0" y="126"/>
                    <a:pt x="0" y="268"/>
                  </a:cubicBezTo>
                  <a:cubicBezTo>
                    <a:pt x="0" y="429"/>
                    <a:pt x="125" y="554"/>
                    <a:pt x="286" y="554"/>
                  </a:cubicBezTo>
                  <a:cubicBezTo>
                    <a:pt x="393" y="554"/>
                    <a:pt x="518" y="607"/>
                    <a:pt x="660" y="679"/>
                  </a:cubicBezTo>
                  <a:cubicBezTo>
                    <a:pt x="839" y="750"/>
                    <a:pt x="1053" y="839"/>
                    <a:pt x="1267" y="839"/>
                  </a:cubicBezTo>
                  <a:cubicBezTo>
                    <a:pt x="1428" y="839"/>
                    <a:pt x="1553" y="715"/>
                    <a:pt x="1553" y="554"/>
                  </a:cubicBezTo>
                  <a:cubicBezTo>
                    <a:pt x="1553" y="393"/>
                    <a:pt x="1428" y="268"/>
                    <a:pt x="1267" y="268"/>
                  </a:cubicBezTo>
                  <a:cubicBezTo>
                    <a:pt x="1160" y="268"/>
                    <a:pt x="1017" y="215"/>
                    <a:pt x="892" y="161"/>
                  </a:cubicBezTo>
                  <a:cubicBezTo>
                    <a:pt x="714"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120"/>
            <p:cNvSpPr/>
            <p:nvPr/>
          </p:nvSpPr>
          <p:spPr>
            <a:xfrm>
              <a:off x="3395825" y="4068325"/>
              <a:ext cx="14300" cy="14300"/>
            </a:xfrm>
            <a:custGeom>
              <a:avLst/>
              <a:gdLst/>
              <a:ahLst/>
              <a:cxnLst/>
              <a:rect l="l" t="t" r="r" b="b"/>
              <a:pathLst>
                <a:path w="572" h="572" extrusionOk="0">
                  <a:moveTo>
                    <a:pt x="286" y="1"/>
                  </a:moveTo>
                  <a:cubicBezTo>
                    <a:pt x="125" y="1"/>
                    <a:pt x="0" y="144"/>
                    <a:pt x="0" y="286"/>
                  </a:cubicBezTo>
                  <a:cubicBezTo>
                    <a:pt x="0" y="447"/>
                    <a:pt x="125" y="572"/>
                    <a:pt x="286" y="572"/>
                  </a:cubicBezTo>
                  <a:cubicBezTo>
                    <a:pt x="446" y="572"/>
                    <a:pt x="571" y="447"/>
                    <a:pt x="571" y="286"/>
                  </a:cubicBezTo>
                  <a:cubicBezTo>
                    <a:pt x="571" y="144"/>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120"/>
            <p:cNvSpPr/>
            <p:nvPr/>
          </p:nvSpPr>
          <p:spPr>
            <a:xfrm>
              <a:off x="3390450" y="4037100"/>
              <a:ext cx="38850" cy="21000"/>
            </a:xfrm>
            <a:custGeom>
              <a:avLst/>
              <a:gdLst/>
              <a:ahLst/>
              <a:cxnLst/>
              <a:rect l="l" t="t" r="r" b="b"/>
              <a:pathLst>
                <a:path w="1554" h="840" extrusionOk="0">
                  <a:moveTo>
                    <a:pt x="1268" y="1"/>
                  </a:moveTo>
                  <a:cubicBezTo>
                    <a:pt x="1054" y="1"/>
                    <a:pt x="857" y="90"/>
                    <a:pt x="679" y="161"/>
                  </a:cubicBezTo>
                  <a:cubicBezTo>
                    <a:pt x="536" y="215"/>
                    <a:pt x="394" y="268"/>
                    <a:pt x="286" y="268"/>
                  </a:cubicBezTo>
                  <a:cubicBezTo>
                    <a:pt x="126" y="268"/>
                    <a:pt x="1" y="393"/>
                    <a:pt x="1" y="554"/>
                  </a:cubicBezTo>
                  <a:cubicBezTo>
                    <a:pt x="1" y="715"/>
                    <a:pt x="126" y="839"/>
                    <a:pt x="286" y="839"/>
                  </a:cubicBezTo>
                  <a:cubicBezTo>
                    <a:pt x="501" y="839"/>
                    <a:pt x="715" y="750"/>
                    <a:pt x="893" y="679"/>
                  </a:cubicBezTo>
                  <a:cubicBezTo>
                    <a:pt x="1036" y="607"/>
                    <a:pt x="1161" y="554"/>
                    <a:pt x="1268" y="554"/>
                  </a:cubicBezTo>
                  <a:cubicBezTo>
                    <a:pt x="1428" y="554"/>
                    <a:pt x="1553" y="429"/>
                    <a:pt x="1553" y="268"/>
                  </a:cubicBezTo>
                  <a:cubicBezTo>
                    <a:pt x="1553" y="126"/>
                    <a:pt x="1428" y="1"/>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08" name="Google Shape;2208;p120"/>
          <p:cNvGrpSpPr/>
          <p:nvPr/>
        </p:nvGrpSpPr>
        <p:grpSpPr>
          <a:xfrm>
            <a:off x="4694213" y="2182000"/>
            <a:ext cx="322975" cy="359100"/>
            <a:chOff x="3358800" y="2258200"/>
            <a:chExt cx="322975" cy="359100"/>
          </a:xfrm>
        </p:grpSpPr>
        <p:sp>
          <p:nvSpPr>
            <p:cNvPr id="2209" name="Google Shape;2209;p120"/>
            <p:cNvSpPr/>
            <p:nvPr/>
          </p:nvSpPr>
          <p:spPr>
            <a:xfrm>
              <a:off x="3409650" y="2299225"/>
              <a:ext cx="14300" cy="14300"/>
            </a:xfrm>
            <a:custGeom>
              <a:avLst/>
              <a:gdLst/>
              <a:ahLst/>
              <a:cxnLst/>
              <a:rect l="l" t="t" r="r" b="b"/>
              <a:pathLst>
                <a:path w="572" h="572" extrusionOk="0">
                  <a:moveTo>
                    <a:pt x="286" y="1"/>
                  </a:moveTo>
                  <a:cubicBezTo>
                    <a:pt x="125" y="1"/>
                    <a:pt x="0" y="144"/>
                    <a:pt x="0" y="286"/>
                  </a:cubicBezTo>
                  <a:cubicBezTo>
                    <a:pt x="0" y="447"/>
                    <a:pt x="125" y="572"/>
                    <a:pt x="286" y="572"/>
                  </a:cubicBezTo>
                  <a:cubicBezTo>
                    <a:pt x="446" y="572"/>
                    <a:pt x="571" y="447"/>
                    <a:pt x="571" y="286"/>
                  </a:cubicBezTo>
                  <a:cubicBezTo>
                    <a:pt x="571" y="144"/>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120"/>
            <p:cNvSpPr/>
            <p:nvPr/>
          </p:nvSpPr>
          <p:spPr>
            <a:xfrm>
              <a:off x="3358800" y="2258200"/>
              <a:ext cx="322975" cy="359100"/>
            </a:xfrm>
            <a:custGeom>
              <a:avLst/>
              <a:gdLst/>
              <a:ahLst/>
              <a:cxnLst/>
              <a:rect l="l" t="t" r="r" b="b"/>
              <a:pathLst>
                <a:path w="12919" h="14364" extrusionOk="0">
                  <a:moveTo>
                    <a:pt x="7262" y="5103"/>
                  </a:moveTo>
                  <a:cubicBezTo>
                    <a:pt x="7369" y="5603"/>
                    <a:pt x="7780" y="6013"/>
                    <a:pt x="8279" y="6120"/>
                  </a:cubicBezTo>
                  <a:cubicBezTo>
                    <a:pt x="8243" y="7369"/>
                    <a:pt x="7869" y="8833"/>
                    <a:pt x="6459" y="9261"/>
                  </a:cubicBezTo>
                  <a:cubicBezTo>
                    <a:pt x="5050" y="8833"/>
                    <a:pt x="4693" y="7369"/>
                    <a:pt x="4639" y="6120"/>
                  </a:cubicBezTo>
                  <a:cubicBezTo>
                    <a:pt x="5157" y="6013"/>
                    <a:pt x="5549" y="5603"/>
                    <a:pt x="5656" y="5103"/>
                  </a:cubicBezTo>
                  <a:close/>
                  <a:moveTo>
                    <a:pt x="7726" y="554"/>
                  </a:moveTo>
                  <a:cubicBezTo>
                    <a:pt x="8243" y="554"/>
                    <a:pt x="8672" y="964"/>
                    <a:pt x="8690" y="1464"/>
                  </a:cubicBezTo>
                  <a:cubicBezTo>
                    <a:pt x="8440" y="1624"/>
                    <a:pt x="8243" y="1838"/>
                    <a:pt x="8083" y="2088"/>
                  </a:cubicBezTo>
                  <a:cubicBezTo>
                    <a:pt x="8012" y="2231"/>
                    <a:pt x="8065" y="2391"/>
                    <a:pt x="8190" y="2481"/>
                  </a:cubicBezTo>
                  <a:cubicBezTo>
                    <a:pt x="8243" y="2498"/>
                    <a:pt x="8279" y="2516"/>
                    <a:pt x="8333" y="2516"/>
                  </a:cubicBezTo>
                  <a:cubicBezTo>
                    <a:pt x="8422" y="2516"/>
                    <a:pt x="8529" y="2463"/>
                    <a:pt x="8582" y="2374"/>
                  </a:cubicBezTo>
                  <a:cubicBezTo>
                    <a:pt x="8690" y="2159"/>
                    <a:pt x="8886" y="1999"/>
                    <a:pt x="9100" y="1892"/>
                  </a:cubicBezTo>
                  <a:cubicBezTo>
                    <a:pt x="9261" y="1820"/>
                    <a:pt x="9421" y="1785"/>
                    <a:pt x="9582" y="1785"/>
                  </a:cubicBezTo>
                  <a:cubicBezTo>
                    <a:pt x="10224" y="1785"/>
                    <a:pt x="10759" y="2320"/>
                    <a:pt x="10759" y="2962"/>
                  </a:cubicBezTo>
                  <a:cubicBezTo>
                    <a:pt x="10759" y="3087"/>
                    <a:pt x="10741" y="3212"/>
                    <a:pt x="10688" y="3337"/>
                  </a:cubicBezTo>
                  <a:cubicBezTo>
                    <a:pt x="10599" y="3605"/>
                    <a:pt x="10420" y="3819"/>
                    <a:pt x="10170" y="3962"/>
                  </a:cubicBezTo>
                  <a:cubicBezTo>
                    <a:pt x="10028" y="4051"/>
                    <a:pt x="9992" y="4211"/>
                    <a:pt x="10063" y="4354"/>
                  </a:cubicBezTo>
                  <a:cubicBezTo>
                    <a:pt x="10117" y="4443"/>
                    <a:pt x="10206" y="4497"/>
                    <a:pt x="10313" y="4497"/>
                  </a:cubicBezTo>
                  <a:cubicBezTo>
                    <a:pt x="10367" y="4497"/>
                    <a:pt x="10402" y="4479"/>
                    <a:pt x="10456" y="4461"/>
                  </a:cubicBezTo>
                  <a:cubicBezTo>
                    <a:pt x="10706" y="4301"/>
                    <a:pt x="10920" y="4086"/>
                    <a:pt x="11080" y="3837"/>
                  </a:cubicBezTo>
                  <a:cubicBezTo>
                    <a:pt x="11509" y="4122"/>
                    <a:pt x="11758" y="4622"/>
                    <a:pt x="11758" y="5139"/>
                  </a:cubicBezTo>
                  <a:cubicBezTo>
                    <a:pt x="11758" y="5549"/>
                    <a:pt x="11616" y="5924"/>
                    <a:pt x="11348" y="6228"/>
                  </a:cubicBezTo>
                  <a:cubicBezTo>
                    <a:pt x="11259" y="6192"/>
                    <a:pt x="11170" y="6156"/>
                    <a:pt x="11098" y="6138"/>
                  </a:cubicBezTo>
                  <a:cubicBezTo>
                    <a:pt x="11074" y="6133"/>
                    <a:pt x="11051" y="6130"/>
                    <a:pt x="11028" y="6130"/>
                  </a:cubicBezTo>
                  <a:cubicBezTo>
                    <a:pt x="10897" y="6130"/>
                    <a:pt x="10787" y="6213"/>
                    <a:pt x="10741" y="6335"/>
                  </a:cubicBezTo>
                  <a:cubicBezTo>
                    <a:pt x="10706" y="6495"/>
                    <a:pt x="10795" y="6638"/>
                    <a:pt x="10938" y="6674"/>
                  </a:cubicBezTo>
                  <a:cubicBezTo>
                    <a:pt x="11063" y="6709"/>
                    <a:pt x="11170" y="6763"/>
                    <a:pt x="11295" y="6816"/>
                  </a:cubicBezTo>
                  <a:cubicBezTo>
                    <a:pt x="11955" y="7137"/>
                    <a:pt x="12365" y="7798"/>
                    <a:pt x="12365" y="8529"/>
                  </a:cubicBezTo>
                  <a:cubicBezTo>
                    <a:pt x="12365" y="9296"/>
                    <a:pt x="11901" y="9992"/>
                    <a:pt x="11170" y="10296"/>
                  </a:cubicBezTo>
                  <a:cubicBezTo>
                    <a:pt x="10938" y="10385"/>
                    <a:pt x="10706" y="10438"/>
                    <a:pt x="10456" y="10438"/>
                  </a:cubicBezTo>
                  <a:cubicBezTo>
                    <a:pt x="10278" y="10438"/>
                    <a:pt x="10117" y="10421"/>
                    <a:pt x="9956" y="10367"/>
                  </a:cubicBezTo>
                  <a:cubicBezTo>
                    <a:pt x="9935" y="10362"/>
                    <a:pt x="9913" y="10359"/>
                    <a:pt x="9892" y="10359"/>
                  </a:cubicBezTo>
                  <a:cubicBezTo>
                    <a:pt x="9768" y="10359"/>
                    <a:pt x="9648" y="10442"/>
                    <a:pt x="9617" y="10563"/>
                  </a:cubicBezTo>
                  <a:cubicBezTo>
                    <a:pt x="9582" y="10724"/>
                    <a:pt x="9671" y="10867"/>
                    <a:pt x="9814" y="10920"/>
                  </a:cubicBezTo>
                  <a:cubicBezTo>
                    <a:pt x="10028" y="10974"/>
                    <a:pt x="10242" y="10991"/>
                    <a:pt x="10456" y="10991"/>
                  </a:cubicBezTo>
                  <a:cubicBezTo>
                    <a:pt x="10652" y="10991"/>
                    <a:pt x="10831" y="10974"/>
                    <a:pt x="11027" y="10920"/>
                  </a:cubicBezTo>
                  <a:lnTo>
                    <a:pt x="11027" y="10920"/>
                  </a:lnTo>
                  <a:cubicBezTo>
                    <a:pt x="11009" y="11705"/>
                    <a:pt x="10456" y="12365"/>
                    <a:pt x="9689" y="12490"/>
                  </a:cubicBezTo>
                  <a:lnTo>
                    <a:pt x="9671" y="12490"/>
                  </a:lnTo>
                  <a:cubicBezTo>
                    <a:pt x="9595" y="12503"/>
                    <a:pt x="9517" y="12509"/>
                    <a:pt x="9438" y="12509"/>
                  </a:cubicBezTo>
                  <a:cubicBezTo>
                    <a:pt x="9295" y="12509"/>
                    <a:pt x="9149" y="12489"/>
                    <a:pt x="9011" y="12455"/>
                  </a:cubicBezTo>
                  <a:cubicBezTo>
                    <a:pt x="8987" y="12449"/>
                    <a:pt x="8963" y="12447"/>
                    <a:pt x="8940" y="12447"/>
                  </a:cubicBezTo>
                  <a:cubicBezTo>
                    <a:pt x="8810" y="12447"/>
                    <a:pt x="8699" y="12529"/>
                    <a:pt x="8654" y="12651"/>
                  </a:cubicBezTo>
                  <a:cubicBezTo>
                    <a:pt x="8618" y="12811"/>
                    <a:pt x="8707" y="12954"/>
                    <a:pt x="8850" y="13008"/>
                  </a:cubicBezTo>
                  <a:cubicBezTo>
                    <a:pt x="9011" y="13043"/>
                    <a:pt x="9171" y="13061"/>
                    <a:pt x="9314" y="13079"/>
                  </a:cubicBezTo>
                  <a:cubicBezTo>
                    <a:pt x="9100" y="13507"/>
                    <a:pt x="8636" y="13811"/>
                    <a:pt x="8119" y="13811"/>
                  </a:cubicBezTo>
                  <a:cubicBezTo>
                    <a:pt x="7351" y="13811"/>
                    <a:pt x="6745" y="13204"/>
                    <a:pt x="6745" y="12437"/>
                  </a:cubicBezTo>
                  <a:lnTo>
                    <a:pt x="6745" y="9760"/>
                  </a:lnTo>
                  <a:cubicBezTo>
                    <a:pt x="7494" y="9511"/>
                    <a:pt x="8047" y="8993"/>
                    <a:pt x="8404" y="8226"/>
                  </a:cubicBezTo>
                  <a:cubicBezTo>
                    <a:pt x="8707" y="7584"/>
                    <a:pt x="8850" y="6798"/>
                    <a:pt x="8850" y="5871"/>
                  </a:cubicBezTo>
                  <a:cubicBezTo>
                    <a:pt x="8850" y="5710"/>
                    <a:pt x="8725" y="5585"/>
                    <a:pt x="8565" y="5585"/>
                  </a:cubicBezTo>
                  <a:cubicBezTo>
                    <a:pt x="8136" y="5585"/>
                    <a:pt x="7797" y="5246"/>
                    <a:pt x="7797" y="4818"/>
                  </a:cubicBezTo>
                  <a:cubicBezTo>
                    <a:pt x="7797" y="4657"/>
                    <a:pt x="7673" y="4532"/>
                    <a:pt x="7512" y="4532"/>
                  </a:cubicBezTo>
                  <a:lnTo>
                    <a:pt x="6745" y="4532"/>
                  </a:lnTo>
                  <a:lnTo>
                    <a:pt x="6745" y="1535"/>
                  </a:lnTo>
                  <a:cubicBezTo>
                    <a:pt x="6745" y="1000"/>
                    <a:pt x="7191" y="554"/>
                    <a:pt x="7726" y="554"/>
                  </a:cubicBezTo>
                  <a:close/>
                  <a:moveTo>
                    <a:pt x="5210" y="0"/>
                  </a:moveTo>
                  <a:cubicBezTo>
                    <a:pt x="4461" y="0"/>
                    <a:pt x="3818" y="536"/>
                    <a:pt x="3694" y="1267"/>
                  </a:cubicBezTo>
                  <a:cubicBezTo>
                    <a:pt x="3640" y="1249"/>
                    <a:pt x="3587" y="1249"/>
                    <a:pt x="3551" y="1232"/>
                  </a:cubicBezTo>
                  <a:cubicBezTo>
                    <a:pt x="3541" y="1230"/>
                    <a:pt x="3530" y="1230"/>
                    <a:pt x="3520" y="1230"/>
                  </a:cubicBezTo>
                  <a:cubicBezTo>
                    <a:pt x="3372" y="1230"/>
                    <a:pt x="3246" y="1348"/>
                    <a:pt x="3230" y="1481"/>
                  </a:cubicBezTo>
                  <a:cubicBezTo>
                    <a:pt x="3212" y="1642"/>
                    <a:pt x="3319" y="1785"/>
                    <a:pt x="3479" y="1803"/>
                  </a:cubicBezTo>
                  <a:cubicBezTo>
                    <a:pt x="3604" y="1803"/>
                    <a:pt x="3711" y="1838"/>
                    <a:pt x="3836" y="1892"/>
                  </a:cubicBezTo>
                  <a:cubicBezTo>
                    <a:pt x="4050" y="1999"/>
                    <a:pt x="4229" y="2159"/>
                    <a:pt x="4354" y="2374"/>
                  </a:cubicBezTo>
                  <a:cubicBezTo>
                    <a:pt x="4407" y="2463"/>
                    <a:pt x="4497" y="2516"/>
                    <a:pt x="4604" y="2516"/>
                  </a:cubicBezTo>
                  <a:cubicBezTo>
                    <a:pt x="4639" y="2516"/>
                    <a:pt x="4693" y="2498"/>
                    <a:pt x="4746" y="2481"/>
                  </a:cubicBezTo>
                  <a:cubicBezTo>
                    <a:pt x="4871" y="2391"/>
                    <a:pt x="4925" y="2231"/>
                    <a:pt x="4836" y="2088"/>
                  </a:cubicBezTo>
                  <a:cubicBezTo>
                    <a:pt x="4693" y="1838"/>
                    <a:pt x="4479" y="1624"/>
                    <a:pt x="4229" y="1464"/>
                  </a:cubicBezTo>
                  <a:cubicBezTo>
                    <a:pt x="4265" y="964"/>
                    <a:pt x="4693" y="554"/>
                    <a:pt x="5210" y="554"/>
                  </a:cubicBezTo>
                  <a:cubicBezTo>
                    <a:pt x="5746" y="554"/>
                    <a:pt x="6192" y="1000"/>
                    <a:pt x="6192" y="1535"/>
                  </a:cubicBezTo>
                  <a:lnTo>
                    <a:pt x="6192" y="4532"/>
                  </a:lnTo>
                  <a:lnTo>
                    <a:pt x="5406" y="4532"/>
                  </a:lnTo>
                  <a:cubicBezTo>
                    <a:pt x="5264" y="4532"/>
                    <a:pt x="5139" y="4657"/>
                    <a:pt x="5139" y="4818"/>
                  </a:cubicBezTo>
                  <a:cubicBezTo>
                    <a:pt x="5139" y="5246"/>
                    <a:pt x="4782" y="5585"/>
                    <a:pt x="4354" y="5585"/>
                  </a:cubicBezTo>
                  <a:cubicBezTo>
                    <a:pt x="4211" y="5585"/>
                    <a:pt x="4086" y="5710"/>
                    <a:pt x="4086" y="5871"/>
                  </a:cubicBezTo>
                  <a:cubicBezTo>
                    <a:pt x="4086" y="6798"/>
                    <a:pt x="4229" y="7584"/>
                    <a:pt x="4532" y="8226"/>
                  </a:cubicBezTo>
                  <a:cubicBezTo>
                    <a:pt x="4889" y="8993"/>
                    <a:pt x="5442" y="9511"/>
                    <a:pt x="6192" y="9760"/>
                  </a:cubicBezTo>
                  <a:lnTo>
                    <a:pt x="6192" y="12437"/>
                  </a:lnTo>
                  <a:cubicBezTo>
                    <a:pt x="6192" y="13204"/>
                    <a:pt x="5567" y="13811"/>
                    <a:pt x="4818" y="13811"/>
                  </a:cubicBezTo>
                  <a:cubicBezTo>
                    <a:pt x="4300" y="13811"/>
                    <a:pt x="3836" y="13507"/>
                    <a:pt x="3604" y="13079"/>
                  </a:cubicBezTo>
                  <a:cubicBezTo>
                    <a:pt x="3765" y="13061"/>
                    <a:pt x="3926" y="13043"/>
                    <a:pt x="4068" y="13008"/>
                  </a:cubicBezTo>
                  <a:cubicBezTo>
                    <a:pt x="4229" y="12954"/>
                    <a:pt x="4318" y="12811"/>
                    <a:pt x="4265" y="12651"/>
                  </a:cubicBezTo>
                  <a:cubicBezTo>
                    <a:pt x="4234" y="12529"/>
                    <a:pt x="4126" y="12447"/>
                    <a:pt x="3996" y="12447"/>
                  </a:cubicBezTo>
                  <a:cubicBezTo>
                    <a:pt x="3973" y="12447"/>
                    <a:pt x="3950" y="12449"/>
                    <a:pt x="3926" y="12455"/>
                  </a:cubicBezTo>
                  <a:cubicBezTo>
                    <a:pt x="3787" y="12489"/>
                    <a:pt x="3642" y="12509"/>
                    <a:pt x="3493" y="12509"/>
                  </a:cubicBezTo>
                  <a:cubicBezTo>
                    <a:pt x="3412" y="12509"/>
                    <a:pt x="3330" y="12503"/>
                    <a:pt x="3248" y="12490"/>
                  </a:cubicBezTo>
                  <a:cubicBezTo>
                    <a:pt x="2480" y="12365"/>
                    <a:pt x="1909" y="11705"/>
                    <a:pt x="1909" y="10920"/>
                  </a:cubicBezTo>
                  <a:lnTo>
                    <a:pt x="1909" y="10920"/>
                  </a:lnTo>
                  <a:cubicBezTo>
                    <a:pt x="2088" y="10974"/>
                    <a:pt x="2284" y="10991"/>
                    <a:pt x="2480" y="10991"/>
                  </a:cubicBezTo>
                  <a:cubicBezTo>
                    <a:pt x="2694" y="10991"/>
                    <a:pt x="2909" y="10974"/>
                    <a:pt x="3123" y="10902"/>
                  </a:cubicBezTo>
                  <a:cubicBezTo>
                    <a:pt x="3265" y="10867"/>
                    <a:pt x="3355" y="10724"/>
                    <a:pt x="3319" y="10563"/>
                  </a:cubicBezTo>
                  <a:cubicBezTo>
                    <a:pt x="3289" y="10442"/>
                    <a:pt x="3168" y="10359"/>
                    <a:pt x="3045" y="10359"/>
                  </a:cubicBezTo>
                  <a:cubicBezTo>
                    <a:pt x="3023" y="10359"/>
                    <a:pt x="3001" y="10362"/>
                    <a:pt x="2980" y="10367"/>
                  </a:cubicBezTo>
                  <a:cubicBezTo>
                    <a:pt x="2819" y="10421"/>
                    <a:pt x="2641" y="10438"/>
                    <a:pt x="2480" y="10438"/>
                  </a:cubicBezTo>
                  <a:cubicBezTo>
                    <a:pt x="2231" y="10438"/>
                    <a:pt x="1999" y="10385"/>
                    <a:pt x="1767" y="10296"/>
                  </a:cubicBezTo>
                  <a:cubicBezTo>
                    <a:pt x="1035" y="9992"/>
                    <a:pt x="571" y="9296"/>
                    <a:pt x="571" y="8529"/>
                  </a:cubicBezTo>
                  <a:cubicBezTo>
                    <a:pt x="571" y="7798"/>
                    <a:pt x="982" y="7137"/>
                    <a:pt x="1642" y="6816"/>
                  </a:cubicBezTo>
                  <a:cubicBezTo>
                    <a:pt x="1749" y="6763"/>
                    <a:pt x="1874" y="6709"/>
                    <a:pt x="1981" y="6674"/>
                  </a:cubicBezTo>
                  <a:cubicBezTo>
                    <a:pt x="2141" y="6638"/>
                    <a:pt x="2231" y="6495"/>
                    <a:pt x="2177" y="6335"/>
                  </a:cubicBezTo>
                  <a:cubicBezTo>
                    <a:pt x="2147" y="6213"/>
                    <a:pt x="2026" y="6130"/>
                    <a:pt x="1903" y="6130"/>
                  </a:cubicBezTo>
                  <a:cubicBezTo>
                    <a:pt x="1881" y="6130"/>
                    <a:pt x="1859" y="6133"/>
                    <a:pt x="1838" y="6138"/>
                  </a:cubicBezTo>
                  <a:cubicBezTo>
                    <a:pt x="1749" y="6156"/>
                    <a:pt x="1660" y="6192"/>
                    <a:pt x="1588" y="6228"/>
                  </a:cubicBezTo>
                  <a:cubicBezTo>
                    <a:pt x="1321" y="5924"/>
                    <a:pt x="1160" y="5549"/>
                    <a:pt x="1160" y="5139"/>
                  </a:cubicBezTo>
                  <a:cubicBezTo>
                    <a:pt x="1160" y="4622"/>
                    <a:pt x="1428" y="4122"/>
                    <a:pt x="1856" y="3837"/>
                  </a:cubicBezTo>
                  <a:cubicBezTo>
                    <a:pt x="1999" y="4086"/>
                    <a:pt x="2213" y="4301"/>
                    <a:pt x="2480" y="4461"/>
                  </a:cubicBezTo>
                  <a:cubicBezTo>
                    <a:pt x="2516" y="4479"/>
                    <a:pt x="2570" y="4497"/>
                    <a:pt x="2623" y="4497"/>
                  </a:cubicBezTo>
                  <a:cubicBezTo>
                    <a:pt x="2712" y="4497"/>
                    <a:pt x="2801" y="4443"/>
                    <a:pt x="2855" y="4354"/>
                  </a:cubicBezTo>
                  <a:cubicBezTo>
                    <a:pt x="2944" y="4211"/>
                    <a:pt x="2891" y="4051"/>
                    <a:pt x="2766" y="3962"/>
                  </a:cubicBezTo>
                  <a:cubicBezTo>
                    <a:pt x="2516" y="3819"/>
                    <a:pt x="2338" y="3605"/>
                    <a:pt x="2248" y="3337"/>
                  </a:cubicBezTo>
                  <a:cubicBezTo>
                    <a:pt x="2213" y="3266"/>
                    <a:pt x="2195" y="3176"/>
                    <a:pt x="2177" y="3087"/>
                  </a:cubicBezTo>
                  <a:cubicBezTo>
                    <a:pt x="2160" y="2954"/>
                    <a:pt x="2050" y="2836"/>
                    <a:pt x="1904" y="2836"/>
                  </a:cubicBezTo>
                  <a:cubicBezTo>
                    <a:pt x="1894" y="2836"/>
                    <a:pt x="1884" y="2836"/>
                    <a:pt x="1874" y="2837"/>
                  </a:cubicBezTo>
                  <a:cubicBezTo>
                    <a:pt x="1713" y="2855"/>
                    <a:pt x="1606" y="2998"/>
                    <a:pt x="1624" y="3159"/>
                  </a:cubicBezTo>
                  <a:cubicBezTo>
                    <a:pt x="1624" y="3194"/>
                    <a:pt x="1642" y="3248"/>
                    <a:pt x="1642" y="3283"/>
                  </a:cubicBezTo>
                  <a:cubicBezTo>
                    <a:pt x="999" y="3676"/>
                    <a:pt x="607" y="4390"/>
                    <a:pt x="607" y="5139"/>
                  </a:cubicBezTo>
                  <a:cubicBezTo>
                    <a:pt x="607" y="5639"/>
                    <a:pt x="767" y="6120"/>
                    <a:pt x="1071" y="6495"/>
                  </a:cubicBezTo>
                  <a:cubicBezTo>
                    <a:pt x="411" y="6941"/>
                    <a:pt x="0" y="7691"/>
                    <a:pt x="0" y="8529"/>
                  </a:cubicBezTo>
                  <a:cubicBezTo>
                    <a:pt x="0" y="9457"/>
                    <a:pt x="535" y="10296"/>
                    <a:pt x="1356" y="10724"/>
                  </a:cubicBezTo>
                  <a:cubicBezTo>
                    <a:pt x="1338" y="10777"/>
                    <a:pt x="1338" y="10849"/>
                    <a:pt x="1338" y="10902"/>
                  </a:cubicBezTo>
                  <a:cubicBezTo>
                    <a:pt x="1338" y="11420"/>
                    <a:pt x="1535" y="11919"/>
                    <a:pt x="1874" y="12312"/>
                  </a:cubicBezTo>
                  <a:cubicBezTo>
                    <a:pt x="2159" y="12651"/>
                    <a:pt x="2552" y="12901"/>
                    <a:pt x="2980" y="13008"/>
                  </a:cubicBezTo>
                  <a:cubicBezTo>
                    <a:pt x="3230" y="13811"/>
                    <a:pt x="3961" y="14364"/>
                    <a:pt x="4818" y="14364"/>
                  </a:cubicBezTo>
                  <a:cubicBezTo>
                    <a:pt x="5514" y="14364"/>
                    <a:pt x="6120" y="14007"/>
                    <a:pt x="6459" y="13436"/>
                  </a:cubicBezTo>
                  <a:cubicBezTo>
                    <a:pt x="6798" y="14007"/>
                    <a:pt x="7423" y="14364"/>
                    <a:pt x="8119" y="14364"/>
                  </a:cubicBezTo>
                  <a:cubicBezTo>
                    <a:pt x="8957" y="14364"/>
                    <a:pt x="9707" y="13811"/>
                    <a:pt x="9956" y="13008"/>
                  </a:cubicBezTo>
                  <a:cubicBezTo>
                    <a:pt x="10385" y="12901"/>
                    <a:pt x="10777" y="12651"/>
                    <a:pt x="11063" y="12312"/>
                  </a:cubicBezTo>
                  <a:cubicBezTo>
                    <a:pt x="11402" y="11919"/>
                    <a:pt x="11580" y="11420"/>
                    <a:pt x="11580" y="10902"/>
                  </a:cubicBezTo>
                  <a:cubicBezTo>
                    <a:pt x="11580" y="10849"/>
                    <a:pt x="11580" y="10777"/>
                    <a:pt x="11580" y="10724"/>
                  </a:cubicBezTo>
                  <a:cubicBezTo>
                    <a:pt x="12401" y="10296"/>
                    <a:pt x="12918" y="9457"/>
                    <a:pt x="12918" y="8529"/>
                  </a:cubicBezTo>
                  <a:cubicBezTo>
                    <a:pt x="12918" y="7691"/>
                    <a:pt x="12526" y="6941"/>
                    <a:pt x="11866" y="6495"/>
                  </a:cubicBezTo>
                  <a:cubicBezTo>
                    <a:pt x="12151" y="6120"/>
                    <a:pt x="12329" y="5639"/>
                    <a:pt x="12329" y="5139"/>
                  </a:cubicBezTo>
                  <a:cubicBezTo>
                    <a:pt x="12329" y="4390"/>
                    <a:pt x="11919" y="3676"/>
                    <a:pt x="11277" y="3283"/>
                  </a:cubicBezTo>
                  <a:cubicBezTo>
                    <a:pt x="11312" y="3176"/>
                    <a:pt x="11312" y="3069"/>
                    <a:pt x="11312" y="2962"/>
                  </a:cubicBezTo>
                  <a:cubicBezTo>
                    <a:pt x="11312" y="1999"/>
                    <a:pt x="10545" y="1232"/>
                    <a:pt x="9582" y="1232"/>
                  </a:cubicBezTo>
                  <a:cubicBezTo>
                    <a:pt x="9475" y="1232"/>
                    <a:pt x="9350" y="1232"/>
                    <a:pt x="9243" y="1267"/>
                  </a:cubicBezTo>
                  <a:cubicBezTo>
                    <a:pt x="9100" y="536"/>
                    <a:pt x="8475" y="0"/>
                    <a:pt x="7726" y="0"/>
                  </a:cubicBezTo>
                  <a:cubicBezTo>
                    <a:pt x="7209" y="0"/>
                    <a:pt x="6745" y="250"/>
                    <a:pt x="6459" y="643"/>
                  </a:cubicBezTo>
                  <a:cubicBezTo>
                    <a:pt x="6192" y="250"/>
                    <a:pt x="5728" y="0"/>
                    <a:pt x="5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120"/>
            <p:cNvSpPr/>
            <p:nvPr/>
          </p:nvSpPr>
          <p:spPr>
            <a:xfrm>
              <a:off x="3415450" y="2395150"/>
              <a:ext cx="36150" cy="56225"/>
            </a:xfrm>
            <a:custGeom>
              <a:avLst/>
              <a:gdLst/>
              <a:ahLst/>
              <a:cxnLst/>
              <a:rect l="l" t="t" r="r" b="b"/>
              <a:pathLst>
                <a:path w="1446" h="2249" extrusionOk="0">
                  <a:moveTo>
                    <a:pt x="1002" y="0"/>
                  </a:moveTo>
                  <a:cubicBezTo>
                    <a:pt x="954" y="0"/>
                    <a:pt x="904" y="12"/>
                    <a:pt x="857" y="36"/>
                  </a:cubicBezTo>
                  <a:cubicBezTo>
                    <a:pt x="732" y="125"/>
                    <a:pt x="678" y="286"/>
                    <a:pt x="767" y="428"/>
                  </a:cubicBezTo>
                  <a:cubicBezTo>
                    <a:pt x="839" y="553"/>
                    <a:pt x="874" y="714"/>
                    <a:pt x="874" y="857"/>
                  </a:cubicBezTo>
                  <a:cubicBezTo>
                    <a:pt x="874" y="1249"/>
                    <a:pt x="607" y="1588"/>
                    <a:pt x="232" y="1695"/>
                  </a:cubicBezTo>
                  <a:cubicBezTo>
                    <a:pt x="89" y="1731"/>
                    <a:pt x="0" y="1891"/>
                    <a:pt x="36" y="2034"/>
                  </a:cubicBezTo>
                  <a:cubicBezTo>
                    <a:pt x="72" y="2159"/>
                    <a:pt x="179" y="2248"/>
                    <a:pt x="304" y="2248"/>
                  </a:cubicBezTo>
                  <a:cubicBezTo>
                    <a:pt x="321" y="2248"/>
                    <a:pt x="357" y="2248"/>
                    <a:pt x="375" y="2230"/>
                  </a:cubicBezTo>
                  <a:cubicBezTo>
                    <a:pt x="999" y="2070"/>
                    <a:pt x="1445" y="1499"/>
                    <a:pt x="1445" y="857"/>
                  </a:cubicBezTo>
                  <a:cubicBezTo>
                    <a:pt x="1445" y="607"/>
                    <a:pt x="1374" y="357"/>
                    <a:pt x="1249" y="143"/>
                  </a:cubicBezTo>
                  <a:cubicBezTo>
                    <a:pt x="1190" y="48"/>
                    <a:pt x="1099"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120"/>
            <p:cNvSpPr/>
            <p:nvPr/>
          </p:nvSpPr>
          <p:spPr>
            <a:xfrm>
              <a:off x="3440425" y="2486150"/>
              <a:ext cx="42850" cy="50425"/>
            </a:xfrm>
            <a:custGeom>
              <a:avLst/>
              <a:gdLst/>
              <a:ahLst/>
              <a:cxnLst/>
              <a:rect l="l" t="t" r="r" b="b"/>
              <a:pathLst>
                <a:path w="1714" h="2017" extrusionOk="0">
                  <a:moveTo>
                    <a:pt x="286" y="0"/>
                  </a:moveTo>
                  <a:cubicBezTo>
                    <a:pt x="125" y="0"/>
                    <a:pt x="0" y="125"/>
                    <a:pt x="0" y="286"/>
                  </a:cubicBezTo>
                  <a:cubicBezTo>
                    <a:pt x="0" y="428"/>
                    <a:pt x="125" y="553"/>
                    <a:pt x="286" y="553"/>
                  </a:cubicBezTo>
                  <a:cubicBezTo>
                    <a:pt x="768" y="553"/>
                    <a:pt x="1160" y="946"/>
                    <a:pt x="1160" y="1427"/>
                  </a:cubicBezTo>
                  <a:cubicBezTo>
                    <a:pt x="1160" y="1499"/>
                    <a:pt x="1142" y="1588"/>
                    <a:pt x="1124" y="1659"/>
                  </a:cubicBezTo>
                  <a:cubicBezTo>
                    <a:pt x="1089" y="1802"/>
                    <a:pt x="1178" y="1963"/>
                    <a:pt x="1321" y="1998"/>
                  </a:cubicBezTo>
                  <a:cubicBezTo>
                    <a:pt x="1356" y="1998"/>
                    <a:pt x="1374" y="2016"/>
                    <a:pt x="1392" y="2016"/>
                  </a:cubicBezTo>
                  <a:cubicBezTo>
                    <a:pt x="1517" y="2016"/>
                    <a:pt x="1642" y="1927"/>
                    <a:pt x="1660" y="1802"/>
                  </a:cubicBezTo>
                  <a:cubicBezTo>
                    <a:pt x="1695" y="1677"/>
                    <a:pt x="1713" y="1552"/>
                    <a:pt x="1713" y="1427"/>
                  </a:cubicBezTo>
                  <a:cubicBezTo>
                    <a:pt x="1713" y="642"/>
                    <a:pt x="107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120"/>
            <p:cNvSpPr/>
            <p:nvPr/>
          </p:nvSpPr>
          <p:spPr>
            <a:xfrm>
              <a:off x="3447125" y="2339150"/>
              <a:ext cx="56225" cy="22550"/>
            </a:xfrm>
            <a:custGeom>
              <a:avLst/>
              <a:gdLst/>
              <a:ahLst/>
              <a:cxnLst/>
              <a:rect l="l" t="t" r="r" b="b"/>
              <a:pathLst>
                <a:path w="2249" h="902" extrusionOk="0">
                  <a:moveTo>
                    <a:pt x="303" y="1"/>
                  </a:moveTo>
                  <a:cubicBezTo>
                    <a:pt x="232" y="1"/>
                    <a:pt x="161" y="28"/>
                    <a:pt x="107" y="81"/>
                  </a:cubicBezTo>
                  <a:cubicBezTo>
                    <a:pt x="0" y="188"/>
                    <a:pt x="0" y="367"/>
                    <a:pt x="107" y="474"/>
                  </a:cubicBezTo>
                  <a:cubicBezTo>
                    <a:pt x="375" y="741"/>
                    <a:pt x="732" y="902"/>
                    <a:pt x="1124" y="902"/>
                  </a:cubicBezTo>
                  <a:cubicBezTo>
                    <a:pt x="1499" y="902"/>
                    <a:pt x="1856" y="741"/>
                    <a:pt x="2123" y="474"/>
                  </a:cubicBezTo>
                  <a:cubicBezTo>
                    <a:pt x="2248" y="367"/>
                    <a:pt x="2248" y="188"/>
                    <a:pt x="2123" y="81"/>
                  </a:cubicBezTo>
                  <a:cubicBezTo>
                    <a:pt x="2070" y="28"/>
                    <a:pt x="1998" y="1"/>
                    <a:pt x="1927" y="1"/>
                  </a:cubicBezTo>
                  <a:cubicBezTo>
                    <a:pt x="1856" y="1"/>
                    <a:pt x="1784" y="28"/>
                    <a:pt x="1731" y="81"/>
                  </a:cubicBezTo>
                  <a:cubicBezTo>
                    <a:pt x="1570" y="242"/>
                    <a:pt x="1356" y="331"/>
                    <a:pt x="1124" y="331"/>
                  </a:cubicBezTo>
                  <a:cubicBezTo>
                    <a:pt x="892" y="331"/>
                    <a:pt x="678" y="242"/>
                    <a:pt x="500" y="81"/>
                  </a:cubicBezTo>
                  <a:cubicBezTo>
                    <a:pt x="446" y="28"/>
                    <a:pt x="375"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120"/>
            <p:cNvSpPr/>
            <p:nvPr/>
          </p:nvSpPr>
          <p:spPr>
            <a:xfrm>
              <a:off x="3589400" y="2395150"/>
              <a:ext cx="36175" cy="56225"/>
            </a:xfrm>
            <a:custGeom>
              <a:avLst/>
              <a:gdLst/>
              <a:ahLst/>
              <a:cxnLst/>
              <a:rect l="l" t="t" r="r" b="b"/>
              <a:pathLst>
                <a:path w="1447" h="2249" extrusionOk="0">
                  <a:moveTo>
                    <a:pt x="435" y="0"/>
                  </a:moveTo>
                  <a:cubicBezTo>
                    <a:pt x="340" y="0"/>
                    <a:pt x="245" y="48"/>
                    <a:pt x="197" y="143"/>
                  </a:cubicBezTo>
                  <a:cubicBezTo>
                    <a:pt x="72" y="357"/>
                    <a:pt x="1" y="607"/>
                    <a:pt x="1" y="857"/>
                  </a:cubicBezTo>
                  <a:cubicBezTo>
                    <a:pt x="1" y="1499"/>
                    <a:pt x="447" y="2070"/>
                    <a:pt x="1071" y="2230"/>
                  </a:cubicBezTo>
                  <a:cubicBezTo>
                    <a:pt x="1089" y="2248"/>
                    <a:pt x="1107" y="2248"/>
                    <a:pt x="1143" y="2248"/>
                  </a:cubicBezTo>
                  <a:cubicBezTo>
                    <a:pt x="1268" y="2248"/>
                    <a:pt x="1375" y="2159"/>
                    <a:pt x="1410" y="2034"/>
                  </a:cubicBezTo>
                  <a:cubicBezTo>
                    <a:pt x="1446" y="1891"/>
                    <a:pt x="1357" y="1731"/>
                    <a:pt x="1214" y="1695"/>
                  </a:cubicBezTo>
                  <a:cubicBezTo>
                    <a:pt x="822" y="1588"/>
                    <a:pt x="572" y="1249"/>
                    <a:pt x="572" y="857"/>
                  </a:cubicBezTo>
                  <a:cubicBezTo>
                    <a:pt x="572" y="714"/>
                    <a:pt x="607" y="553"/>
                    <a:pt x="679" y="428"/>
                  </a:cubicBezTo>
                  <a:cubicBezTo>
                    <a:pt x="750" y="286"/>
                    <a:pt x="715" y="125"/>
                    <a:pt x="572" y="36"/>
                  </a:cubicBezTo>
                  <a:cubicBezTo>
                    <a:pt x="530" y="12"/>
                    <a:pt x="483"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120"/>
            <p:cNvSpPr/>
            <p:nvPr/>
          </p:nvSpPr>
          <p:spPr>
            <a:xfrm>
              <a:off x="3557300" y="2486150"/>
              <a:ext cx="42850" cy="50425"/>
            </a:xfrm>
            <a:custGeom>
              <a:avLst/>
              <a:gdLst/>
              <a:ahLst/>
              <a:cxnLst/>
              <a:rect l="l" t="t" r="r" b="b"/>
              <a:pathLst>
                <a:path w="1714" h="2017" extrusionOk="0">
                  <a:moveTo>
                    <a:pt x="1445" y="0"/>
                  </a:moveTo>
                  <a:cubicBezTo>
                    <a:pt x="642" y="0"/>
                    <a:pt x="0" y="642"/>
                    <a:pt x="0" y="1427"/>
                  </a:cubicBezTo>
                  <a:cubicBezTo>
                    <a:pt x="0" y="1552"/>
                    <a:pt x="18" y="1677"/>
                    <a:pt x="54" y="1802"/>
                  </a:cubicBezTo>
                  <a:cubicBezTo>
                    <a:pt x="89" y="1927"/>
                    <a:pt x="196" y="2016"/>
                    <a:pt x="321" y="2016"/>
                  </a:cubicBezTo>
                  <a:cubicBezTo>
                    <a:pt x="357" y="2016"/>
                    <a:pt x="375" y="1998"/>
                    <a:pt x="393" y="1998"/>
                  </a:cubicBezTo>
                  <a:cubicBezTo>
                    <a:pt x="553" y="1963"/>
                    <a:pt x="642" y="1802"/>
                    <a:pt x="607" y="1659"/>
                  </a:cubicBezTo>
                  <a:cubicBezTo>
                    <a:pt x="571" y="1588"/>
                    <a:pt x="571" y="1499"/>
                    <a:pt x="571" y="1427"/>
                  </a:cubicBezTo>
                  <a:cubicBezTo>
                    <a:pt x="571" y="946"/>
                    <a:pt x="964" y="571"/>
                    <a:pt x="1445" y="571"/>
                  </a:cubicBezTo>
                  <a:cubicBezTo>
                    <a:pt x="1588" y="571"/>
                    <a:pt x="1713" y="428"/>
                    <a:pt x="1713" y="286"/>
                  </a:cubicBezTo>
                  <a:cubicBezTo>
                    <a:pt x="1713" y="125"/>
                    <a:pt x="1588"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120"/>
            <p:cNvSpPr/>
            <p:nvPr/>
          </p:nvSpPr>
          <p:spPr>
            <a:xfrm>
              <a:off x="3537675" y="2339150"/>
              <a:ext cx="56225" cy="22550"/>
            </a:xfrm>
            <a:custGeom>
              <a:avLst/>
              <a:gdLst/>
              <a:ahLst/>
              <a:cxnLst/>
              <a:rect l="l" t="t" r="r" b="b"/>
              <a:pathLst>
                <a:path w="2249" h="902" extrusionOk="0">
                  <a:moveTo>
                    <a:pt x="303" y="1"/>
                  </a:moveTo>
                  <a:cubicBezTo>
                    <a:pt x="232" y="1"/>
                    <a:pt x="161" y="28"/>
                    <a:pt x="107" y="81"/>
                  </a:cubicBezTo>
                  <a:cubicBezTo>
                    <a:pt x="0" y="188"/>
                    <a:pt x="0" y="367"/>
                    <a:pt x="107" y="474"/>
                  </a:cubicBezTo>
                  <a:cubicBezTo>
                    <a:pt x="375" y="741"/>
                    <a:pt x="732" y="902"/>
                    <a:pt x="1124" y="902"/>
                  </a:cubicBezTo>
                  <a:cubicBezTo>
                    <a:pt x="1499" y="902"/>
                    <a:pt x="1856" y="741"/>
                    <a:pt x="2123" y="474"/>
                  </a:cubicBezTo>
                  <a:cubicBezTo>
                    <a:pt x="2248" y="367"/>
                    <a:pt x="2248" y="188"/>
                    <a:pt x="2123" y="81"/>
                  </a:cubicBezTo>
                  <a:cubicBezTo>
                    <a:pt x="2070" y="28"/>
                    <a:pt x="1998" y="1"/>
                    <a:pt x="1927" y="1"/>
                  </a:cubicBezTo>
                  <a:cubicBezTo>
                    <a:pt x="1856" y="1"/>
                    <a:pt x="1784" y="28"/>
                    <a:pt x="1731" y="81"/>
                  </a:cubicBezTo>
                  <a:cubicBezTo>
                    <a:pt x="1570" y="242"/>
                    <a:pt x="1356" y="331"/>
                    <a:pt x="1124" y="331"/>
                  </a:cubicBezTo>
                  <a:cubicBezTo>
                    <a:pt x="892" y="331"/>
                    <a:pt x="678" y="242"/>
                    <a:pt x="500" y="81"/>
                  </a:cubicBezTo>
                  <a:cubicBezTo>
                    <a:pt x="446" y="28"/>
                    <a:pt x="375"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120"/>
            <p:cNvSpPr/>
            <p:nvPr/>
          </p:nvSpPr>
          <p:spPr>
            <a:xfrm>
              <a:off x="3495725" y="2419450"/>
              <a:ext cx="49100" cy="36375"/>
            </a:xfrm>
            <a:custGeom>
              <a:avLst/>
              <a:gdLst/>
              <a:ahLst/>
              <a:cxnLst/>
              <a:rect l="l" t="t" r="r" b="b"/>
              <a:pathLst>
                <a:path w="1964" h="1455" extrusionOk="0">
                  <a:moveTo>
                    <a:pt x="1660" y="1"/>
                  </a:moveTo>
                  <a:cubicBezTo>
                    <a:pt x="1589" y="1"/>
                    <a:pt x="1517" y="27"/>
                    <a:pt x="1464" y="81"/>
                  </a:cubicBezTo>
                  <a:lnTo>
                    <a:pt x="768" y="777"/>
                  </a:lnTo>
                  <a:lnTo>
                    <a:pt x="518" y="527"/>
                  </a:lnTo>
                  <a:cubicBezTo>
                    <a:pt x="465" y="473"/>
                    <a:pt x="393" y="447"/>
                    <a:pt x="320" y="447"/>
                  </a:cubicBezTo>
                  <a:cubicBezTo>
                    <a:pt x="246" y="447"/>
                    <a:pt x="170" y="473"/>
                    <a:pt x="108" y="527"/>
                  </a:cubicBezTo>
                  <a:cubicBezTo>
                    <a:pt x="1" y="652"/>
                    <a:pt x="1" y="830"/>
                    <a:pt x="108" y="937"/>
                  </a:cubicBezTo>
                  <a:lnTo>
                    <a:pt x="572" y="1383"/>
                  </a:lnTo>
                  <a:cubicBezTo>
                    <a:pt x="625" y="1437"/>
                    <a:pt x="697" y="1455"/>
                    <a:pt x="768" y="1455"/>
                  </a:cubicBezTo>
                  <a:cubicBezTo>
                    <a:pt x="839" y="1455"/>
                    <a:pt x="911" y="1437"/>
                    <a:pt x="964" y="1383"/>
                  </a:cubicBezTo>
                  <a:lnTo>
                    <a:pt x="1856" y="491"/>
                  </a:lnTo>
                  <a:cubicBezTo>
                    <a:pt x="1964" y="366"/>
                    <a:pt x="1964" y="188"/>
                    <a:pt x="1856" y="81"/>
                  </a:cubicBezTo>
                  <a:cubicBezTo>
                    <a:pt x="1803" y="27"/>
                    <a:pt x="1732"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8" name="Google Shape;2218;p120"/>
          <p:cNvGrpSpPr/>
          <p:nvPr/>
        </p:nvGrpSpPr>
        <p:grpSpPr>
          <a:xfrm>
            <a:off x="4127263" y="1581600"/>
            <a:ext cx="325200" cy="359550"/>
            <a:chOff x="2791850" y="1657800"/>
            <a:chExt cx="325200" cy="359550"/>
          </a:xfrm>
        </p:grpSpPr>
        <p:sp>
          <p:nvSpPr>
            <p:cNvPr id="2219" name="Google Shape;2219;p120"/>
            <p:cNvSpPr/>
            <p:nvPr/>
          </p:nvSpPr>
          <p:spPr>
            <a:xfrm>
              <a:off x="2848950" y="1836675"/>
              <a:ext cx="14275" cy="14300"/>
            </a:xfrm>
            <a:custGeom>
              <a:avLst/>
              <a:gdLst/>
              <a:ahLst/>
              <a:cxnLst/>
              <a:rect l="l" t="t" r="r" b="b"/>
              <a:pathLst>
                <a:path w="571" h="572" extrusionOk="0">
                  <a:moveTo>
                    <a:pt x="286" y="0"/>
                  </a:moveTo>
                  <a:cubicBezTo>
                    <a:pt x="125" y="0"/>
                    <a:pt x="0" y="125"/>
                    <a:pt x="0" y="286"/>
                  </a:cubicBezTo>
                  <a:cubicBezTo>
                    <a:pt x="0" y="446"/>
                    <a:pt x="125" y="571"/>
                    <a:pt x="286" y="571"/>
                  </a:cubicBezTo>
                  <a:cubicBezTo>
                    <a:pt x="446" y="571"/>
                    <a:pt x="571" y="446"/>
                    <a:pt x="571" y="286"/>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120"/>
            <p:cNvSpPr/>
            <p:nvPr/>
          </p:nvSpPr>
          <p:spPr>
            <a:xfrm>
              <a:off x="2791850" y="1657800"/>
              <a:ext cx="325200" cy="359550"/>
            </a:xfrm>
            <a:custGeom>
              <a:avLst/>
              <a:gdLst/>
              <a:ahLst/>
              <a:cxnLst/>
              <a:rect l="l" t="t" r="r" b="b"/>
              <a:pathLst>
                <a:path w="13008" h="14382" extrusionOk="0">
                  <a:moveTo>
                    <a:pt x="5924" y="553"/>
                  </a:moveTo>
                  <a:cubicBezTo>
                    <a:pt x="6085" y="553"/>
                    <a:pt x="6209" y="678"/>
                    <a:pt x="6209" y="839"/>
                  </a:cubicBezTo>
                  <a:lnTo>
                    <a:pt x="6209" y="1124"/>
                  </a:lnTo>
                  <a:cubicBezTo>
                    <a:pt x="6209" y="1285"/>
                    <a:pt x="6334" y="1410"/>
                    <a:pt x="6477" y="1410"/>
                  </a:cubicBezTo>
                  <a:lnTo>
                    <a:pt x="7333" y="1410"/>
                  </a:lnTo>
                  <a:lnTo>
                    <a:pt x="7333" y="2248"/>
                  </a:lnTo>
                  <a:cubicBezTo>
                    <a:pt x="7333" y="2409"/>
                    <a:pt x="7458" y="2534"/>
                    <a:pt x="7601" y="2534"/>
                  </a:cubicBezTo>
                  <a:lnTo>
                    <a:pt x="7887" y="2534"/>
                  </a:lnTo>
                  <a:cubicBezTo>
                    <a:pt x="8047" y="2534"/>
                    <a:pt x="8172" y="2659"/>
                    <a:pt x="8172" y="2802"/>
                  </a:cubicBezTo>
                  <a:cubicBezTo>
                    <a:pt x="8172" y="2962"/>
                    <a:pt x="8047" y="3087"/>
                    <a:pt x="7887" y="3087"/>
                  </a:cubicBezTo>
                  <a:lnTo>
                    <a:pt x="7601" y="3087"/>
                  </a:lnTo>
                  <a:cubicBezTo>
                    <a:pt x="7458" y="3087"/>
                    <a:pt x="7333" y="3212"/>
                    <a:pt x="7333" y="3373"/>
                  </a:cubicBezTo>
                  <a:lnTo>
                    <a:pt x="7333" y="4211"/>
                  </a:lnTo>
                  <a:lnTo>
                    <a:pt x="6763" y="4211"/>
                  </a:lnTo>
                  <a:cubicBezTo>
                    <a:pt x="6763" y="3747"/>
                    <a:pt x="6388" y="3373"/>
                    <a:pt x="5924" y="3373"/>
                  </a:cubicBezTo>
                  <a:cubicBezTo>
                    <a:pt x="5460" y="3373"/>
                    <a:pt x="5085" y="3747"/>
                    <a:pt x="5085" y="4211"/>
                  </a:cubicBezTo>
                  <a:lnTo>
                    <a:pt x="4800" y="4211"/>
                  </a:lnTo>
                  <a:cubicBezTo>
                    <a:pt x="4639" y="4211"/>
                    <a:pt x="4514" y="4086"/>
                    <a:pt x="4514" y="3926"/>
                  </a:cubicBezTo>
                  <a:lnTo>
                    <a:pt x="4514" y="1410"/>
                  </a:lnTo>
                  <a:lnTo>
                    <a:pt x="5371" y="1410"/>
                  </a:lnTo>
                  <a:cubicBezTo>
                    <a:pt x="5514" y="1410"/>
                    <a:pt x="5638" y="1285"/>
                    <a:pt x="5638" y="1124"/>
                  </a:cubicBezTo>
                  <a:lnTo>
                    <a:pt x="5638" y="839"/>
                  </a:lnTo>
                  <a:cubicBezTo>
                    <a:pt x="5638" y="678"/>
                    <a:pt x="5763" y="553"/>
                    <a:pt x="5924" y="553"/>
                  </a:cubicBezTo>
                  <a:close/>
                  <a:moveTo>
                    <a:pt x="11027" y="3640"/>
                  </a:moveTo>
                  <a:cubicBezTo>
                    <a:pt x="11188" y="3640"/>
                    <a:pt x="11312" y="3765"/>
                    <a:pt x="11312" y="3926"/>
                  </a:cubicBezTo>
                  <a:lnTo>
                    <a:pt x="11312" y="4211"/>
                  </a:lnTo>
                  <a:cubicBezTo>
                    <a:pt x="11312" y="4372"/>
                    <a:pt x="11437" y="4497"/>
                    <a:pt x="11598" y="4497"/>
                  </a:cubicBezTo>
                  <a:lnTo>
                    <a:pt x="12436" y="4497"/>
                  </a:lnTo>
                  <a:lnTo>
                    <a:pt x="12436" y="5050"/>
                  </a:lnTo>
                  <a:cubicBezTo>
                    <a:pt x="11973" y="5050"/>
                    <a:pt x="11598" y="5424"/>
                    <a:pt x="11598" y="5888"/>
                  </a:cubicBezTo>
                  <a:cubicBezTo>
                    <a:pt x="11598" y="6352"/>
                    <a:pt x="11973" y="6727"/>
                    <a:pt x="12436" y="6727"/>
                  </a:cubicBezTo>
                  <a:lnTo>
                    <a:pt x="12436" y="7012"/>
                  </a:lnTo>
                  <a:cubicBezTo>
                    <a:pt x="12436" y="7173"/>
                    <a:pt x="12312" y="7298"/>
                    <a:pt x="12151" y="7298"/>
                  </a:cubicBezTo>
                  <a:lnTo>
                    <a:pt x="9635" y="7298"/>
                  </a:lnTo>
                  <a:lnTo>
                    <a:pt x="9635" y="6459"/>
                  </a:lnTo>
                  <a:cubicBezTo>
                    <a:pt x="9635" y="6299"/>
                    <a:pt x="9510" y="6174"/>
                    <a:pt x="9350" y="6174"/>
                  </a:cubicBezTo>
                  <a:lnTo>
                    <a:pt x="9064" y="6174"/>
                  </a:lnTo>
                  <a:cubicBezTo>
                    <a:pt x="8921" y="6174"/>
                    <a:pt x="8797" y="6049"/>
                    <a:pt x="8797" y="5888"/>
                  </a:cubicBezTo>
                  <a:cubicBezTo>
                    <a:pt x="8797" y="5746"/>
                    <a:pt x="8921" y="5621"/>
                    <a:pt x="9064" y="5621"/>
                  </a:cubicBezTo>
                  <a:lnTo>
                    <a:pt x="9350" y="5621"/>
                  </a:lnTo>
                  <a:cubicBezTo>
                    <a:pt x="9510" y="5621"/>
                    <a:pt x="9635" y="5478"/>
                    <a:pt x="9635" y="5335"/>
                  </a:cubicBezTo>
                  <a:lnTo>
                    <a:pt x="9635" y="4497"/>
                  </a:lnTo>
                  <a:lnTo>
                    <a:pt x="10474" y="4497"/>
                  </a:lnTo>
                  <a:cubicBezTo>
                    <a:pt x="10634" y="4497"/>
                    <a:pt x="10759" y="4372"/>
                    <a:pt x="10759" y="4211"/>
                  </a:cubicBezTo>
                  <a:lnTo>
                    <a:pt x="10759" y="3926"/>
                  </a:lnTo>
                  <a:cubicBezTo>
                    <a:pt x="10759" y="3765"/>
                    <a:pt x="10884" y="3640"/>
                    <a:pt x="11027" y="3640"/>
                  </a:cubicBezTo>
                  <a:close/>
                  <a:moveTo>
                    <a:pt x="5924" y="0"/>
                  </a:moveTo>
                  <a:cubicBezTo>
                    <a:pt x="5460" y="0"/>
                    <a:pt x="5085" y="375"/>
                    <a:pt x="5085" y="839"/>
                  </a:cubicBezTo>
                  <a:lnTo>
                    <a:pt x="4247" y="839"/>
                  </a:lnTo>
                  <a:cubicBezTo>
                    <a:pt x="4086" y="839"/>
                    <a:pt x="3961" y="964"/>
                    <a:pt x="3961" y="1124"/>
                  </a:cubicBezTo>
                  <a:lnTo>
                    <a:pt x="3961" y="2445"/>
                  </a:lnTo>
                  <a:cubicBezTo>
                    <a:pt x="3140" y="2802"/>
                    <a:pt x="2445" y="3373"/>
                    <a:pt x="1945" y="4104"/>
                  </a:cubicBezTo>
                  <a:cubicBezTo>
                    <a:pt x="1392" y="4907"/>
                    <a:pt x="1089" y="5835"/>
                    <a:pt x="1089" y="6798"/>
                  </a:cubicBezTo>
                  <a:cubicBezTo>
                    <a:pt x="1089" y="7084"/>
                    <a:pt x="839" y="7619"/>
                    <a:pt x="393" y="8226"/>
                  </a:cubicBezTo>
                  <a:cubicBezTo>
                    <a:pt x="0" y="8797"/>
                    <a:pt x="54" y="9189"/>
                    <a:pt x="179" y="9421"/>
                  </a:cubicBezTo>
                  <a:cubicBezTo>
                    <a:pt x="303" y="9671"/>
                    <a:pt x="607" y="9956"/>
                    <a:pt x="1374" y="10010"/>
                  </a:cubicBezTo>
                  <a:lnTo>
                    <a:pt x="1374" y="11241"/>
                  </a:lnTo>
                  <a:cubicBezTo>
                    <a:pt x="1374" y="12080"/>
                    <a:pt x="2070" y="12758"/>
                    <a:pt x="2891" y="12758"/>
                  </a:cubicBezTo>
                  <a:cubicBezTo>
                    <a:pt x="3640" y="12758"/>
                    <a:pt x="4033" y="12776"/>
                    <a:pt x="4211" y="12936"/>
                  </a:cubicBezTo>
                  <a:cubicBezTo>
                    <a:pt x="4372" y="13079"/>
                    <a:pt x="4425" y="13436"/>
                    <a:pt x="4479" y="14114"/>
                  </a:cubicBezTo>
                  <a:cubicBezTo>
                    <a:pt x="4479" y="14257"/>
                    <a:pt x="4604" y="14381"/>
                    <a:pt x="4746" y="14381"/>
                  </a:cubicBezTo>
                  <a:lnTo>
                    <a:pt x="8779" y="14381"/>
                  </a:lnTo>
                  <a:cubicBezTo>
                    <a:pt x="8850" y="14381"/>
                    <a:pt x="8921" y="14346"/>
                    <a:pt x="8975" y="14292"/>
                  </a:cubicBezTo>
                  <a:cubicBezTo>
                    <a:pt x="9029" y="14221"/>
                    <a:pt x="9064" y="14149"/>
                    <a:pt x="9064" y="14078"/>
                  </a:cubicBezTo>
                  <a:cubicBezTo>
                    <a:pt x="9029" y="13525"/>
                    <a:pt x="9011" y="13132"/>
                    <a:pt x="9011" y="12776"/>
                  </a:cubicBezTo>
                  <a:cubicBezTo>
                    <a:pt x="9011" y="12615"/>
                    <a:pt x="8886" y="12490"/>
                    <a:pt x="8725" y="12490"/>
                  </a:cubicBezTo>
                  <a:cubicBezTo>
                    <a:pt x="8582" y="12490"/>
                    <a:pt x="8458" y="12615"/>
                    <a:pt x="8458" y="12776"/>
                  </a:cubicBezTo>
                  <a:cubicBezTo>
                    <a:pt x="8440" y="13079"/>
                    <a:pt x="8458" y="13400"/>
                    <a:pt x="8475" y="13810"/>
                  </a:cubicBezTo>
                  <a:lnTo>
                    <a:pt x="5014" y="13810"/>
                  </a:lnTo>
                  <a:cubicBezTo>
                    <a:pt x="4960" y="13204"/>
                    <a:pt x="4889" y="12776"/>
                    <a:pt x="4568" y="12508"/>
                  </a:cubicBezTo>
                  <a:cubicBezTo>
                    <a:pt x="4229" y="12205"/>
                    <a:pt x="3711" y="12187"/>
                    <a:pt x="2891" y="12187"/>
                  </a:cubicBezTo>
                  <a:cubicBezTo>
                    <a:pt x="2373" y="12187"/>
                    <a:pt x="1945" y="11759"/>
                    <a:pt x="1945" y="11241"/>
                  </a:cubicBezTo>
                  <a:lnTo>
                    <a:pt x="1945" y="10866"/>
                  </a:lnTo>
                  <a:cubicBezTo>
                    <a:pt x="2123" y="10866"/>
                    <a:pt x="2373" y="10956"/>
                    <a:pt x="2641" y="11116"/>
                  </a:cubicBezTo>
                  <a:cubicBezTo>
                    <a:pt x="2694" y="11134"/>
                    <a:pt x="2730" y="11152"/>
                    <a:pt x="2784" y="11152"/>
                  </a:cubicBezTo>
                  <a:cubicBezTo>
                    <a:pt x="2873" y="11152"/>
                    <a:pt x="2980" y="11098"/>
                    <a:pt x="3033" y="11009"/>
                  </a:cubicBezTo>
                  <a:cubicBezTo>
                    <a:pt x="3105" y="10884"/>
                    <a:pt x="3051" y="10706"/>
                    <a:pt x="2926" y="10634"/>
                  </a:cubicBezTo>
                  <a:cubicBezTo>
                    <a:pt x="2552" y="10420"/>
                    <a:pt x="2230" y="10313"/>
                    <a:pt x="1945" y="10313"/>
                  </a:cubicBezTo>
                  <a:lnTo>
                    <a:pt x="1945" y="9742"/>
                  </a:lnTo>
                  <a:cubicBezTo>
                    <a:pt x="1945" y="9600"/>
                    <a:pt x="1820" y="9475"/>
                    <a:pt x="1660" y="9475"/>
                  </a:cubicBezTo>
                  <a:cubicBezTo>
                    <a:pt x="1142" y="9475"/>
                    <a:pt x="767" y="9350"/>
                    <a:pt x="678" y="9171"/>
                  </a:cubicBezTo>
                  <a:cubicBezTo>
                    <a:pt x="607" y="9046"/>
                    <a:pt x="678" y="8815"/>
                    <a:pt x="857" y="8565"/>
                  </a:cubicBezTo>
                  <a:cubicBezTo>
                    <a:pt x="1213" y="8047"/>
                    <a:pt x="1660" y="7334"/>
                    <a:pt x="1660" y="6798"/>
                  </a:cubicBezTo>
                  <a:cubicBezTo>
                    <a:pt x="1660" y="5210"/>
                    <a:pt x="2552" y="3783"/>
                    <a:pt x="3961" y="3051"/>
                  </a:cubicBezTo>
                  <a:lnTo>
                    <a:pt x="3961" y="3926"/>
                  </a:lnTo>
                  <a:cubicBezTo>
                    <a:pt x="3961" y="4390"/>
                    <a:pt x="4336" y="4764"/>
                    <a:pt x="4800" y="4764"/>
                  </a:cubicBezTo>
                  <a:lnTo>
                    <a:pt x="5371" y="4764"/>
                  </a:lnTo>
                  <a:cubicBezTo>
                    <a:pt x="5514" y="4764"/>
                    <a:pt x="5638" y="4639"/>
                    <a:pt x="5638" y="4497"/>
                  </a:cubicBezTo>
                  <a:lnTo>
                    <a:pt x="5638" y="4211"/>
                  </a:lnTo>
                  <a:cubicBezTo>
                    <a:pt x="5638" y="4051"/>
                    <a:pt x="5763" y="3926"/>
                    <a:pt x="5924" y="3926"/>
                  </a:cubicBezTo>
                  <a:cubicBezTo>
                    <a:pt x="6085" y="3926"/>
                    <a:pt x="6209" y="4051"/>
                    <a:pt x="6209" y="4211"/>
                  </a:cubicBezTo>
                  <a:lnTo>
                    <a:pt x="6209" y="4497"/>
                  </a:lnTo>
                  <a:cubicBezTo>
                    <a:pt x="6209" y="4639"/>
                    <a:pt x="6334" y="4764"/>
                    <a:pt x="6477" y="4764"/>
                  </a:cubicBezTo>
                  <a:lnTo>
                    <a:pt x="7601" y="4764"/>
                  </a:lnTo>
                  <a:cubicBezTo>
                    <a:pt x="7762" y="4764"/>
                    <a:pt x="7887" y="4639"/>
                    <a:pt x="7887" y="4497"/>
                  </a:cubicBezTo>
                  <a:lnTo>
                    <a:pt x="7887" y="3640"/>
                  </a:lnTo>
                  <a:cubicBezTo>
                    <a:pt x="8119" y="3640"/>
                    <a:pt x="8315" y="3569"/>
                    <a:pt x="8475" y="3426"/>
                  </a:cubicBezTo>
                  <a:cubicBezTo>
                    <a:pt x="8707" y="3604"/>
                    <a:pt x="8939" y="3801"/>
                    <a:pt x="9136" y="4033"/>
                  </a:cubicBezTo>
                  <a:cubicBezTo>
                    <a:pt x="9100" y="4086"/>
                    <a:pt x="9064" y="4140"/>
                    <a:pt x="9064" y="4211"/>
                  </a:cubicBezTo>
                  <a:lnTo>
                    <a:pt x="9064" y="5050"/>
                  </a:lnTo>
                  <a:cubicBezTo>
                    <a:pt x="8600" y="5050"/>
                    <a:pt x="8226" y="5424"/>
                    <a:pt x="8226" y="5888"/>
                  </a:cubicBezTo>
                  <a:cubicBezTo>
                    <a:pt x="8226" y="6352"/>
                    <a:pt x="8600" y="6727"/>
                    <a:pt x="9064" y="6727"/>
                  </a:cubicBezTo>
                  <a:lnTo>
                    <a:pt x="9064" y="7583"/>
                  </a:lnTo>
                  <a:cubicBezTo>
                    <a:pt x="9064" y="7726"/>
                    <a:pt x="9189" y="7851"/>
                    <a:pt x="9350" y="7851"/>
                  </a:cubicBezTo>
                  <a:lnTo>
                    <a:pt x="10063" y="7851"/>
                  </a:lnTo>
                  <a:cubicBezTo>
                    <a:pt x="9956" y="8261"/>
                    <a:pt x="9778" y="8636"/>
                    <a:pt x="9564" y="8993"/>
                  </a:cubicBezTo>
                  <a:cubicBezTo>
                    <a:pt x="9296" y="9421"/>
                    <a:pt x="9100" y="9814"/>
                    <a:pt x="8939" y="10188"/>
                  </a:cubicBezTo>
                  <a:cubicBezTo>
                    <a:pt x="8868" y="10331"/>
                    <a:pt x="8939" y="10510"/>
                    <a:pt x="9082" y="10563"/>
                  </a:cubicBezTo>
                  <a:cubicBezTo>
                    <a:pt x="9118" y="10581"/>
                    <a:pt x="9153" y="10581"/>
                    <a:pt x="9189" y="10581"/>
                  </a:cubicBezTo>
                  <a:cubicBezTo>
                    <a:pt x="9296" y="10581"/>
                    <a:pt x="9403" y="10527"/>
                    <a:pt x="9457" y="10420"/>
                  </a:cubicBezTo>
                  <a:cubicBezTo>
                    <a:pt x="9600" y="10064"/>
                    <a:pt x="9796" y="9689"/>
                    <a:pt x="10046" y="9278"/>
                  </a:cubicBezTo>
                  <a:cubicBezTo>
                    <a:pt x="10313" y="8850"/>
                    <a:pt x="10509" y="8368"/>
                    <a:pt x="10634" y="7851"/>
                  </a:cubicBezTo>
                  <a:lnTo>
                    <a:pt x="12151" y="7851"/>
                  </a:lnTo>
                  <a:cubicBezTo>
                    <a:pt x="12615" y="7851"/>
                    <a:pt x="13007" y="7476"/>
                    <a:pt x="13007" y="7012"/>
                  </a:cubicBezTo>
                  <a:lnTo>
                    <a:pt x="13007" y="6459"/>
                  </a:lnTo>
                  <a:cubicBezTo>
                    <a:pt x="13007" y="6299"/>
                    <a:pt x="12865" y="6174"/>
                    <a:pt x="12722" y="6174"/>
                  </a:cubicBezTo>
                  <a:lnTo>
                    <a:pt x="12436" y="6174"/>
                  </a:lnTo>
                  <a:cubicBezTo>
                    <a:pt x="12276" y="6174"/>
                    <a:pt x="12151" y="6049"/>
                    <a:pt x="12151" y="5888"/>
                  </a:cubicBezTo>
                  <a:cubicBezTo>
                    <a:pt x="12151" y="5746"/>
                    <a:pt x="12276" y="5621"/>
                    <a:pt x="12436" y="5621"/>
                  </a:cubicBezTo>
                  <a:lnTo>
                    <a:pt x="12722" y="5621"/>
                  </a:lnTo>
                  <a:cubicBezTo>
                    <a:pt x="12865" y="5621"/>
                    <a:pt x="13007" y="5478"/>
                    <a:pt x="13007" y="5335"/>
                  </a:cubicBezTo>
                  <a:lnTo>
                    <a:pt x="13007" y="4211"/>
                  </a:lnTo>
                  <a:cubicBezTo>
                    <a:pt x="13007" y="4051"/>
                    <a:pt x="12865" y="3926"/>
                    <a:pt x="12722" y="3926"/>
                  </a:cubicBezTo>
                  <a:lnTo>
                    <a:pt x="11883" y="3926"/>
                  </a:lnTo>
                  <a:cubicBezTo>
                    <a:pt x="11883" y="3462"/>
                    <a:pt x="11491" y="3087"/>
                    <a:pt x="11027" y="3087"/>
                  </a:cubicBezTo>
                  <a:cubicBezTo>
                    <a:pt x="10563" y="3087"/>
                    <a:pt x="10188" y="3462"/>
                    <a:pt x="10188" y="3926"/>
                  </a:cubicBezTo>
                  <a:lnTo>
                    <a:pt x="9778" y="3926"/>
                  </a:lnTo>
                  <a:cubicBezTo>
                    <a:pt x="9475" y="3533"/>
                    <a:pt x="9118" y="3194"/>
                    <a:pt x="8725" y="2909"/>
                  </a:cubicBezTo>
                  <a:cubicBezTo>
                    <a:pt x="8725" y="2873"/>
                    <a:pt x="8725" y="2837"/>
                    <a:pt x="8725" y="2802"/>
                  </a:cubicBezTo>
                  <a:cubicBezTo>
                    <a:pt x="8725" y="2338"/>
                    <a:pt x="8351" y="1963"/>
                    <a:pt x="7887" y="1963"/>
                  </a:cubicBezTo>
                  <a:lnTo>
                    <a:pt x="7887" y="1124"/>
                  </a:lnTo>
                  <a:cubicBezTo>
                    <a:pt x="7887" y="964"/>
                    <a:pt x="7762" y="839"/>
                    <a:pt x="7601" y="839"/>
                  </a:cubicBezTo>
                  <a:lnTo>
                    <a:pt x="6763" y="839"/>
                  </a:lnTo>
                  <a:cubicBezTo>
                    <a:pt x="6763" y="375"/>
                    <a:pt x="6388" y="0"/>
                    <a:pt x="5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120"/>
            <p:cNvSpPr/>
            <p:nvPr/>
          </p:nvSpPr>
          <p:spPr>
            <a:xfrm>
              <a:off x="3005500" y="1938825"/>
              <a:ext cx="14300" cy="13850"/>
            </a:xfrm>
            <a:custGeom>
              <a:avLst/>
              <a:gdLst/>
              <a:ahLst/>
              <a:cxnLst/>
              <a:rect l="l" t="t" r="r" b="b"/>
              <a:pathLst>
                <a:path w="572" h="554" extrusionOk="0">
                  <a:moveTo>
                    <a:pt x="286" y="0"/>
                  </a:moveTo>
                  <a:cubicBezTo>
                    <a:pt x="126" y="0"/>
                    <a:pt x="1" y="125"/>
                    <a:pt x="1" y="268"/>
                  </a:cubicBezTo>
                  <a:cubicBezTo>
                    <a:pt x="1" y="428"/>
                    <a:pt x="126"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2" name="Google Shape;2222;p120"/>
          <p:cNvGrpSpPr/>
          <p:nvPr/>
        </p:nvGrpSpPr>
        <p:grpSpPr>
          <a:xfrm>
            <a:off x="4150438" y="3317675"/>
            <a:ext cx="280600" cy="359125"/>
            <a:chOff x="4150438" y="3393875"/>
            <a:chExt cx="280600" cy="359125"/>
          </a:xfrm>
        </p:grpSpPr>
        <p:sp>
          <p:nvSpPr>
            <p:cNvPr id="2223" name="Google Shape;2223;p120"/>
            <p:cNvSpPr/>
            <p:nvPr/>
          </p:nvSpPr>
          <p:spPr>
            <a:xfrm>
              <a:off x="4150438" y="3393875"/>
              <a:ext cx="280600" cy="359125"/>
            </a:xfrm>
            <a:custGeom>
              <a:avLst/>
              <a:gdLst/>
              <a:ahLst/>
              <a:cxnLst/>
              <a:rect l="l" t="t" r="r" b="b"/>
              <a:pathLst>
                <a:path w="11224" h="14365" extrusionOk="0">
                  <a:moveTo>
                    <a:pt x="5621" y="554"/>
                  </a:moveTo>
                  <a:cubicBezTo>
                    <a:pt x="5853" y="554"/>
                    <a:pt x="6067" y="714"/>
                    <a:pt x="6139" y="929"/>
                  </a:cubicBezTo>
                  <a:cubicBezTo>
                    <a:pt x="6192" y="1036"/>
                    <a:pt x="6299" y="1125"/>
                    <a:pt x="6406" y="1125"/>
                  </a:cubicBezTo>
                  <a:lnTo>
                    <a:pt x="8137" y="1125"/>
                  </a:lnTo>
                  <a:lnTo>
                    <a:pt x="8137" y="2231"/>
                  </a:lnTo>
                  <a:lnTo>
                    <a:pt x="8137" y="2249"/>
                  </a:lnTo>
                  <a:lnTo>
                    <a:pt x="6870" y="2249"/>
                  </a:lnTo>
                  <a:cubicBezTo>
                    <a:pt x="6728" y="2249"/>
                    <a:pt x="6603" y="2374"/>
                    <a:pt x="6603" y="2517"/>
                  </a:cubicBezTo>
                  <a:cubicBezTo>
                    <a:pt x="6603" y="2677"/>
                    <a:pt x="6728" y="2802"/>
                    <a:pt x="6870" y="2802"/>
                  </a:cubicBezTo>
                  <a:lnTo>
                    <a:pt x="8137" y="2802"/>
                  </a:lnTo>
                  <a:cubicBezTo>
                    <a:pt x="8351" y="2802"/>
                    <a:pt x="8530" y="2695"/>
                    <a:pt x="8619" y="2517"/>
                  </a:cubicBezTo>
                  <a:lnTo>
                    <a:pt x="9547" y="2517"/>
                  </a:lnTo>
                  <a:lnTo>
                    <a:pt x="9547" y="12687"/>
                  </a:lnTo>
                  <a:lnTo>
                    <a:pt x="1678" y="12687"/>
                  </a:lnTo>
                  <a:lnTo>
                    <a:pt x="1678" y="2517"/>
                  </a:lnTo>
                  <a:lnTo>
                    <a:pt x="2606" y="2517"/>
                  </a:lnTo>
                  <a:cubicBezTo>
                    <a:pt x="2695" y="2695"/>
                    <a:pt x="2874" y="2802"/>
                    <a:pt x="3088" y="2802"/>
                  </a:cubicBezTo>
                  <a:lnTo>
                    <a:pt x="4355" y="2802"/>
                  </a:lnTo>
                  <a:cubicBezTo>
                    <a:pt x="4515" y="2802"/>
                    <a:pt x="4640" y="2677"/>
                    <a:pt x="4640" y="2517"/>
                  </a:cubicBezTo>
                  <a:cubicBezTo>
                    <a:pt x="4640" y="2374"/>
                    <a:pt x="4515" y="2249"/>
                    <a:pt x="4355" y="2249"/>
                  </a:cubicBezTo>
                  <a:lnTo>
                    <a:pt x="3088" y="2249"/>
                  </a:lnTo>
                  <a:lnTo>
                    <a:pt x="3088" y="1125"/>
                  </a:lnTo>
                  <a:lnTo>
                    <a:pt x="4818" y="1125"/>
                  </a:lnTo>
                  <a:cubicBezTo>
                    <a:pt x="4943" y="1125"/>
                    <a:pt x="5050" y="1036"/>
                    <a:pt x="5086" y="929"/>
                  </a:cubicBezTo>
                  <a:cubicBezTo>
                    <a:pt x="5158" y="714"/>
                    <a:pt x="5372" y="554"/>
                    <a:pt x="5621" y="554"/>
                  </a:cubicBezTo>
                  <a:close/>
                  <a:moveTo>
                    <a:pt x="10385" y="1392"/>
                  </a:moveTo>
                  <a:cubicBezTo>
                    <a:pt x="10546" y="1392"/>
                    <a:pt x="10671" y="1517"/>
                    <a:pt x="10671" y="1678"/>
                  </a:cubicBezTo>
                  <a:lnTo>
                    <a:pt x="10671" y="13525"/>
                  </a:lnTo>
                  <a:cubicBezTo>
                    <a:pt x="10671" y="13686"/>
                    <a:pt x="10546" y="13811"/>
                    <a:pt x="10385" y="13811"/>
                  </a:cubicBezTo>
                  <a:lnTo>
                    <a:pt x="840" y="13811"/>
                  </a:lnTo>
                  <a:cubicBezTo>
                    <a:pt x="697" y="13811"/>
                    <a:pt x="554" y="13686"/>
                    <a:pt x="554" y="13525"/>
                  </a:cubicBezTo>
                  <a:lnTo>
                    <a:pt x="554" y="1678"/>
                  </a:lnTo>
                  <a:cubicBezTo>
                    <a:pt x="554" y="1517"/>
                    <a:pt x="697" y="1392"/>
                    <a:pt x="840" y="1392"/>
                  </a:cubicBezTo>
                  <a:lnTo>
                    <a:pt x="2535" y="1392"/>
                  </a:lnTo>
                  <a:lnTo>
                    <a:pt x="2535" y="1963"/>
                  </a:lnTo>
                  <a:lnTo>
                    <a:pt x="1411" y="1963"/>
                  </a:lnTo>
                  <a:cubicBezTo>
                    <a:pt x="1250" y="1963"/>
                    <a:pt x="1125" y="2088"/>
                    <a:pt x="1125" y="2249"/>
                  </a:cubicBezTo>
                  <a:lnTo>
                    <a:pt x="1125" y="12972"/>
                  </a:lnTo>
                  <a:cubicBezTo>
                    <a:pt x="1125" y="13115"/>
                    <a:pt x="1250" y="13240"/>
                    <a:pt x="1411" y="13240"/>
                  </a:cubicBezTo>
                  <a:lnTo>
                    <a:pt x="9832" y="13240"/>
                  </a:lnTo>
                  <a:cubicBezTo>
                    <a:pt x="9975" y="13240"/>
                    <a:pt x="10100" y="13115"/>
                    <a:pt x="10100" y="12972"/>
                  </a:cubicBezTo>
                  <a:lnTo>
                    <a:pt x="10100" y="2249"/>
                  </a:lnTo>
                  <a:cubicBezTo>
                    <a:pt x="10100" y="2088"/>
                    <a:pt x="9975" y="1963"/>
                    <a:pt x="9832" y="1963"/>
                  </a:cubicBezTo>
                  <a:lnTo>
                    <a:pt x="8708" y="1963"/>
                  </a:lnTo>
                  <a:lnTo>
                    <a:pt x="8708" y="1392"/>
                  </a:lnTo>
                  <a:close/>
                  <a:moveTo>
                    <a:pt x="5621" y="1"/>
                  </a:moveTo>
                  <a:cubicBezTo>
                    <a:pt x="5211" y="1"/>
                    <a:pt x="4836" y="215"/>
                    <a:pt x="4640" y="554"/>
                  </a:cubicBezTo>
                  <a:lnTo>
                    <a:pt x="3088" y="554"/>
                  </a:lnTo>
                  <a:cubicBezTo>
                    <a:pt x="2874" y="554"/>
                    <a:pt x="2695" y="661"/>
                    <a:pt x="2606" y="839"/>
                  </a:cubicBezTo>
                  <a:lnTo>
                    <a:pt x="840" y="839"/>
                  </a:lnTo>
                  <a:cubicBezTo>
                    <a:pt x="376" y="839"/>
                    <a:pt x="1" y="1214"/>
                    <a:pt x="1" y="1678"/>
                  </a:cubicBezTo>
                  <a:lnTo>
                    <a:pt x="1" y="13525"/>
                  </a:lnTo>
                  <a:cubicBezTo>
                    <a:pt x="1" y="13989"/>
                    <a:pt x="376" y="14364"/>
                    <a:pt x="840" y="14364"/>
                  </a:cubicBezTo>
                  <a:lnTo>
                    <a:pt x="10385" y="14364"/>
                  </a:lnTo>
                  <a:cubicBezTo>
                    <a:pt x="10849" y="14364"/>
                    <a:pt x="11224" y="13989"/>
                    <a:pt x="11224" y="13525"/>
                  </a:cubicBezTo>
                  <a:lnTo>
                    <a:pt x="11224" y="1678"/>
                  </a:lnTo>
                  <a:cubicBezTo>
                    <a:pt x="11224" y="1214"/>
                    <a:pt x="10849" y="839"/>
                    <a:pt x="10385" y="839"/>
                  </a:cubicBezTo>
                  <a:lnTo>
                    <a:pt x="8619" y="839"/>
                  </a:lnTo>
                  <a:cubicBezTo>
                    <a:pt x="8530" y="661"/>
                    <a:pt x="8351" y="554"/>
                    <a:pt x="8137" y="554"/>
                  </a:cubicBezTo>
                  <a:lnTo>
                    <a:pt x="6585" y="554"/>
                  </a:lnTo>
                  <a:cubicBezTo>
                    <a:pt x="6389" y="215"/>
                    <a:pt x="6014" y="1"/>
                    <a:pt x="5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120"/>
            <p:cNvSpPr/>
            <p:nvPr/>
          </p:nvSpPr>
          <p:spPr>
            <a:xfrm>
              <a:off x="4206663" y="3490675"/>
              <a:ext cx="168175" cy="186475"/>
            </a:xfrm>
            <a:custGeom>
              <a:avLst/>
              <a:gdLst/>
              <a:ahLst/>
              <a:cxnLst/>
              <a:rect l="l" t="t" r="r" b="b"/>
              <a:pathLst>
                <a:path w="6727" h="7459" extrusionOk="0">
                  <a:moveTo>
                    <a:pt x="2730" y="554"/>
                  </a:moveTo>
                  <a:cubicBezTo>
                    <a:pt x="2926" y="554"/>
                    <a:pt x="3087" y="714"/>
                    <a:pt x="3087" y="911"/>
                  </a:cubicBezTo>
                  <a:lnTo>
                    <a:pt x="3087" y="1731"/>
                  </a:lnTo>
                  <a:cubicBezTo>
                    <a:pt x="3033" y="1767"/>
                    <a:pt x="2980" y="1785"/>
                    <a:pt x="2926" y="1785"/>
                  </a:cubicBezTo>
                  <a:cubicBezTo>
                    <a:pt x="2891" y="1785"/>
                    <a:pt x="2873" y="1785"/>
                    <a:pt x="2855" y="1767"/>
                  </a:cubicBezTo>
                  <a:cubicBezTo>
                    <a:pt x="2831" y="1762"/>
                    <a:pt x="2808" y="1759"/>
                    <a:pt x="2785" y="1759"/>
                  </a:cubicBezTo>
                  <a:cubicBezTo>
                    <a:pt x="2654" y="1759"/>
                    <a:pt x="2544" y="1844"/>
                    <a:pt x="2498" y="1981"/>
                  </a:cubicBezTo>
                  <a:cubicBezTo>
                    <a:pt x="2462" y="2124"/>
                    <a:pt x="2552" y="2284"/>
                    <a:pt x="2712" y="2320"/>
                  </a:cubicBezTo>
                  <a:cubicBezTo>
                    <a:pt x="2784" y="2338"/>
                    <a:pt x="2855" y="2338"/>
                    <a:pt x="2926" y="2338"/>
                  </a:cubicBezTo>
                  <a:lnTo>
                    <a:pt x="3087" y="2338"/>
                  </a:lnTo>
                  <a:lnTo>
                    <a:pt x="3087" y="6353"/>
                  </a:lnTo>
                  <a:cubicBezTo>
                    <a:pt x="3087" y="6656"/>
                    <a:pt x="2837" y="6906"/>
                    <a:pt x="2552" y="6906"/>
                  </a:cubicBezTo>
                  <a:cubicBezTo>
                    <a:pt x="2409" y="6906"/>
                    <a:pt x="2284" y="6852"/>
                    <a:pt x="2195" y="6781"/>
                  </a:cubicBezTo>
                  <a:lnTo>
                    <a:pt x="2213" y="6781"/>
                  </a:lnTo>
                  <a:cubicBezTo>
                    <a:pt x="2355" y="6727"/>
                    <a:pt x="2445" y="6585"/>
                    <a:pt x="2409" y="6424"/>
                  </a:cubicBezTo>
                  <a:cubicBezTo>
                    <a:pt x="2379" y="6303"/>
                    <a:pt x="2258" y="6220"/>
                    <a:pt x="2135" y="6220"/>
                  </a:cubicBezTo>
                  <a:cubicBezTo>
                    <a:pt x="2113" y="6220"/>
                    <a:pt x="2091" y="6222"/>
                    <a:pt x="2070" y="6228"/>
                  </a:cubicBezTo>
                  <a:cubicBezTo>
                    <a:pt x="2007" y="6249"/>
                    <a:pt x="1951" y="6257"/>
                    <a:pt x="1897" y="6257"/>
                  </a:cubicBezTo>
                  <a:cubicBezTo>
                    <a:pt x="1858" y="6257"/>
                    <a:pt x="1821" y="6253"/>
                    <a:pt x="1784" y="6246"/>
                  </a:cubicBezTo>
                  <a:cubicBezTo>
                    <a:pt x="1517" y="6210"/>
                    <a:pt x="1321" y="6014"/>
                    <a:pt x="1249" y="5764"/>
                  </a:cubicBezTo>
                  <a:lnTo>
                    <a:pt x="1249" y="5764"/>
                  </a:lnTo>
                  <a:cubicBezTo>
                    <a:pt x="1285" y="5782"/>
                    <a:pt x="1338" y="5782"/>
                    <a:pt x="1374" y="5782"/>
                  </a:cubicBezTo>
                  <a:cubicBezTo>
                    <a:pt x="1499" y="5782"/>
                    <a:pt x="1606" y="5764"/>
                    <a:pt x="1731" y="5728"/>
                  </a:cubicBezTo>
                  <a:cubicBezTo>
                    <a:pt x="1874" y="5692"/>
                    <a:pt x="1963" y="5532"/>
                    <a:pt x="1927" y="5389"/>
                  </a:cubicBezTo>
                  <a:cubicBezTo>
                    <a:pt x="1899" y="5260"/>
                    <a:pt x="1789" y="5177"/>
                    <a:pt x="1674" y="5177"/>
                  </a:cubicBezTo>
                  <a:cubicBezTo>
                    <a:pt x="1645" y="5177"/>
                    <a:pt x="1616" y="5182"/>
                    <a:pt x="1588" y="5193"/>
                  </a:cubicBezTo>
                  <a:cubicBezTo>
                    <a:pt x="1517" y="5211"/>
                    <a:pt x="1445" y="5211"/>
                    <a:pt x="1374" y="5211"/>
                  </a:cubicBezTo>
                  <a:cubicBezTo>
                    <a:pt x="1267" y="5211"/>
                    <a:pt x="1160" y="5193"/>
                    <a:pt x="1071" y="5157"/>
                  </a:cubicBezTo>
                  <a:cubicBezTo>
                    <a:pt x="750" y="5032"/>
                    <a:pt x="553" y="4729"/>
                    <a:pt x="553" y="4408"/>
                  </a:cubicBezTo>
                  <a:cubicBezTo>
                    <a:pt x="553" y="4087"/>
                    <a:pt x="732" y="3801"/>
                    <a:pt x="1017" y="3676"/>
                  </a:cubicBezTo>
                  <a:cubicBezTo>
                    <a:pt x="1071" y="3641"/>
                    <a:pt x="1106" y="3623"/>
                    <a:pt x="1160" y="3623"/>
                  </a:cubicBezTo>
                  <a:cubicBezTo>
                    <a:pt x="1321" y="3569"/>
                    <a:pt x="1410" y="3426"/>
                    <a:pt x="1356" y="3266"/>
                  </a:cubicBezTo>
                  <a:cubicBezTo>
                    <a:pt x="1326" y="3144"/>
                    <a:pt x="1205" y="3062"/>
                    <a:pt x="1082" y="3062"/>
                  </a:cubicBezTo>
                  <a:cubicBezTo>
                    <a:pt x="1060" y="3062"/>
                    <a:pt x="1038" y="3064"/>
                    <a:pt x="1017" y="3070"/>
                  </a:cubicBezTo>
                  <a:cubicBezTo>
                    <a:pt x="999" y="3070"/>
                    <a:pt x="981" y="3087"/>
                    <a:pt x="981" y="3087"/>
                  </a:cubicBezTo>
                  <a:cubicBezTo>
                    <a:pt x="892" y="2980"/>
                    <a:pt x="857" y="2838"/>
                    <a:pt x="857" y="2713"/>
                  </a:cubicBezTo>
                  <a:cubicBezTo>
                    <a:pt x="857" y="2534"/>
                    <a:pt x="928" y="2374"/>
                    <a:pt x="1035" y="2267"/>
                  </a:cubicBezTo>
                  <a:cubicBezTo>
                    <a:pt x="1106" y="2356"/>
                    <a:pt x="1196" y="2427"/>
                    <a:pt x="1303" y="2481"/>
                  </a:cubicBezTo>
                  <a:cubicBezTo>
                    <a:pt x="1356" y="2516"/>
                    <a:pt x="1392" y="2516"/>
                    <a:pt x="1445" y="2516"/>
                  </a:cubicBezTo>
                  <a:cubicBezTo>
                    <a:pt x="1535" y="2516"/>
                    <a:pt x="1642" y="2481"/>
                    <a:pt x="1695" y="2392"/>
                  </a:cubicBezTo>
                  <a:cubicBezTo>
                    <a:pt x="1767" y="2249"/>
                    <a:pt x="1713" y="2070"/>
                    <a:pt x="1588" y="1999"/>
                  </a:cubicBezTo>
                  <a:cubicBezTo>
                    <a:pt x="1499" y="1945"/>
                    <a:pt x="1428" y="1856"/>
                    <a:pt x="1392" y="1767"/>
                  </a:cubicBezTo>
                  <a:cubicBezTo>
                    <a:pt x="1374" y="1714"/>
                    <a:pt x="1356" y="1660"/>
                    <a:pt x="1356" y="1624"/>
                  </a:cubicBezTo>
                  <a:cubicBezTo>
                    <a:pt x="1356" y="1374"/>
                    <a:pt x="1552" y="1178"/>
                    <a:pt x="1802" y="1178"/>
                  </a:cubicBezTo>
                  <a:cubicBezTo>
                    <a:pt x="1874" y="1178"/>
                    <a:pt x="1927" y="1178"/>
                    <a:pt x="1999" y="1214"/>
                  </a:cubicBezTo>
                  <a:cubicBezTo>
                    <a:pt x="2070" y="1250"/>
                    <a:pt x="2141" y="1321"/>
                    <a:pt x="2195" y="1392"/>
                  </a:cubicBezTo>
                  <a:cubicBezTo>
                    <a:pt x="2248" y="1482"/>
                    <a:pt x="2338" y="1535"/>
                    <a:pt x="2427" y="1535"/>
                  </a:cubicBezTo>
                  <a:cubicBezTo>
                    <a:pt x="2480" y="1535"/>
                    <a:pt x="2534" y="1517"/>
                    <a:pt x="2569" y="1499"/>
                  </a:cubicBezTo>
                  <a:cubicBezTo>
                    <a:pt x="2712" y="1428"/>
                    <a:pt x="2748" y="1250"/>
                    <a:pt x="2677" y="1107"/>
                  </a:cubicBezTo>
                  <a:cubicBezTo>
                    <a:pt x="2605" y="1000"/>
                    <a:pt x="2516" y="893"/>
                    <a:pt x="2409" y="804"/>
                  </a:cubicBezTo>
                  <a:cubicBezTo>
                    <a:pt x="2445" y="661"/>
                    <a:pt x="2587" y="554"/>
                    <a:pt x="2730" y="554"/>
                  </a:cubicBezTo>
                  <a:close/>
                  <a:moveTo>
                    <a:pt x="3997" y="554"/>
                  </a:moveTo>
                  <a:cubicBezTo>
                    <a:pt x="4157" y="554"/>
                    <a:pt x="4282" y="661"/>
                    <a:pt x="4336" y="804"/>
                  </a:cubicBezTo>
                  <a:cubicBezTo>
                    <a:pt x="4211" y="893"/>
                    <a:pt x="4122" y="1000"/>
                    <a:pt x="4050" y="1107"/>
                  </a:cubicBezTo>
                  <a:cubicBezTo>
                    <a:pt x="3979" y="1250"/>
                    <a:pt x="4033" y="1428"/>
                    <a:pt x="4157" y="1499"/>
                  </a:cubicBezTo>
                  <a:cubicBezTo>
                    <a:pt x="4211" y="1517"/>
                    <a:pt x="4247" y="1535"/>
                    <a:pt x="4300" y="1535"/>
                  </a:cubicBezTo>
                  <a:cubicBezTo>
                    <a:pt x="4389" y="1535"/>
                    <a:pt x="4496" y="1482"/>
                    <a:pt x="4550" y="1392"/>
                  </a:cubicBezTo>
                  <a:cubicBezTo>
                    <a:pt x="4586" y="1321"/>
                    <a:pt x="4657" y="1250"/>
                    <a:pt x="4746" y="1214"/>
                  </a:cubicBezTo>
                  <a:cubicBezTo>
                    <a:pt x="4800" y="1178"/>
                    <a:pt x="4871" y="1178"/>
                    <a:pt x="4925" y="1178"/>
                  </a:cubicBezTo>
                  <a:cubicBezTo>
                    <a:pt x="5175" y="1178"/>
                    <a:pt x="5371" y="1374"/>
                    <a:pt x="5371" y="1624"/>
                  </a:cubicBezTo>
                  <a:cubicBezTo>
                    <a:pt x="5371" y="1660"/>
                    <a:pt x="5371" y="1714"/>
                    <a:pt x="5353" y="1767"/>
                  </a:cubicBezTo>
                  <a:cubicBezTo>
                    <a:pt x="5317" y="1856"/>
                    <a:pt x="5246" y="1945"/>
                    <a:pt x="5157" y="1999"/>
                  </a:cubicBezTo>
                  <a:cubicBezTo>
                    <a:pt x="5014" y="2070"/>
                    <a:pt x="4960" y="2249"/>
                    <a:pt x="5050" y="2392"/>
                  </a:cubicBezTo>
                  <a:cubicBezTo>
                    <a:pt x="5103" y="2481"/>
                    <a:pt x="5192" y="2516"/>
                    <a:pt x="5282" y="2516"/>
                  </a:cubicBezTo>
                  <a:cubicBezTo>
                    <a:pt x="5335" y="2516"/>
                    <a:pt x="5389" y="2516"/>
                    <a:pt x="5424" y="2481"/>
                  </a:cubicBezTo>
                  <a:cubicBezTo>
                    <a:pt x="5531" y="2427"/>
                    <a:pt x="5621" y="2356"/>
                    <a:pt x="5692" y="2267"/>
                  </a:cubicBezTo>
                  <a:cubicBezTo>
                    <a:pt x="5817" y="2374"/>
                    <a:pt x="5870" y="2534"/>
                    <a:pt x="5870" y="2713"/>
                  </a:cubicBezTo>
                  <a:cubicBezTo>
                    <a:pt x="5870" y="2838"/>
                    <a:pt x="5835" y="2980"/>
                    <a:pt x="5763" y="3087"/>
                  </a:cubicBezTo>
                  <a:cubicBezTo>
                    <a:pt x="5745" y="3087"/>
                    <a:pt x="5728" y="3070"/>
                    <a:pt x="5710" y="3070"/>
                  </a:cubicBezTo>
                  <a:cubicBezTo>
                    <a:pt x="5688" y="3064"/>
                    <a:pt x="5667" y="3062"/>
                    <a:pt x="5645" y="3062"/>
                  </a:cubicBezTo>
                  <a:cubicBezTo>
                    <a:pt x="5522" y="3062"/>
                    <a:pt x="5401" y="3144"/>
                    <a:pt x="5371" y="3266"/>
                  </a:cubicBezTo>
                  <a:cubicBezTo>
                    <a:pt x="5335" y="3426"/>
                    <a:pt x="5424" y="3569"/>
                    <a:pt x="5567" y="3623"/>
                  </a:cubicBezTo>
                  <a:cubicBezTo>
                    <a:pt x="5621" y="3623"/>
                    <a:pt x="5674" y="3641"/>
                    <a:pt x="5710" y="3676"/>
                  </a:cubicBezTo>
                  <a:cubicBezTo>
                    <a:pt x="5995" y="3801"/>
                    <a:pt x="6174" y="4087"/>
                    <a:pt x="6174" y="4408"/>
                  </a:cubicBezTo>
                  <a:cubicBezTo>
                    <a:pt x="6174" y="4729"/>
                    <a:pt x="5977" y="5032"/>
                    <a:pt x="5674" y="5157"/>
                  </a:cubicBezTo>
                  <a:lnTo>
                    <a:pt x="5656" y="5157"/>
                  </a:lnTo>
                  <a:cubicBezTo>
                    <a:pt x="5567" y="5193"/>
                    <a:pt x="5460" y="5211"/>
                    <a:pt x="5353" y="5211"/>
                  </a:cubicBezTo>
                  <a:cubicBezTo>
                    <a:pt x="5282" y="5211"/>
                    <a:pt x="5210" y="5211"/>
                    <a:pt x="5157" y="5193"/>
                  </a:cubicBezTo>
                  <a:cubicBezTo>
                    <a:pt x="5125" y="5182"/>
                    <a:pt x="5094" y="5177"/>
                    <a:pt x="5064" y="5177"/>
                  </a:cubicBezTo>
                  <a:cubicBezTo>
                    <a:pt x="4943" y="5177"/>
                    <a:pt x="4843" y="5260"/>
                    <a:pt x="4800" y="5389"/>
                  </a:cubicBezTo>
                  <a:cubicBezTo>
                    <a:pt x="4764" y="5532"/>
                    <a:pt x="4853" y="5692"/>
                    <a:pt x="4996" y="5728"/>
                  </a:cubicBezTo>
                  <a:cubicBezTo>
                    <a:pt x="5121" y="5764"/>
                    <a:pt x="5246" y="5782"/>
                    <a:pt x="5353" y="5782"/>
                  </a:cubicBezTo>
                  <a:cubicBezTo>
                    <a:pt x="5406" y="5782"/>
                    <a:pt x="5442" y="5782"/>
                    <a:pt x="5478" y="5764"/>
                  </a:cubicBezTo>
                  <a:lnTo>
                    <a:pt x="5478" y="5764"/>
                  </a:lnTo>
                  <a:cubicBezTo>
                    <a:pt x="5406" y="6014"/>
                    <a:pt x="5210" y="6210"/>
                    <a:pt x="4943" y="6246"/>
                  </a:cubicBezTo>
                  <a:cubicBezTo>
                    <a:pt x="4906" y="6253"/>
                    <a:pt x="4869" y="6257"/>
                    <a:pt x="4832" y="6257"/>
                  </a:cubicBezTo>
                  <a:cubicBezTo>
                    <a:pt x="4779" y="6257"/>
                    <a:pt x="4727" y="6249"/>
                    <a:pt x="4675" y="6228"/>
                  </a:cubicBezTo>
                  <a:cubicBezTo>
                    <a:pt x="4651" y="6222"/>
                    <a:pt x="4627" y="6220"/>
                    <a:pt x="4605" y="6220"/>
                  </a:cubicBezTo>
                  <a:cubicBezTo>
                    <a:pt x="4474" y="6220"/>
                    <a:pt x="4366" y="6303"/>
                    <a:pt x="4336" y="6424"/>
                  </a:cubicBezTo>
                  <a:cubicBezTo>
                    <a:pt x="4282" y="6585"/>
                    <a:pt x="4372" y="6727"/>
                    <a:pt x="4532" y="6781"/>
                  </a:cubicBezTo>
                  <a:cubicBezTo>
                    <a:pt x="4443" y="6852"/>
                    <a:pt x="4318" y="6906"/>
                    <a:pt x="4193" y="6906"/>
                  </a:cubicBezTo>
                  <a:cubicBezTo>
                    <a:pt x="3890" y="6906"/>
                    <a:pt x="3640" y="6656"/>
                    <a:pt x="3640" y="6353"/>
                  </a:cubicBezTo>
                  <a:lnTo>
                    <a:pt x="3640" y="5300"/>
                  </a:lnTo>
                  <a:cubicBezTo>
                    <a:pt x="3711" y="5121"/>
                    <a:pt x="3890" y="4979"/>
                    <a:pt x="4104" y="4979"/>
                  </a:cubicBezTo>
                  <a:cubicBezTo>
                    <a:pt x="4140" y="4979"/>
                    <a:pt x="4175" y="4979"/>
                    <a:pt x="4229" y="4997"/>
                  </a:cubicBezTo>
                  <a:cubicBezTo>
                    <a:pt x="4250" y="5002"/>
                    <a:pt x="4272" y="5004"/>
                    <a:pt x="4293" y="5004"/>
                  </a:cubicBezTo>
                  <a:cubicBezTo>
                    <a:pt x="4417" y="5004"/>
                    <a:pt x="4538" y="4922"/>
                    <a:pt x="4568" y="4800"/>
                  </a:cubicBezTo>
                  <a:cubicBezTo>
                    <a:pt x="4604" y="4658"/>
                    <a:pt x="4514" y="4497"/>
                    <a:pt x="4372" y="4461"/>
                  </a:cubicBezTo>
                  <a:cubicBezTo>
                    <a:pt x="4282" y="4426"/>
                    <a:pt x="4193" y="4426"/>
                    <a:pt x="4104" y="4426"/>
                  </a:cubicBezTo>
                  <a:cubicBezTo>
                    <a:pt x="3943" y="4426"/>
                    <a:pt x="3783" y="4461"/>
                    <a:pt x="3640" y="4533"/>
                  </a:cubicBezTo>
                  <a:lnTo>
                    <a:pt x="3640" y="911"/>
                  </a:lnTo>
                  <a:cubicBezTo>
                    <a:pt x="3640" y="714"/>
                    <a:pt x="3801" y="554"/>
                    <a:pt x="3997" y="554"/>
                  </a:cubicBezTo>
                  <a:close/>
                  <a:moveTo>
                    <a:pt x="2730" y="1"/>
                  </a:moveTo>
                  <a:cubicBezTo>
                    <a:pt x="2338" y="1"/>
                    <a:pt x="1999" y="250"/>
                    <a:pt x="1874" y="607"/>
                  </a:cubicBezTo>
                  <a:lnTo>
                    <a:pt x="1802" y="607"/>
                  </a:lnTo>
                  <a:cubicBezTo>
                    <a:pt x="1249" y="607"/>
                    <a:pt x="803" y="1053"/>
                    <a:pt x="803" y="1624"/>
                  </a:cubicBezTo>
                  <a:cubicBezTo>
                    <a:pt x="803" y="1642"/>
                    <a:pt x="803" y="1678"/>
                    <a:pt x="803" y="1714"/>
                  </a:cubicBezTo>
                  <a:cubicBezTo>
                    <a:pt x="482" y="1945"/>
                    <a:pt x="303" y="2320"/>
                    <a:pt x="303" y="2713"/>
                  </a:cubicBezTo>
                  <a:cubicBezTo>
                    <a:pt x="303" y="2945"/>
                    <a:pt x="357" y="3159"/>
                    <a:pt x="482" y="3355"/>
                  </a:cubicBezTo>
                  <a:cubicBezTo>
                    <a:pt x="179" y="3605"/>
                    <a:pt x="0" y="3997"/>
                    <a:pt x="0" y="4408"/>
                  </a:cubicBezTo>
                  <a:cubicBezTo>
                    <a:pt x="0" y="4889"/>
                    <a:pt x="250" y="5336"/>
                    <a:pt x="660" y="5585"/>
                  </a:cubicBezTo>
                  <a:cubicBezTo>
                    <a:pt x="660" y="6138"/>
                    <a:pt x="1017" y="6602"/>
                    <a:pt x="1517" y="6763"/>
                  </a:cubicBezTo>
                  <a:cubicBezTo>
                    <a:pt x="1677" y="7173"/>
                    <a:pt x="2088" y="7459"/>
                    <a:pt x="2552" y="7459"/>
                  </a:cubicBezTo>
                  <a:cubicBezTo>
                    <a:pt x="2873" y="7459"/>
                    <a:pt x="3158" y="7316"/>
                    <a:pt x="3372" y="7102"/>
                  </a:cubicBezTo>
                  <a:cubicBezTo>
                    <a:pt x="3569" y="7316"/>
                    <a:pt x="3854" y="7459"/>
                    <a:pt x="4193" y="7459"/>
                  </a:cubicBezTo>
                  <a:cubicBezTo>
                    <a:pt x="4657" y="7459"/>
                    <a:pt x="5050" y="7173"/>
                    <a:pt x="5210" y="6763"/>
                  </a:cubicBezTo>
                  <a:cubicBezTo>
                    <a:pt x="5728" y="6602"/>
                    <a:pt x="6067" y="6138"/>
                    <a:pt x="6067" y="5585"/>
                  </a:cubicBezTo>
                  <a:cubicBezTo>
                    <a:pt x="6477" y="5336"/>
                    <a:pt x="6727" y="4889"/>
                    <a:pt x="6727" y="4408"/>
                  </a:cubicBezTo>
                  <a:cubicBezTo>
                    <a:pt x="6727" y="3997"/>
                    <a:pt x="6548" y="3605"/>
                    <a:pt x="6263" y="3355"/>
                  </a:cubicBezTo>
                  <a:cubicBezTo>
                    <a:pt x="6370" y="3159"/>
                    <a:pt x="6441" y="2945"/>
                    <a:pt x="6441" y="2713"/>
                  </a:cubicBezTo>
                  <a:cubicBezTo>
                    <a:pt x="6441" y="2320"/>
                    <a:pt x="6245" y="1945"/>
                    <a:pt x="5924" y="1714"/>
                  </a:cubicBezTo>
                  <a:cubicBezTo>
                    <a:pt x="5924" y="1678"/>
                    <a:pt x="5924" y="1642"/>
                    <a:pt x="5924" y="1624"/>
                  </a:cubicBezTo>
                  <a:cubicBezTo>
                    <a:pt x="5924" y="1053"/>
                    <a:pt x="5478" y="607"/>
                    <a:pt x="4925" y="607"/>
                  </a:cubicBezTo>
                  <a:lnTo>
                    <a:pt x="4853" y="607"/>
                  </a:lnTo>
                  <a:cubicBezTo>
                    <a:pt x="4728" y="250"/>
                    <a:pt x="4389" y="1"/>
                    <a:pt x="3997" y="1"/>
                  </a:cubicBezTo>
                  <a:cubicBezTo>
                    <a:pt x="3747" y="1"/>
                    <a:pt x="3533" y="90"/>
                    <a:pt x="3372" y="250"/>
                  </a:cubicBezTo>
                  <a:cubicBezTo>
                    <a:pt x="3212" y="90"/>
                    <a:pt x="2980" y="1"/>
                    <a:pt x="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120"/>
            <p:cNvSpPr/>
            <p:nvPr/>
          </p:nvSpPr>
          <p:spPr>
            <a:xfrm>
              <a:off x="4242788" y="3562950"/>
              <a:ext cx="27675" cy="38825"/>
            </a:xfrm>
            <a:custGeom>
              <a:avLst/>
              <a:gdLst/>
              <a:ahLst/>
              <a:cxnLst/>
              <a:rect l="l" t="t" r="r" b="b"/>
              <a:pathLst>
                <a:path w="1107" h="1553" extrusionOk="0">
                  <a:moveTo>
                    <a:pt x="735" y="0"/>
                  </a:moveTo>
                  <a:cubicBezTo>
                    <a:pt x="686" y="0"/>
                    <a:pt x="637" y="12"/>
                    <a:pt x="589" y="36"/>
                  </a:cubicBezTo>
                  <a:cubicBezTo>
                    <a:pt x="464" y="125"/>
                    <a:pt x="411" y="286"/>
                    <a:pt x="482" y="428"/>
                  </a:cubicBezTo>
                  <a:cubicBezTo>
                    <a:pt x="518" y="482"/>
                    <a:pt x="536" y="553"/>
                    <a:pt x="536" y="625"/>
                  </a:cubicBezTo>
                  <a:cubicBezTo>
                    <a:pt x="536" y="803"/>
                    <a:pt x="411" y="964"/>
                    <a:pt x="250" y="1017"/>
                  </a:cubicBezTo>
                  <a:cubicBezTo>
                    <a:pt x="90" y="1053"/>
                    <a:pt x="0" y="1196"/>
                    <a:pt x="54" y="1356"/>
                  </a:cubicBezTo>
                  <a:cubicBezTo>
                    <a:pt x="72" y="1481"/>
                    <a:pt x="197" y="1552"/>
                    <a:pt x="322" y="1552"/>
                  </a:cubicBezTo>
                  <a:lnTo>
                    <a:pt x="393" y="1552"/>
                  </a:lnTo>
                  <a:cubicBezTo>
                    <a:pt x="803" y="1445"/>
                    <a:pt x="1107" y="1053"/>
                    <a:pt x="1107" y="625"/>
                  </a:cubicBezTo>
                  <a:cubicBezTo>
                    <a:pt x="1107" y="446"/>
                    <a:pt x="1053" y="286"/>
                    <a:pt x="982" y="143"/>
                  </a:cubicBezTo>
                  <a:cubicBezTo>
                    <a:pt x="922" y="48"/>
                    <a:pt x="831" y="0"/>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120"/>
            <p:cNvSpPr/>
            <p:nvPr/>
          </p:nvSpPr>
          <p:spPr>
            <a:xfrm>
              <a:off x="4306563" y="3542075"/>
              <a:ext cx="25450" cy="35175"/>
            </a:xfrm>
            <a:custGeom>
              <a:avLst/>
              <a:gdLst/>
              <a:ahLst/>
              <a:cxnLst/>
              <a:rect l="l" t="t" r="r" b="b"/>
              <a:pathLst>
                <a:path w="1018" h="1407" extrusionOk="0">
                  <a:moveTo>
                    <a:pt x="376" y="0"/>
                  </a:moveTo>
                  <a:cubicBezTo>
                    <a:pt x="277" y="0"/>
                    <a:pt x="175" y="53"/>
                    <a:pt x="126" y="139"/>
                  </a:cubicBezTo>
                  <a:cubicBezTo>
                    <a:pt x="37" y="264"/>
                    <a:pt x="1" y="425"/>
                    <a:pt x="1" y="567"/>
                  </a:cubicBezTo>
                  <a:cubicBezTo>
                    <a:pt x="1" y="960"/>
                    <a:pt x="269" y="1299"/>
                    <a:pt x="643" y="1388"/>
                  </a:cubicBezTo>
                  <a:cubicBezTo>
                    <a:pt x="661" y="1406"/>
                    <a:pt x="679" y="1406"/>
                    <a:pt x="715" y="1406"/>
                  </a:cubicBezTo>
                  <a:cubicBezTo>
                    <a:pt x="840" y="1406"/>
                    <a:pt x="947" y="1317"/>
                    <a:pt x="982" y="1192"/>
                  </a:cubicBezTo>
                  <a:cubicBezTo>
                    <a:pt x="1018" y="1049"/>
                    <a:pt x="929" y="889"/>
                    <a:pt x="786" y="853"/>
                  </a:cubicBezTo>
                  <a:cubicBezTo>
                    <a:pt x="661" y="817"/>
                    <a:pt x="572" y="710"/>
                    <a:pt x="572" y="567"/>
                  </a:cubicBezTo>
                  <a:cubicBezTo>
                    <a:pt x="572" y="514"/>
                    <a:pt x="572" y="460"/>
                    <a:pt x="608" y="425"/>
                  </a:cubicBezTo>
                  <a:cubicBezTo>
                    <a:pt x="679" y="282"/>
                    <a:pt x="643" y="121"/>
                    <a:pt x="500" y="32"/>
                  </a:cubicBezTo>
                  <a:cubicBezTo>
                    <a:pt x="462" y="10"/>
                    <a:pt x="419" y="0"/>
                    <a:pt x="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120"/>
            <p:cNvSpPr/>
            <p:nvPr/>
          </p:nvSpPr>
          <p:spPr>
            <a:xfrm>
              <a:off x="4283813" y="3449650"/>
              <a:ext cx="13875" cy="14300"/>
            </a:xfrm>
            <a:custGeom>
              <a:avLst/>
              <a:gdLst/>
              <a:ahLst/>
              <a:cxnLst/>
              <a:rect l="l" t="t" r="r" b="b"/>
              <a:pathLst>
                <a:path w="555" h="572" extrusionOk="0">
                  <a:moveTo>
                    <a:pt x="286" y="0"/>
                  </a:moveTo>
                  <a:cubicBezTo>
                    <a:pt x="126" y="0"/>
                    <a:pt x="1" y="143"/>
                    <a:pt x="1" y="286"/>
                  </a:cubicBezTo>
                  <a:cubicBezTo>
                    <a:pt x="1" y="446"/>
                    <a:pt x="126" y="571"/>
                    <a:pt x="286" y="571"/>
                  </a:cubicBezTo>
                  <a:cubicBezTo>
                    <a:pt x="429" y="571"/>
                    <a:pt x="554" y="446"/>
                    <a:pt x="554" y="286"/>
                  </a:cubicBezTo>
                  <a:cubicBezTo>
                    <a:pt x="554" y="143"/>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8" name="Google Shape;2228;p120"/>
          <p:cNvGrpSpPr/>
          <p:nvPr/>
        </p:nvGrpSpPr>
        <p:grpSpPr>
          <a:xfrm>
            <a:off x="4129488" y="2182000"/>
            <a:ext cx="322975" cy="359100"/>
            <a:chOff x="2794075" y="2258200"/>
            <a:chExt cx="322975" cy="359100"/>
          </a:xfrm>
        </p:grpSpPr>
        <p:sp>
          <p:nvSpPr>
            <p:cNvPr id="2229" name="Google Shape;2229;p120"/>
            <p:cNvSpPr/>
            <p:nvPr/>
          </p:nvSpPr>
          <p:spPr>
            <a:xfrm>
              <a:off x="2794075" y="2258200"/>
              <a:ext cx="322975" cy="359100"/>
            </a:xfrm>
            <a:custGeom>
              <a:avLst/>
              <a:gdLst/>
              <a:ahLst/>
              <a:cxnLst/>
              <a:rect l="l" t="t" r="r" b="b"/>
              <a:pathLst>
                <a:path w="12919" h="14364" extrusionOk="0">
                  <a:moveTo>
                    <a:pt x="6459" y="5210"/>
                  </a:moveTo>
                  <a:cubicBezTo>
                    <a:pt x="6923" y="5210"/>
                    <a:pt x="7298" y="5603"/>
                    <a:pt x="7298" y="6067"/>
                  </a:cubicBezTo>
                  <a:cubicBezTo>
                    <a:pt x="7298" y="6531"/>
                    <a:pt x="6923" y="6906"/>
                    <a:pt x="6459" y="6906"/>
                  </a:cubicBezTo>
                  <a:cubicBezTo>
                    <a:pt x="5674" y="6906"/>
                    <a:pt x="5050" y="7530"/>
                    <a:pt x="5050" y="8297"/>
                  </a:cubicBezTo>
                  <a:cubicBezTo>
                    <a:pt x="5050" y="8404"/>
                    <a:pt x="5068" y="8494"/>
                    <a:pt x="5086" y="8583"/>
                  </a:cubicBezTo>
                  <a:cubicBezTo>
                    <a:pt x="4711" y="8226"/>
                    <a:pt x="4497" y="7726"/>
                    <a:pt x="4497" y="7191"/>
                  </a:cubicBezTo>
                  <a:cubicBezTo>
                    <a:pt x="4497" y="6103"/>
                    <a:pt x="5371" y="5210"/>
                    <a:pt x="6459" y="5210"/>
                  </a:cubicBezTo>
                  <a:close/>
                  <a:moveTo>
                    <a:pt x="7833" y="5781"/>
                  </a:moveTo>
                  <a:lnTo>
                    <a:pt x="7833" y="5781"/>
                  </a:lnTo>
                  <a:cubicBezTo>
                    <a:pt x="8190" y="6138"/>
                    <a:pt x="8422" y="6638"/>
                    <a:pt x="8422" y="7191"/>
                  </a:cubicBezTo>
                  <a:cubicBezTo>
                    <a:pt x="8422" y="8262"/>
                    <a:pt x="7530" y="9154"/>
                    <a:pt x="6459" y="9154"/>
                  </a:cubicBezTo>
                  <a:cubicBezTo>
                    <a:pt x="5996" y="9154"/>
                    <a:pt x="5603" y="8779"/>
                    <a:pt x="5603" y="8297"/>
                  </a:cubicBezTo>
                  <a:cubicBezTo>
                    <a:pt x="5603" y="7833"/>
                    <a:pt x="5996" y="7459"/>
                    <a:pt x="6459" y="7459"/>
                  </a:cubicBezTo>
                  <a:cubicBezTo>
                    <a:pt x="7227" y="7459"/>
                    <a:pt x="7851" y="6834"/>
                    <a:pt x="7851" y="6067"/>
                  </a:cubicBezTo>
                  <a:cubicBezTo>
                    <a:pt x="7851" y="5960"/>
                    <a:pt x="7851" y="5871"/>
                    <a:pt x="7833" y="5781"/>
                  </a:cubicBezTo>
                  <a:close/>
                  <a:moveTo>
                    <a:pt x="7708" y="554"/>
                  </a:moveTo>
                  <a:cubicBezTo>
                    <a:pt x="8226" y="554"/>
                    <a:pt x="8654" y="964"/>
                    <a:pt x="8690" y="1481"/>
                  </a:cubicBezTo>
                  <a:cubicBezTo>
                    <a:pt x="8440" y="1624"/>
                    <a:pt x="8226" y="1838"/>
                    <a:pt x="8083" y="2088"/>
                  </a:cubicBezTo>
                  <a:cubicBezTo>
                    <a:pt x="7994" y="2231"/>
                    <a:pt x="8047" y="2391"/>
                    <a:pt x="8172" y="2481"/>
                  </a:cubicBezTo>
                  <a:cubicBezTo>
                    <a:pt x="8226" y="2498"/>
                    <a:pt x="8279" y="2516"/>
                    <a:pt x="8315" y="2516"/>
                  </a:cubicBezTo>
                  <a:cubicBezTo>
                    <a:pt x="8422" y="2516"/>
                    <a:pt x="8511" y="2463"/>
                    <a:pt x="8565" y="2374"/>
                  </a:cubicBezTo>
                  <a:cubicBezTo>
                    <a:pt x="8690" y="2159"/>
                    <a:pt x="8868" y="1999"/>
                    <a:pt x="9082" y="1892"/>
                  </a:cubicBezTo>
                  <a:cubicBezTo>
                    <a:pt x="9243" y="1820"/>
                    <a:pt x="9403" y="1785"/>
                    <a:pt x="9582" y="1785"/>
                  </a:cubicBezTo>
                  <a:cubicBezTo>
                    <a:pt x="10224" y="1785"/>
                    <a:pt x="10742" y="2320"/>
                    <a:pt x="10742" y="2962"/>
                  </a:cubicBezTo>
                  <a:cubicBezTo>
                    <a:pt x="10742" y="3087"/>
                    <a:pt x="10724" y="3212"/>
                    <a:pt x="10670" y="3337"/>
                  </a:cubicBezTo>
                  <a:cubicBezTo>
                    <a:pt x="10581" y="3605"/>
                    <a:pt x="10403" y="3819"/>
                    <a:pt x="10153" y="3962"/>
                  </a:cubicBezTo>
                  <a:cubicBezTo>
                    <a:pt x="10028" y="4051"/>
                    <a:pt x="9974" y="4211"/>
                    <a:pt x="10064" y="4354"/>
                  </a:cubicBezTo>
                  <a:cubicBezTo>
                    <a:pt x="10099" y="4443"/>
                    <a:pt x="10206" y="4497"/>
                    <a:pt x="10296" y="4497"/>
                  </a:cubicBezTo>
                  <a:cubicBezTo>
                    <a:pt x="10349" y="4497"/>
                    <a:pt x="10403" y="4479"/>
                    <a:pt x="10438" y="4461"/>
                  </a:cubicBezTo>
                  <a:cubicBezTo>
                    <a:pt x="10706" y="4301"/>
                    <a:pt x="10920" y="4086"/>
                    <a:pt x="11063" y="3837"/>
                  </a:cubicBezTo>
                  <a:cubicBezTo>
                    <a:pt x="11491" y="4122"/>
                    <a:pt x="11759" y="4622"/>
                    <a:pt x="11759" y="5139"/>
                  </a:cubicBezTo>
                  <a:cubicBezTo>
                    <a:pt x="11759" y="5549"/>
                    <a:pt x="11598" y="5924"/>
                    <a:pt x="11330" y="6228"/>
                  </a:cubicBezTo>
                  <a:cubicBezTo>
                    <a:pt x="11259" y="6192"/>
                    <a:pt x="11170" y="6156"/>
                    <a:pt x="11081" y="6138"/>
                  </a:cubicBezTo>
                  <a:cubicBezTo>
                    <a:pt x="11059" y="6133"/>
                    <a:pt x="11038" y="6130"/>
                    <a:pt x="11016" y="6130"/>
                  </a:cubicBezTo>
                  <a:cubicBezTo>
                    <a:pt x="10893" y="6130"/>
                    <a:pt x="10772" y="6213"/>
                    <a:pt x="10742" y="6335"/>
                  </a:cubicBezTo>
                  <a:cubicBezTo>
                    <a:pt x="10688" y="6495"/>
                    <a:pt x="10777" y="6638"/>
                    <a:pt x="10938" y="6674"/>
                  </a:cubicBezTo>
                  <a:cubicBezTo>
                    <a:pt x="11045" y="6709"/>
                    <a:pt x="11170" y="6763"/>
                    <a:pt x="11277" y="6816"/>
                  </a:cubicBezTo>
                  <a:cubicBezTo>
                    <a:pt x="11937" y="7137"/>
                    <a:pt x="12347" y="7798"/>
                    <a:pt x="12347" y="8529"/>
                  </a:cubicBezTo>
                  <a:cubicBezTo>
                    <a:pt x="12347" y="9296"/>
                    <a:pt x="11884" y="9992"/>
                    <a:pt x="11170" y="10296"/>
                  </a:cubicBezTo>
                  <a:lnTo>
                    <a:pt x="11152" y="10296"/>
                  </a:lnTo>
                  <a:cubicBezTo>
                    <a:pt x="10920" y="10385"/>
                    <a:pt x="10688" y="10438"/>
                    <a:pt x="10438" y="10438"/>
                  </a:cubicBezTo>
                  <a:cubicBezTo>
                    <a:pt x="10278" y="10438"/>
                    <a:pt x="10099" y="10421"/>
                    <a:pt x="9939" y="10367"/>
                  </a:cubicBezTo>
                  <a:cubicBezTo>
                    <a:pt x="9917" y="10362"/>
                    <a:pt x="9896" y="10359"/>
                    <a:pt x="9874" y="10359"/>
                  </a:cubicBezTo>
                  <a:cubicBezTo>
                    <a:pt x="9751" y="10359"/>
                    <a:pt x="9630" y="10442"/>
                    <a:pt x="9600" y="10563"/>
                  </a:cubicBezTo>
                  <a:cubicBezTo>
                    <a:pt x="9564" y="10724"/>
                    <a:pt x="9653" y="10867"/>
                    <a:pt x="9796" y="10920"/>
                  </a:cubicBezTo>
                  <a:cubicBezTo>
                    <a:pt x="10010" y="10974"/>
                    <a:pt x="10224" y="10991"/>
                    <a:pt x="10438" y="10991"/>
                  </a:cubicBezTo>
                  <a:cubicBezTo>
                    <a:pt x="10635" y="10991"/>
                    <a:pt x="10831" y="10974"/>
                    <a:pt x="11009" y="10920"/>
                  </a:cubicBezTo>
                  <a:lnTo>
                    <a:pt x="11009" y="10920"/>
                  </a:lnTo>
                  <a:cubicBezTo>
                    <a:pt x="11009" y="11705"/>
                    <a:pt x="10438" y="12365"/>
                    <a:pt x="9671" y="12490"/>
                  </a:cubicBezTo>
                  <a:cubicBezTo>
                    <a:pt x="9589" y="12503"/>
                    <a:pt x="9507" y="12509"/>
                    <a:pt x="9425" y="12509"/>
                  </a:cubicBezTo>
                  <a:cubicBezTo>
                    <a:pt x="9277" y="12509"/>
                    <a:pt x="9131" y="12489"/>
                    <a:pt x="8993" y="12455"/>
                  </a:cubicBezTo>
                  <a:cubicBezTo>
                    <a:pt x="8969" y="12449"/>
                    <a:pt x="8946" y="12447"/>
                    <a:pt x="8923" y="12447"/>
                  </a:cubicBezTo>
                  <a:cubicBezTo>
                    <a:pt x="8792" y="12447"/>
                    <a:pt x="8684" y="12529"/>
                    <a:pt x="8654" y="12651"/>
                  </a:cubicBezTo>
                  <a:cubicBezTo>
                    <a:pt x="8601" y="12811"/>
                    <a:pt x="8690" y="12954"/>
                    <a:pt x="8850" y="13008"/>
                  </a:cubicBezTo>
                  <a:cubicBezTo>
                    <a:pt x="8993" y="13043"/>
                    <a:pt x="9154" y="13061"/>
                    <a:pt x="9314" y="13079"/>
                  </a:cubicBezTo>
                  <a:cubicBezTo>
                    <a:pt x="9082" y="13507"/>
                    <a:pt x="8618" y="13811"/>
                    <a:pt x="8101" y="13811"/>
                  </a:cubicBezTo>
                  <a:cubicBezTo>
                    <a:pt x="7352" y="13811"/>
                    <a:pt x="6727" y="13204"/>
                    <a:pt x="6727" y="12437"/>
                  </a:cubicBezTo>
                  <a:lnTo>
                    <a:pt x="6727" y="9689"/>
                  </a:lnTo>
                  <a:cubicBezTo>
                    <a:pt x="7994" y="9546"/>
                    <a:pt x="8975" y="8476"/>
                    <a:pt x="8975" y="7191"/>
                  </a:cubicBezTo>
                  <a:cubicBezTo>
                    <a:pt x="8975" y="5889"/>
                    <a:pt x="7994" y="4818"/>
                    <a:pt x="6727" y="4675"/>
                  </a:cubicBezTo>
                  <a:lnTo>
                    <a:pt x="6727" y="1535"/>
                  </a:lnTo>
                  <a:cubicBezTo>
                    <a:pt x="6727" y="1000"/>
                    <a:pt x="7173" y="554"/>
                    <a:pt x="7708" y="554"/>
                  </a:cubicBezTo>
                  <a:close/>
                  <a:moveTo>
                    <a:pt x="5193" y="0"/>
                  </a:moveTo>
                  <a:cubicBezTo>
                    <a:pt x="4443" y="0"/>
                    <a:pt x="3819" y="536"/>
                    <a:pt x="3676" y="1267"/>
                  </a:cubicBezTo>
                  <a:cubicBezTo>
                    <a:pt x="3640" y="1249"/>
                    <a:pt x="3587" y="1249"/>
                    <a:pt x="3533" y="1232"/>
                  </a:cubicBezTo>
                  <a:cubicBezTo>
                    <a:pt x="3523" y="1230"/>
                    <a:pt x="3513" y="1230"/>
                    <a:pt x="3503" y="1230"/>
                  </a:cubicBezTo>
                  <a:cubicBezTo>
                    <a:pt x="3357" y="1230"/>
                    <a:pt x="3247" y="1348"/>
                    <a:pt x="3230" y="1481"/>
                  </a:cubicBezTo>
                  <a:cubicBezTo>
                    <a:pt x="3212" y="1642"/>
                    <a:pt x="3319" y="1785"/>
                    <a:pt x="3462" y="1803"/>
                  </a:cubicBezTo>
                  <a:cubicBezTo>
                    <a:pt x="3587" y="1803"/>
                    <a:pt x="3712" y="1838"/>
                    <a:pt x="3819" y="1892"/>
                  </a:cubicBezTo>
                  <a:cubicBezTo>
                    <a:pt x="4033" y="1999"/>
                    <a:pt x="4229" y="2159"/>
                    <a:pt x="4336" y="2374"/>
                  </a:cubicBezTo>
                  <a:cubicBezTo>
                    <a:pt x="4390" y="2463"/>
                    <a:pt x="4497" y="2516"/>
                    <a:pt x="4586" y="2516"/>
                  </a:cubicBezTo>
                  <a:cubicBezTo>
                    <a:pt x="4639" y="2516"/>
                    <a:pt x="4675" y="2498"/>
                    <a:pt x="4729" y="2481"/>
                  </a:cubicBezTo>
                  <a:cubicBezTo>
                    <a:pt x="4854" y="2391"/>
                    <a:pt x="4907" y="2231"/>
                    <a:pt x="4836" y="2088"/>
                  </a:cubicBezTo>
                  <a:cubicBezTo>
                    <a:pt x="4675" y="1838"/>
                    <a:pt x="4479" y="1624"/>
                    <a:pt x="4229" y="1481"/>
                  </a:cubicBezTo>
                  <a:cubicBezTo>
                    <a:pt x="4247" y="964"/>
                    <a:pt x="4675" y="554"/>
                    <a:pt x="5193" y="554"/>
                  </a:cubicBezTo>
                  <a:cubicBezTo>
                    <a:pt x="5728" y="554"/>
                    <a:pt x="6174" y="1000"/>
                    <a:pt x="6174" y="1535"/>
                  </a:cubicBezTo>
                  <a:lnTo>
                    <a:pt x="6174" y="4675"/>
                  </a:lnTo>
                  <a:cubicBezTo>
                    <a:pt x="4907" y="4818"/>
                    <a:pt x="3926" y="5889"/>
                    <a:pt x="3926" y="7191"/>
                  </a:cubicBezTo>
                  <a:cubicBezTo>
                    <a:pt x="3926" y="8476"/>
                    <a:pt x="4907" y="9546"/>
                    <a:pt x="6174" y="9689"/>
                  </a:cubicBezTo>
                  <a:lnTo>
                    <a:pt x="6174" y="12437"/>
                  </a:lnTo>
                  <a:cubicBezTo>
                    <a:pt x="6174" y="13204"/>
                    <a:pt x="5567" y="13811"/>
                    <a:pt x="4800" y="13811"/>
                  </a:cubicBezTo>
                  <a:cubicBezTo>
                    <a:pt x="4283" y="13811"/>
                    <a:pt x="3819" y="13507"/>
                    <a:pt x="3605" y="13079"/>
                  </a:cubicBezTo>
                  <a:cubicBezTo>
                    <a:pt x="3747" y="13061"/>
                    <a:pt x="3908" y="13043"/>
                    <a:pt x="4068" y="13008"/>
                  </a:cubicBezTo>
                  <a:cubicBezTo>
                    <a:pt x="4211" y="12954"/>
                    <a:pt x="4300" y="12811"/>
                    <a:pt x="4265" y="12651"/>
                  </a:cubicBezTo>
                  <a:cubicBezTo>
                    <a:pt x="4219" y="12529"/>
                    <a:pt x="4109" y="12447"/>
                    <a:pt x="3978" y="12447"/>
                  </a:cubicBezTo>
                  <a:cubicBezTo>
                    <a:pt x="3955" y="12447"/>
                    <a:pt x="3932" y="12449"/>
                    <a:pt x="3908" y="12455"/>
                  </a:cubicBezTo>
                  <a:cubicBezTo>
                    <a:pt x="3770" y="12489"/>
                    <a:pt x="3624" y="12509"/>
                    <a:pt x="3480" y="12509"/>
                  </a:cubicBezTo>
                  <a:cubicBezTo>
                    <a:pt x="3402" y="12509"/>
                    <a:pt x="3324" y="12503"/>
                    <a:pt x="3248" y="12490"/>
                  </a:cubicBezTo>
                  <a:lnTo>
                    <a:pt x="3230" y="12490"/>
                  </a:lnTo>
                  <a:cubicBezTo>
                    <a:pt x="2463" y="12365"/>
                    <a:pt x="1910" y="11705"/>
                    <a:pt x="1892" y="10920"/>
                  </a:cubicBezTo>
                  <a:lnTo>
                    <a:pt x="1892" y="10920"/>
                  </a:lnTo>
                  <a:cubicBezTo>
                    <a:pt x="2088" y="10974"/>
                    <a:pt x="2266" y="10991"/>
                    <a:pt x="2463" y="10991"/>
                  </a:cubicBezTo>
                  <a:cubicBezTo>
                    <a:pt x="2677" y="10991"/>
                    <a:pt x="2891" y="10974"/>
                    <a:pt x="3105" y="10920"/>
                  </a:cubicBezTo>
                  <a:cubicBezTo>
                    <a:pt x="3248" y="10867"/>
                    <a:pt x="3337" y="10724"/>
                    <a:pt x="3301" y="10563"/>
                  </a:cubicBezTo>
                  <a:cubicBezTo>
                    <a:pt x="3271" y="10442"/>
                    <a:pt x="3150" y="10359"/>
                    <a:pt x="3027" y="10359"/>
                  </a:cubicBezTo>
                  <a:cubicBezTo>
                    <a:pt x="3005" y="10359"/>
                    <a:pt x="2984" y="10362"/>
                    <a:pt x="2962" y="10367"/>
                  </a:cubicBezTo>
                  <a:cubicBezTo>
                    <a:pt x="2802" y="10421"/>
                    <a:pt x="2641" y="10438"/>
                    <a:pt x="2463" y="10438"/>
                  </a:cubicBezTo>
                  <a:cubicBezTo>
                    <a:pt x="2213" y="10438"/>
                    <a:pt x="1981" y="10385"/>
                    <a:pt x="1749" y="10296"/>
                  </a:cubicBezTo>
                  <a:cubicBezTo>
                    <a:pt x="1017" y="9992"/>
                    <a:pt x="553" y="9296"/>
                    <a:pt x="553" y="8529"/>
                  </a:cubicBezTo>
                  <a:cubicBezTo>
                    <a:pt x="553" y="7798"/>
                    <a:pt x="964" y="7137"/>
                    <a:pt x="1624" y="6816"/>
                  </a:cubicBezTo>
                  <a:cubicBezTo>
                    <a:pt x="1749" y="6763"/>
                    <a:pt x="1856" y="6709"/>
                    <a:pt x="1981" y="6674"/>
                  </a:cubicBezTo>
                  <a:cubicBezTo>
                    <a:pt x="2124" y="6638"/>
                    <a:pt x="2213" y="6495"/>
                    <a:pt x="2177" y="6335"/>
                  </a:cubicBezTo>
                  <a:cubicBezTo>
                    <a:pt x="2132" y="6213"/>
                    <a:pt x="2022" y="6130"/>
                    <a:pt x="1891" y="6130"/>
                  </a:cubicBezTo>
                  <a:cubicBezTo>
                    <a:pt x="1868" y="6130"/>
                    <a:pt x="1844" y="6133"/>
                    <a:pt x="1820" y="6138"/>
                  </a:cubicBezTo>
                  <a:cubicBezTo>
                    <a:pt x="1749" y="6156"/>
                    <a:pt x="1660" y="6192"/>
                    <a:pt x="1571" y="6228"/>
                  </a:cubicBezTo>
                  <a:cubicBezTo>
                    <a:pt x="1303" y="5924"/>
                    <a:pt x="1160" y="5549"/>
                    <a:pt x="1160" y="5139"/>
                  </a:cubicBezTo>
                  <a:cubicBezTo>
                    <a:pt x="1160" y="4622"/>
                    <a:pt x="1410" y="4122"/>
                    <a:pt x="1838" y="3837"/>
                  </a:cubicBezTo>
                  <a:cubicBezTo>
                    <a:pt x="1999" y="4086"/>
                    <a:pt x="2213" y="4301"/>
                    <a:pt x="2463" y="4461"/>
                  </a:cubicBezTo>
                  <a:cubicBezTo>
                    <a:pt x="2516" y="4479"/>
                    <a:pt x="2552" y="4497"/>
                    <a:pt x="2605" y="4497"/>
                  </a:cubicBezTo>
                  <a:cubicBezTo>
                    <a:pt x="2712" y="4497"/>
                    <a:pt x="2802" y="4443"/>
                    <a:pt x="2855" y="4354"/>
                  </a:cubicBezTo>
                  <a:cubicBezTo>
                    <a:pt x="2927" y="4211"/>
                    <a:pt x="2891" y="4051"/>
                    <a:pt x="2748" y="3962"/>
                  </a:cubicBezTo>
                  <a:cubicBezTo>
                    <a:pt x="2498" y="3819"/>
                    <a:pt x="2320" y="3605"/>
                    <a:pt x="2231" y="3337"/>
                  </a:cubicBezTo>
                  <a:cubicBezTo>
                    <a:pt x="2195" y="3266"/>
                    <a:pt x="2177" y="3176"/>
                    <a:pt x="2177" y="3087"/>
                  </a:cubicBezTo>
                  <a:cubicBezTo>
                    <a:pt x="2160" y="2954"/>
                    <a:pt x="2034" y="2836"/>
                    <a:pt x="1887" y="2836"/>
                  </a:cubicBezTo>
                  <a:cubicBezTo>
                    <a:pt x="1877" y="2836"/>
                    <a:pt x="1866" y="2836"/>
                    <a:pt x="1856" y="2837"/>
                  </a:cubicBezTo>
                  <a:cubicBezTo>
                    <a:pt x="1713" y="2873"/>
                    <a:pt x="1588" y="2998"/>
                    <a:pt x="1606" y="3159"/>
                  </a:cubicBezTo>
                  <a:cubicBezTo>
                    <a:pt x="1624" y="3194"/>
                    <a:pt x="1624" y="3248"/>
                    <a:pt x="1642" y="3283"/>
                  </a:cubicBezTo>
                  <a:cubicBezTo>
                    <a:pt x="1000" y="3676"/>
                    <a:pt x="589" y="4390"/>
                    <a:pt x="589" y="5139"/>
                  </a:cubicBezTo>
                  <a:cubicBezTo>
                    <a:pt x="589" y="5639"/>
                    <a:pt x="768" y="6120"/>
                    <a:pt x="1053" y="6495"/>
                  </a:cubicBezTo>
                  <a:cubicBezTo>
                    <a:pt x="393" y="6941"/>
                    <a:pt x="0" y="7691"/>
                    <a:pt x="0" y="8529"/>
                  </a:cubicBezTo>
                  <a:cubicBezTo>
                    <a:pt x="0" y="9457"/>
                    <a:pt x="518" y="10296"/>
                    <a:pt x="1339" y="10724"/>
                  </a:cubicBezTo>
                  <a:cubicBezTo>
                    <a:pt x="1339" y="10777"/>
                    <a:pt x="1339" y="10849"/>
                    <a:pt x="1339" y="10902"/>
                  </a:cubicBezTo>
                  <a:cubicBezTo>
                    <a:pt x="1339" y="11420"/>
                    <a:pt x="1517" y="11919"/>
                    <a:pt x="1856" y="12312"/>
                  </a:cubicBezTo>
                  <a:cubicBezTo>
                    <a:pt x="2141" y="12651"/>
                    <a:pt x="2534" y="12901"/>
                    <a:pt x="2962" y="13008"/>
                  </a:cubicBezTo>
                  <a:cubicBezTo>
                    <a:pt x="3212" y="13811"/>
                    <a:pt x="3961" y="14364"/>
                    <a:pt x="4800" y="14364"/>
                  </a:cubicBezTo>
                  <a:cubicBezTo>
                    <a:pt x="5496" y="14364"/>
                    <a:pt x="6120" y="14007"/>
                    <a:pt x="6459" y="13436"/>
                  </a:cubicBezTo>
                  <a:cubicBezTo>
                    <a:pt x="6798" y="14007"/>
                    <a:pt x="7405" y="14364"/>
                    <a:pt x="8101" y="14364"/>
                  </a:cubicBezTo>
                  <a:cubicBezTo>
                    <a:pt x="8957" y="14364"/>
                    <a:pt x="9689" y="13811"/>
                    <a:pt x="9939" y="13008"/>
                  </a:cubicBezTo>
                  <a:cubicBezTo>
                    <a:pt x="10367" y="12901"/>
                    <a:pt x="10759" y="12651"/>
                    <a:pt x="11045" y="12312"/>
                  </a:cubicBezTo>
                  <a:cubicBezTo>
                    <a:pt x="11384" y="11919"/>
                    <a:pt x="11580" y="11420"/>
                    <a:pt x="11580" y="10902"/>
                  </a:cubicBezTo>
                  <a:cubicBezTo>
                    <a:pt x="11580" y="10849"/>
                    <a:pt x="11562" y="10777"/>
                    <a:pt x="11562" y="10724"/>
                  </a:cubicBezTo>
                  <a:cubicBezTo>
                    <a:pt x="12383" y="10296"/>
                    <a:pt x="12918" y="9457"/>
                    <a:pt x="12918" y="8529"/>
                  </a:cubicBezTo>
                  <a:cubicBezTo>
                    <a:pt x="12918" y="7691"/>
                    <a:pt x="12508" y="6941"/>
                    <a:pt x="11848" y="6495"/>
                  </a:cubicBezTo>
                  <a:cubicBezTo>
                    <a:pt x="12151" y="6120"/>
                    <a:pt x="12312" y="5639"/>
                    <a:pt x="12312" y="5139"/>
                  </a:cubicBezTo>
                  <a:cubicBezTo>
                    <a:pt x="12312" y="4390"/>
                    <a:pt x="11919" y="3676"/>
                    <a:pt x="11277" y="3283"/>
                  </a:cubicBezTo>
                  <a:cubicBezTo>
                    <a:pt x="11295" y="3176"/>
                    <a:pt x="11313" y="3069"/>
                    <a:pt x="11313" y="2962"/>
                  </a:cubicBezTo>
                  <a:cubicBezTo>
                    <a:pt x="11313" y="1999"/>
                    <a:pt x="10528" y="1232"/>
                    <a:pt x="9582" y="1232"/>
                  </a:cubicBezTo>
                  <a:cubicBezTo>
                    <a:pt x="9457" y="1232"/>
                    <a:pt x="9332" y="1232"/>
                    <a:pt x="9225" y="1267"/>
                  </a:cubicBezTo>
                  <a:cubicBezTo>
                    <a:pt x="9100" y="536"/>
                    <a:pt x="8458" y="0"/>
                    <a:pt x="7708" y="0"/>
                  </a:cubicBezTo>
                  <a:cubicBezTo>
                    <a:pt x="7191" y="0"/>
                    <a:pt x="6727" y="250"/>
                    <a:pt x="6459" y="643"/>
                  </a:cubicBezTo>
                  <a:cubicBezTo>
                    <a:pt x="6174" y="250"/>
                    <a:pt x="5710" y="0"/>
                    <a:pt x="5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120"/>
            <p:cNvSpPr/>
            <p:nvPr/>
          </p:nvSpPr>
          <p:spPr>
            <a:xfrm>
              <a:off x="2850275" y="2395150"/>
              <a:ext cx="36150" cy="56225"/>
            </a:xfrm>
            <a:custGeom>
              <a:avLst/>
              <a:gdLst/>
              <a:ahLst/>
              <a:cxnLst/>
              <a:rect l="l" t="t" r="r" b="b"/>
              <a:pathLst>
                <a:path w="1446" h="2249" extrusionOk="0">
                  <a:moveTo>
                    <a:pt x="1012" y="0"/>
                  </a:moveTo>
                  <a:cubicBezTo>
                    <a:pt x="964" y="0"/>
                    <a:pt x="916" y="12"/>
                    <a:pt x="875" y="36"/>
                  </a:cubicBezTo>
                  <a:cubicBezTo>
                    <a:pt x="732" y="125"/>
                    <a:pt x="696" y="286"/>
                    <a:pt x="768" y="428"/>
                  </a:cubicBezTo>
                  <a:cubicBezTo>
                    <a:pt x="839" y="553"/>
                    <a:pt x="875" y="714"/>
                    <a:pt x="875" y="857"/>
                  </a:cubicBezTo>
                  <a:cubicBezTo>
                    <a:pt x="875" y="1249"/>
                    <a:pt x="625" y="1588"/>
                    <a:pt x="233" y="1695"/>
                  </a:cubicBezTo>
                  <a:cubicBezTo>
                    <a:pt x="90" y="1731"/>
                    <a:pt x="1" y="1891"/>
                    <a:pt x="36" y="2034"/>
                  </a:cubicBezTo>
                  <a:cubicBezTo>
                    <a:pt x="72" y="2159"/>
                    <a:pt x="179" y="2248"/>
                    <a:pt x="304" y="2248"/>
                  </a:cubicBezTo>
                  <a:cubicBezTo>
                    <a:pt x="340" y="2248"/>
                    <a:pt x="357" y="2248"/>
                    <a:pt x="375" y="2230"/>
                  </a:cubicBezTo>
                  <a:cubicBezTo>
                    <a:pt x="1000" y="2070"/>
                    <a:pt x="1446" y="1499"/>
                    <a:pt x="1446" y="857"/>
                  </a:cubicBezTo>
                  <a:cubicBezTo>
                    <a:pt x="1446" y="607"/>
                    <a:pt x="1374" y="357"/>
                    <a:pt x="1250" y="143"/>
                  </a:cubicBezTo>
                  <a:cubicBezTo>
                    <a:pt x="1202" y="48"/>
                    <a:pt x="1107"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120"/>
            <p:cNvSpPr/>
            <p:nvPr/>
          </p:nvSpPr>
          <p:spPr>
            <a:xfrm>
              <a:off x="2875700" y="2486150"/>
              <a:ext cx="42850" cy="50425"/>
            </a:xfrm>
            <a:custGeom>
              <a:avLst/>
              <a:gdLst/>
              <a:ahLst/>
              <a:cxnLst/>
              <a:rect l="l" t="t" r="r" b="b"/>
              <a:pathLst>
                <a:path w="1714" h="2017" extrusionOk="0">
                  <a:moveTo>
                    <a:pt x="268" y="0"/>
                  </a:moveTo>
                  <a:cubicBezTo>
                    <a:pt x="125" y="0"/>
                    <a:pt x="1" y="125"/>
                    <a:pt x="1" y="286"/>
                  </a:cubicBezTo>
                  <a:cubicBezTo>
                    <a:pt x="1" y="428"/>
                    <a:pt x="125" y="553"/>
                    <a:pt x="268" y="553"/>
                  </a:cubicBezTo>
                  <a:cubicBezTo>
                    <a:pt x="750" y="553"/>
                    <a:pt x="1143" y="946"/>
                    <a:pt x="1143" y="1427"/>
                  </a:cubicBezTo>
                  <a:cubicBezTo>
                    <a:pt x="1143" y="1499"/>
                    <a:pt x="1143" y="1588"/>
                    <a:pt x="1107" y="1659"/>
                  </a:cubicBezTo>
                  <a:cubicBezTo>
                    <a:pt x="1071" y="1802"/>
                    <a:pt x="1160" y="1963"/>
                    <a:pt x="1321" y="1998"/>
                  </a:cubicBezTo>
                  <a:cubicBezTo>
                    <a:pt x="1339" y="1998"/>
                    <a:pt x="1357" y="2016"/>
                    <a:pt x="1392" y="2016"/>
                  </a:cubicBezTo>
                  <a:cubicBezTo>
                    <a:pt x="1517" y="2016"/>
                    <a:pt x="1624" y="1927"/>
                    <a:pt x="1660" y="1802"/>
                  </a:cubicBezTo>
                  <a:cubicBezTo>
                    <a:pt x="1696" y="1677"/>
                    <a:pt x="1713" y="1552"/>
                    <a:pt x="1713" y="1427"/>
                  </a:cubicBezTo>
                  <a:cubicBezTo>
                    <a:pt x="1713" y="642"/>
                    <a:pt x="1071"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120"/>
            <p:cNvSpPr/>
            <p:nvPr/>
          </p:nvSpPr>
          <p:spPr>
            <a:xfrm>
              <a:off x="2881950" y="2339150"/>
              <a:ext cx="56225" cy="22550"/>
            </a:xfrm>
            <a:custGeom>
              <a:avLst/>
              <a:gdLst/>
              <a:ahLst/>
              <a:cxnLst/>
              <a:rect l="l" t="t" r="r" b="b"/>
              <a:pathLst>
                <a:path w="2249" h="902" extrusionOk="0">
                  <a:moveTo>
                    <a:pt x="322" y="1"/>
                  </a:moveTo>
                  <a:cubicBezTo>
                    <a:pt x="250" y="1"/>
                    <a:pt x="179" y="28"/>
                    <a:pt x="125" y="81"/>
                  </a:cubicBezTo>
                  <a:cubicBezTo>
                    <a:pt x="0" y="188"/>
                    <a:pt x="0" y="367"/>
                    <a:pt x="125" y="474"/>
                  </a:cubicBezTo>
                  <a:cubicBezTo>
                    <a:pt x="393" y="741"/>
                    <a:pt x="750" y="902"/>
                    <a:pt x="1124" y="902"/>
                  </a:cubicBezTo>
                  <a:cubicBezTo>
                    <a:pt x="1517" y="902"/>
                    <a:pt x="1874" y="741"/>
                    <a:pt x="2141" y="474"/>
                  </a:cubicBezTo>
                  <a:cubicBezTo>
                    <a:pt x="2249" y="367"/>
                    <a:pt x="2249" y="188"/>
                    <a:pt x="2141" y="81"/>
                  </a:cubicBezTo>
                  <a:cubicBezTo>
                    <a:pt x="2088" y="28"/>
                    <a:pt x="2017" y="1"/>
                    <a:pt x="1945" y="1"/>
                  </a:cubicBezTo>
                  <a:cubicBezTo>
                    <a:pt x="1874" y="1"/>
                    <a:pt x="1802" y="28"/>
                    <a:pt x="1749" y="81"/>
                  </a:cubicBezTo>
                  <a:cubicBezTo>
                    <a:pt x="1571" y="242"/>
                    <a:pt x="1356" y="331"/>
                    <a:pt x="1124" y="331"/>
                  </a:cubicBezTo>
                  <a:cubicBezTo>
                    <a:pt x="893" y="331"/>
                    <a:pt x="678" y="242"/>
                    <a:pt x="518" y="81"/>
                  </a:cubicBezTo>
                  <a:cubicBezTo>
                    <a:pt x="464"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120"/>
            <p:cNvSpPr/>
            <p:nvPr/>
          </p:nvSpPr>
          <p:spPr>
            <a:xfrm>
              <a:off x="3024250" y="2395150"/>
              <a:ext cx="36150" cy="56225"/>
            </a:xfrm>
            <a:custGeom>
              <a:avLst/>
              <a:gdLst/>
              <a:ahLst/>
              <a:cxnLst/>
              <a:rect l="l" t="t" r="r" b="b"/>
              <a:pathLst>
                <a:path w="1446" h="2249" extrusionOk="0">
                  <a:moveTo>
                    <a:pt x="444" y="0"/>
                  </a:moveTo>
                  <a:cubicBezTo>
                    <a:pt x="347" y="0"/>
                    <a:pt x="256" y="48"/>
                    <a:pt x="196" y="143"/>
                  </a:cubicBezTo>
                  <a:cubicBezTo>
                    <a:pt x="72" y="357"/>
                    <a:pt x="0" y="607"/>
                    <a:pt x="0" y="857"/>
                  </a:cubicBezTo>
                  <a:cubicBezTo>
                    <a:pt x="0" y="1499"/>
                    <a:pt x="446" y="2070"/>
                    <a:pt x="1071" y="2230"/>
                  </a:cubicBezTo>
                  <a:cubicBezTo>
                    <a:pt x="1089" y="2248"/>
                    <a:pt x="1124" y="2248"/>
                    <a:pt x="1142" y="2248"/>
                  </a:cubicBezTo>
                  <a:cubicBezTo>
                    <a:pt x="1267" y="2248"/>
                    <a:pt x="1374" y="2159"/>
                    <a:pt x="1410" y="2034"/>
                  </a:cubicBezTo>
                  <a:cubicBezTo>
                    <a:pt x="1445" y="1891"/>
                    <a:pt x="1356" y="1731"/>
                    <a:pt x="1213" y="1695"/>
                  </a:cubicBezTo>
                  <a:cubicBezTo>
                    <a:pt x="839" y="1588"/>
                    <a:pt x="571" y="1249"/>
                    <a:pt x="571" y="857"/>
                  </a:cubicBezTo>
                  <a:cubicBezTo>
                    <a:pt x="571" y="714"/>
                    <a:pt x="607" y="553"/>
                    <a:pt x="678" y="428"/>
                  </a:cubicBezTo>
                  <a:cubicBezTo>
                    <a:pt x="767" y="286"/>
                    <a:pt x="714" y="125"/>
                    <a:pt x="589" y="36"/>
                  </a:cubicBezTo>
                  <a:cubicBezTo>
                    <a:pt x="541" y="12"/>
                    <a:pt x="49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120"/>
            <p:cNvSpPr/>
            <p:nvPr/>
          </p:nvSpPr>
          <p:spPr>
            <a:xfrm>
              <a:off x="2992575" y="2486150"/>
              <a:ext cx="42850" cy="50425"/>
            </a:xfrm>
            <a:custGeom>
              <a:avLst/>
              <a:gdLst/>
              <a:ahLst/>
              <a:cxnLst/>
              <a:rect l="l" t="t" r="r" b="b"/>
              <a:pathLst>
                <a:path w="1714" h="2017" extrusionOk="0">
                  <a:moveTo>
                    <a:pt x="1428" y="0"/>
                  </a:moveTo>
                  <a:cubicBezTo>
                    <a:pt x="643" y="0"/>
                    <a:pt x="0" y="642"/>
                    <a:pt x="0" y="1427"/>
                  </a:cubicBezTo>
                  <a:cubicBezTo>
                    <a:pt x="0" y="1552"/>
                    <a:pt x="18" y="1677"/>
                    <a:pt x="36" y="1802"/>
                  </a:cubicBezTo>
                  <a:cubicBezTo>
                    <a:pt x="72" y="1927"/>
                    <a:pt x="197" y="2016"/>
                    <a:pt x="322" y="2016"/>
                  </a:cubicBezTo>
                  <a:cubicBezTo>
                    <a:pt x="339" y="2016"/>
                    <a:pt x="357" y="1998"/>
                    <a:pt x="393" y="1998"/>
                  </a:cubicBezTo>
                  <a:cubicBezTo>
                    <a:pt x="536" y="1963"/>
                    <a:pt x="625" y="1802"/>
                    <a:pt x="589" y="1659"/>
                  </a:cubicBezTo>
                  <a:cubicBezTo>
                    <a:pt x="571" y="1588"/>
                    <a:pt x="553" y="1499"/>
                    <a:pt x="553" y="1427"/>
                  </a:cubicBezTo>
                  <a:cubicBezTo>
                    <a:pt x="553" y="946"/>
                    <a:pt x="946" y="571"/>
                    <a:pt x="1428" y="571"/>
                  </a:cubicBezTo>
                  <a:cubicBezTo>
                    <a:pt x="1588" y="571"/>
                    <a:pt x="1713" y="428"/>
                    <a:pt x="1713" y="286"/>
                  </a:cubicBezTo>
                  <a:cubicBezTo>
                    <a:pt x="1713" y="125"/>
                    <a:pt x="1588" y="0"/>
                    <a:pt x="1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120"/>
            <p:cNvSpPr/>
            <p:nvPr/>
          </p:nvSpPr>
          <p:spPr>
            <a:xfrm>
              <a:off x="2972500" y="2339150"/>
              <a:ext cx="56225" cy="22550"/>
            </a:xfrm>
            <a:custGeom>
              <a:avLst/>
              <a:gdLst/>
              <a:ahLst/>
              <a:cxnLst/>
              <a:rect l="l" t="t" r="r" b="b"/>
              <a:pathLst>
                <a:path w="2249" h="902" extrusionOk="0">
                  <a:moveTo>
                    <a:pt x="322" y="1"/>
                  </a:moveTo>
                  <a:cubicBezTo>
                    <a:pt x="250" y="1"/>
                    <a:pt x="179" y="28"/>
                    <a:pt x="125" y="81"/>
                  </a:cubicBezTo>
                  <a:cubicBezTo>
                    <a:pt x="0" y="188"/>
                    <a:pt x="0" y="367"/>
                    <a:pt x="125" y="474"/>
                  </a:cubicBezTo>
                  <a:cubicBezTo>
                    <a:pt x="393" y="741"/>
                    <a:pt x="750" y="902"/>
                    <a:pt x="1125" y="902"/>
                  </a:cubicBezTo>
                  <a:cubicBezTo>
                    <a:pt x="1517" y="902"/>
                    <a:pt x="1874" y="741"/>
                    <a:pt x="2142" y="474"/>
                  </a:cubicBezTo>
                  <a:cubicBezTo>
                    <a:pt x="2249" y="367"/>
                    <a:pt x="2249" y="188"/>
                    <a:pt x="2142" y="81"/>
                  </a:cubicBezTo>
                  <a:cubicBezTo>
                    <a:pt x="2088" y="28"/>
                    <a:pt x="2017" y="1"/>
                    <a:pt x="1945" y="1"/>
                  </a:cubicBezTo>
                  <a:cubicBezTo>
                    <a:pt x="1874" y="1"/>
                    <a:pt x="1803" y="28"/>
                    <a:pt x="1749" y="81"/>
                  </a:cubicBezTo>
                  <a:cubicBezTo>
                    <a:pt x="1571" y="242"/>
                    <a:pt x="1356" y="331"/>
                    <a:pt x="1125" y="331"/>
                  </a:cubicBezTo>
                  <a:cubicBezTo>
                    <a:pt x="893" y="331"/>
                    <a:pt x="678" y="242"/>
                    <a:pt x="518" y="81"/>
                  </a:cubicBezTo>
                  <a:cubicBezTo>
                    <a:pt x="464"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120"/>
            <p:cNvSpPr/>
            <p:nvPr/>
          </p:nvSpPr>
          <p:spPr>
            <a:xfrm>
              <a:off x="2844925" y="2299225"/>
              <a:ext cx="13850" cy="14300"/>
            </a:xfrm>
            <a:custGeom>
              <a:avLst/>
              <a:gdLst/>
              <a:ahLst/>
              <a:cxnLst/>
              <a:rect l="l" t="t" r="r" b="b"/>
              <a:pathLst>
                <a:path w="554" h="572" extrusionOk="0">
                  <a:moveTo>
                    <a:pt x="268" y="1"/>
                  </a:moveTo>
                  <a:cubicBezTo>
                    <a:pt x="125" y="1"/>
                    <a:pt x="0" y="144"/>
                    <a:pt x="0" y="286"/>
                  </a:cubicBezTo>
                  <a:cubicBezTo>
                    <a:pt x="0" y="447"/>
                    <a:pt x="125" y="572"/>
                    <a:pt x="268" y="572"/>
                  </a:cubicBezTo>
                  <a:cubicBezTo>
                    <a:pt x="429" y="572"/>
                    <a:pt x="554" y="447"/>
                    <a:pt x="554" y="286"/>
                  </a:cubicBezTo>
                  <a:cubicBezTo>
                    <a:pt x="554" y="144"/>
                    <a:pt x="429"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120"/>
            <p:cNvSpPr/>
            <p:nvPr/>
          </p:nvSpPr>
          <p:spPr>
            <a:xfrm>
              <a:off x="2948400" y="2402725"/>
              <a:ext cx="13875" cy="13850"/>
            </a:xfrm>
            <a:custGeom>
              <a:avLst/>
              <a:gdLst/>
              <a:ahLst/>
              <a:cxnLst/>
              <a:rect l="l" t="t" r="r" b="b"/>
              <a:pathLst>
                <a:path w="555" h="554" extrusionOk="0">
                  <a:moveTo>
                    <a:pt x="286" y="0"/>
                  </a:moveTo>
                  <a:cubicBezTo>
                    <a:pt x="126" y="0"/>
                    <a:pt x="1" y="125"/>
                    <a:pt x="1" y="286"/>
                  </a:cubicBezTo>
                  <a:cubicBezTo>
                    <a:pt x="1" y="429"/>
                    <a:pt x="126" y="554"/>
                    <a:pt x="286" y="554"/>
                  </a:cubicBezTo>
                  <a:cubicBezTo>
                    <a:pt x="429" y="554"/>
                    <a:pt x="554" y="429"/>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120"/>
            <p:cNvSpPr/>
            <p:nvPr/>
          </p:nvSpPr>
          <p:spPr>
            <a:xfrm>
              <a:off x="2948400" y="2458925"/>
              <a:ext cx="13875" cy="13850"/>
            </a:xfrm>
            <a:custGeom>
              <a:avLst/>
              <a:gdLst/>
              <a:ahLst/>
              <a:cxnLst/>
              <a:rect l="l" t="t" r="r" b="b"/>
              <a:pathLst>
                <a:path w="555" h="554" extrusionOk="0">
                  <a:moveTo>
                    <a:pt x="286" y="1"/>
                  </a:moveTo>
                  <a:cubicBezTo>
                    <a:pt x="126" y="1"/>
                    <a:pt x="1" y="126"/>
                    <a:pt x="1" y="268"/>
                  </a:cubicBezTo>
                  <a:cubicBezTo>
                    <a:pt x="1" y="429"/>
                    <a:pt x="126" y="554"/>
                    <a:pt x="286" y="554"/>
                  </a:cubicBezTo>
                  <a:cubicBezTo>
                    <a:pt x="429" y="554"/>
                    <a:pt x="554" y="429"/>
                    <a:pt x="554" y="268"/>
                  </a:cubicBezTo>
                  <a:cubicBezTo>
                    <a:pt x="554" y="126"/>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9" name="Google Shape;2239;p120"/>
          <p:cNvGrpSpPr/>
          <p:nvPr/>
        </p:nvGrpSpPr>
        <p:grpSpPr>
          <a:xfrm>
            <a:off x="3570563" y="3878375"/>
            <a:ext cx="322975" cy="359575"/>
            <a:chOff x="3570563" y="3954575"/>
            <a:chExt cx="322975" cy="359575"/>
          </a:xfrm>
        </p:grpSpPr>
        <p:sp>
          <p:nvSpPr>
            <p:cNvPr id="2240" name="Google Shape;2240;p120"/>
            <p:cNvSpPr/>
            <p:nvPr/>
          </p:nvSpPr>
          <p:spPr>
            <a:xfrm>
              <a:off x="3623188" y="3954575"/>
              <a:ext cx="217725" cy="182475"/>
            </a:xfrm>
            <a:custGeom>
              <a:avLst/>
              <a:gdLst/>
              <a:ahLst/>
              <a:cxnLst/>
              <a:rect l="l" t="t" r="r" b="b"/>
              <a:pathLst>
                <a:path w="8709" h="7299" extrusionOk="0">
                  <a:moveTo>
                    <a:pt x="6282" y="572"/>
                  </a:moveTo>
                  <a:cubicBezTo>
                    <a:pt x="6745" y="572"/>
                    <a:pt x="7174" y="750"/>
                    <a:pt x="7495" y="1071"/>
                  </a:cubicBezTo>
                  <a:cubicBezTo>
                    <a:pt x="7977" y="1535"/>
                    <a:pt x="8119" y="2142"/>
                    <a:pt x="7923" y="2874"/>
                  </a:cubicBezTo>
                  <a:cubicBezTo>
                    <a:pt x="7709" y="3659"/>
                    <a:pt x="7120" y="4551"/>
                    <a:pt x="6264" y="5372"/>
                  </a:cubicBezTo>
                  <a:cubicBezTo>
                    <a:pt x="5497" y="6121"/>
                    <a:pt x="4747" y="6585"/>
                    <a:pt x="4355" y="6728"/>
                  </a:cubicBezTo>
                  <a:cubicBezTo>
                    <a:pt x="3944" y="6585"/>
                    <a:pt x="3213" y="6121"/>
                    <a:pt x="2445" y="5372"/>
                  </a:cubicBezTo>
                  <a:cubicBezTo>
                    <a:pt x="1589" y="4551"/>
                    <a:pt x="1000" y="3659"/>
                    <a:pt x="786" y="2874"/>
                  </a:cubicBezTo>
                  <a:cubicBezTo>
                    <a:pt x="590" y="2142"/>
                    <a:pt x="733" y="1535"/>
                    <a:pt x="1214" y="1071"/>
                  </a:cubicBezTo>
                  <a:cubicBezTo>
                    <a:pt x="1535" y="750"/>
                    <a:pt x="1964" y="572"/>
                    <a:pt x="2428" y="572"/>
                  </a:cubicBezTo>
                  <a:cubicBezTo>
                    <a:pt x="2874" y="572"/>
                    <a:pt x="3320" y="750"/>
                    <a:pt x="3641" y="1071"/>
                  </a:cubicBezTo>
                  <a:cubicBezTo>
                    <a:pt x="3819" y="1250"/>
                    <a:pt x="4069" y="1357"/>
                    <a:pt x="4337" y="1375"/>
                  </a:cubicBezTo>
                  <a:cubicBezTo>
                    <a:pt x="4604" y="1375"/>
                    <a:pt x="4872" y="1268"/>
                    <a:pt x="5068" y="1071"/>
                  </a:cubicBezTo>
                  <a:cubicBezTo>
                    <a:pt x="5389" y="750"/>
                    <a:pt x="5818" y="572"/>
                    <a:pt x="6282" y="572"/>
                  </a:cubicBezTo>
                  <a:close/>
                  <a:moveTo>
                    <a:pt x="2428" y="1"/>
                  </a:moveTo>
                  <a:cubicBezTo>
                    <a:pt x="1821" y="1"/>
                    <a:pt x="1250" y="233"/>
                    <a:pt x="822" y="661"/>
                  </a:cubicBezTo>
                  <a:cubicBezTo>
                    <a:pt x="197" y="1286"/>
                    <a:pt x="1" y="2106"/>
                    <a:pt x="251" y="3016"/>
                  </a:cubicBezTo>
                  <a:cubicBezTo>
                    <a:pt x="786" y="4997"/>
                    <a:pt x="3213" y="7013"/>
                    <a:pt x="4283" y="7299"/>
                  </a:cubicBezTo>
                  <a:lnTo>
                    <a:pt x="4426" y="7299"/>
                  </a:lnTo>
                  <a:cubicBezTo>
                    <a:pt x="5497" y="7013"/>
                    <a:pt x="7923" y="4997"/>
                    <a:pt x="8458" y="3016"/>
                  </a:cubicBezTo>
                  <a:cubicBezTo>
                    <a:pt x="8708" y="2106"/>
                    <a:pt x="8512" y="1286"/>
                    <a:pt x="7887" y="661"/>
                  </a:cubicBezTo>
                  <a:cubicBezTo>
                    <a:pt x="7459" y="233"/>
                    <a:pt x="6888" y="1"/>
                    <a:pt x="6282" y="1"/>
                  </a:cubicBezTo>
                  <a:cubicBezTo>
                    <a:pt x="5675" y="1"/>
                    <a:pt x="5104" y="233"/>
                    <a:pt x="4676" y="661"/>
                  </a:cubicBezTo>
                  <a:cubicBezTo>
                    <a:pt x="4551" y="786"/>
                    <a:pt x="4426" y="804"/>
                    <a:pt x="4355" y="804"/>
                  </a:cubicBezTo>
                  <a:cubicBezTo>
                    <a:pt x="4230" y="804"/>
                    <a:pt x="4123" y="750"/>
                    <a:pt x="4033" y="661"/>
                  </a:cubicBezTo>
                  <a:cubicBezTo>
                    <a:pt x="3605" y="233"/>
                    <a:pt x="3034" y="1"/>
                    <a:pt x="2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120"/>
            <p:cNvSpPr/>
            <p:nvPr/>
          </p:nvSpPr>
          <p:spPr>
            <a:xfrm>
              <a:off x="3684313" y="4001425"/>
              <a:ext cx="95475" cy="98600"/>
            </a:xfrm>
            <a:custGeom>
              <a:avLst/>
              <a:gdLst/>
              <a:ahLst/>
              <a:cxnLst/>
              <a:rect l="l" t="t" r="r" b="b"/>
              <a:pathLst>
                <a:path w="3819" h="3944" extrusionOk="0">
                  <a:moveTo>
                    <a:pt x="286" y="0"/>
                  </a:moveTo>
                  <a:cubicBezTo>
                    <a:pt x="125" y="0"/>
                    <a:pt x="0" y="125"/>
                    <a:pt x="0" y="286"/>
                  </a:cubicBezTo>
                  <a:cubicBezTo>
                    <a:pt x="0" y="446"/>
                    <a:pt x="125" y="571"/>
                    <a:pt x="286" y="571"/>
                  </a:cubicBezTo>
                  <a:cubicBezTo>
                    <a:pt x="339" y="571"/>
                    <a:pt x="375" y="625"/>
                    <a:pt x="375" y="678"/>
                  </a:cubicBezTo>
                  <a:lnTo>
                    <a:pt x="375" y="1267"/>
                  </a:lnTo>
                  <a:cubicBezTo>
                    <a:pt x="375" y="1963"/>
                    <a:pt x="928" y="2534"/>
                    <a:pt x="1606" y="2534"/>
                  </a:cubicBezTo>
                  <a:lnTo>
                    <a:pt x="1624" y="2534"/>
                  </a:lnTo>
                  <a:lnTo>
                    <a:pt x="1624" y="3373"/>
                  </a:lnTo>
                  <a:lnTo>
                    <a:pt x="1553" y="3373"/>
                  </a:lnTo>
                  <a:cubicBezTo>
                    <a:pt x="1392" y="3373"/>
                    <a:pt x="1267" y="3498"/>
                    <a:pt x="1267" y="3658"/>
                  </a:cubicBezTo>
                  <a:cubicBezTo>
                    <a:pt x="1267" y="3819"/>
                    <a:pt x="1392" y="3944"/>
                    <a:pt x="1553" y="3944"/>
                  </a:cubicBezTo>
                  <a:lnTo>
                    <a:pt x="2266" y="3944"/>
                  </a:lnTo>
                  <a:cubicBezTo>
                    <a:pt x="2409" y="3944"/>
                    <a:pt x="2534" y="3819"/>
                    <a:pt x="2534" y="3658"/>
                  </a:cubicBezTo>
                  <a:cubicBezTo>
                    <a:pt x="2534" y="3498"/>
                    <a:pt x="2409" y="3373"/>
                    <a:pt x="2266" y="3373"/>
                  </a:cubicBezTo>
                  <a:lnTo>
                    <a:pt x="2195" y="3373"/>
                  </a:lnTo>
                  <a:lnTo>
                    <a:pt x="2195" y="2534"/>
                  </a:lnTo>
                  <a:cubicBezTo>
                    <a:pt x="2891" y="2534"/>
                    <a:pt x="3444" y="1963"/>
                    <a:pt x="3444" y="1267"/>
                  </a:cubicBezTo>
                  <a:lnTo>
                    <a:pt x="3444" y="678"/>
                  </a:lnTo>
                  <a:cubicBezTo>
                    <a:pt x="3444" y="625"/>
                    <a:pt x="3480" y="571"/>
                    <a:pt x="3533" y="571"/>
                  </a:cubicBezTo>
                  <a:cubicBezTo>
                    <a:pt x="3694" y="571"/>
                    <a:pt x="3819" y="446"/>
                    <a:pt x="3819" y="286"/>
                  </a:cubicBezTo>
                  <a:cubicBezTo>
                    <a:pt x="3819" y="125"/>
                    <a:pt x="3694" y="0"/>
                    <a:pt x="3533" y="0"/>
                  </a:cubicBezTo>
                  <a:cubicBezTo>
                    <a:pt x="3176" y="0"/>
                    <a:pt x="2873" y="304"/>
                    <a:pt x="2873" y="678"/>
                  </a:cubicBezTo>
                  <a:lnTo>
                    <a:pt x="2873" y="1267"/>
                  </a:lnTo>
                  <a:cubicBezTo>
                    <a:pt x="2873" y="1660"/>
                    <a:pt x="2570" y="1981"/>
                    <a:pt x="2195" y="1981"/>
                  </a:cubicBezTo>
                  <a:lnTo>
                    <a:pt x="2195" y="571"/>
                  </a:lnTo>
                  <a:lnTo>
                    <a:pt x="2266" y="571"/>
                  </a:lnTo>
                  <a:cubicBezTo>
                    <a:pt x="2409" y="571"/>
                    <a:pt x="2534" y="446"/>
                    <a:pt x="2534" y="286"/>
                  </a:cubicBezTo>
                  <a:cubicBezTo>
                    <a:pt x="2534" y="125"/>
                    <a:pt x="2409" y="0"/>
                    <a:pt x="2266" y="0"/>
                  </a:cubicBezTo>
                  <a:lnTo>
                    <a:pt x="1553" y="0"/>
                  </a:lnTo>
                  <a:cubicBezTo>
                    <a:pt x="1392" y="0"/>
                    <a:pt x="1267" y="125"/>
                    <a:pt x="1267" y="286"/>
                  </a:cubicBezTo>
                  <a:cubicBezTo>
                    <a:pt x="1267" y="446"/>
                    <a:pt x="1392" y="571"/>
                    <a:pt x="1553" y="571"/>
                  </a:cubicBezTo>
                  <a:lnTo>
                    <a:pt x="1624" y="571"/>
                  </a:lnTo>
                  <a:lnTo>
                    <a:pt x="1624" y="1981"/>
                  </a:lnTo>
                  <a:lnTo>
                    <a:pt x="1606" y="1981"/>
                  </a:lnTo>
                  <a:cubicBezTo>
                    <a:pt x="1249" y="1981"/>
                    <a:pt x="946" y="1660"/>
                    <a:pt x="946" y="1267"/>
                  </a:cubicBezTo>
                  <a:lnTo>
                    <a:pt x="946" y="678"/>
                  </a:lnTo>
                  <a:cubicBezTo>
                    <a:pt x="946" y="304"/>
                    <a:pt x="643"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120"/>
            <p:cNvSpPr/>
            <p:nvPr/>
          </p:nvSpPr>
          <p:spPr>
            <a:xfrm>
              <a:off x="3761488" y="4025500"/>
              <a:ext cx="132050" cy="288650"/>
            </a:xfrm>
            <a:custGeom>
              <a:avLst/>
              <a:gdLst/>
              <a:ahLst/>
              <a:cxnLst/>
              <a:rect l="l" t="t" r="r" b="b"/>
              <a:pathLst>
                <a:path w="5282" h="11546" extrusionOk="0">
                  <a:moveTo>
                    <a:pt x="4711" y="572"/>
                  </a:moveTo>
                  <a:lnTo>
                    <a:pt x="4711" y="5693"/>
                  </a:lnTo>
                  <a:cubicBezTo>
                    <a:pt x="4711" y="6228"/>
                    <a:pt x="4586" y="6621"/>
                    <a:pt x="4282" y="6960"/>
                  </a:cubicBezTo>
                  <a:lnTo>
                    <a:pt x="2694" y="8762"/>
                  </a:lnTo>
                  <a:cubicBezTo>
                    <a:pt x="2641" y="8815"/>
                    <a:pt x="2623" y="8887"/>
                    <a:pt x="2623" y="8958"/>
                  </a:cubicBezTo>
                  <a:lnTo>
                    <a:pt x="2623" y="10974"/>
                  </a:lnTo>
                  <a:lnTo>
                    <a:pt x="553" y="10974"/>
                  </a:lnTo>
                  <a:lnTo>
                    <a:pt x="553" y="9029"/>
                  </a:lnTo>
                  <a:cubicBezTo>
                    <a:pt x="571" y="7816"/>
                    <a:pt x="660" y="7031"/>
                    <a:pt x="1820" y="5907"/>
                  </a:cubicBezTo>
                  <a:cubicBezTo>
                    <a:pt x="2052" y="5675"/>
                    <a:pt x="2266" y="5461"/>
                    <a:pt x="2445" y="5282"/>
                  </a:cubicBezTo>
                  <a:cubicBezTo>
                    <a:pt x="2819" y="4925"/>
                    <a:pt x="3069" y="4658"/>
                    <a:pt x="3283" y="4515"/>
                  </a:cubicBezTo>
                  <a:cubicBezTo>
                    <a:pt x="3378" y="4449"/>
                    <a:pt x="3442" y="4428"/>
                    <a:pt x="3490" y="4428"/>
                  </a:cubicBezTo>
                  <a:cubicBezTo>
                    <a:pt x="3532" y="4428"/>
                    <a:pt x="3561" y="4445"/>
                    <a:pt x="3587" y="4462"/>
                  </a:cubicBezTo>
                  <a:cubicBezTo>
                    <a:pt x="3604" y="4479"/>
                    <a:pt x="3604" y="4479"/>
                    <a:pt x="3604" y="4479"/>
                  </a:cubicBezTo>
                  <a:cubicBezTo>
                    <a:pt x="3622" y="4479"/>
                    <a:pt x="3640" y="4515"/>
                    <a:pt x="3658" y="4604"/>
                  </a:cubicBezTo>
                  <a:cubicBezTo>
                    <a:pt x="3694" y="4961"/>
                    <a:pt x="3319" y="5746"/>
                    <a:pt x="2605" y="6424"/>
                  </a:cubicBezTo>
                  <a:cubicBezTo>
                    <a:pt x="2498" y="6531"/>
                    <a:pt x="2498" y="6710"/>
                    <a:pt x="2605" y="6817"/>
                  </a:cubicBezTo>
                  <a:cubicBezTo>
                    <a:pt x="2661" y="6882"/>
                    <a:pt x="2736" y="6913"/>
                    <a:pt x="2810" y="6913"/>
                  </a:cubicBezTo>
                  <a:cubicBezTo>
                    <a:pt x="2878" y="6913"/>
                    <a:pt x="2946" y="6886"/>
                    <a:pt x="2998" y="6835"/>
                  </a:cubicBezTo>
                  <a:cubicBezTo>
                    <a:pt x="3783" y="6085"/>
                    <a:pt x="4282" y="5140"/>
                    <a:pt x="4211" y="4533"/>
                  </a:cubicBezTo>
                  <a:cubicBezTo>
                    <a:pt x="4193" y="4337"/>
                    <a:pt x="4122" y="4194"/>
                    <a:pt x="4033" y="4105"/>
                  </a:cubicBezTo>
                  <a:lnTo>
                    <a:pt x="4086" y="1143"/>
                  </a:lnTo>
                  <a:cubicBezTo>
                    <a:pt x="4086" y="982"/>
                    <a:pt x="4158" y="840"/>
                    <a:pt x="4265" y="732"/>
                  </a:cubicBezTo>
                  <a:cubicBezTo>
                    <a:pt x="4372" y="625"/>
                    <a:pt x="4532" y="572"/>
                    <a:pt x="4693" y="572"/>
                  </a:cubicBezTo>
                  <a:close/>
                  <a:moveTo>
                    <a:pt x="4693" y="1"/>
                  </a:moveTo>
                  <a:cubicBezTo>
                    <a:pt x="4389" y="1"/>
                    <a:pt x="4104" y="108"/>
                    <a:pt x="3872" y="322"/>
                  </a:cubicBezTo>
                  <a:cubicBezTo>
                    <a:pt x="3658" y="536"/>
                    <a:pt x="3533" y="822"/>
                    <a:pt x="3515" y="1143"/>
                  </a:cubicBezTo>
                  <a:lnTo>
                    <a:pt x="3462" y="3873"/>
                  </a:lnTo>
                  <a:cubicBezTo>
                    <a:pt x="3319" y="3873"/>
                    <a:pt x="3140" y="3944"/>
                    <a:pt x="2980" y="4051"/>
                  </a:cubicBezTo>
                  <a:cubicBezTo>
                    <a:pt x="2730" y="4212"/>
                    <a:pt x="2445" y="4497"/>
                    <a:pt x="2052" y="4890"/>
                  </a:cubicBezTo>
                  <a:cubicBezTo>
                    <a:pt x="1874" y="5068"/>
                    <a:pt x="1660" y="5264"/>
                    <a:pt x="1428" y="5496"/>
                  </a:cubicBezTo>
                  <a:cubicBezTo>
                    <a:pt x="125" y="6745"/>
                    <a:pt x="18" y="7709"/>
                    <a:pt x="0" y="9029"/>
                  </a:cubicBezTo>
                  <a:lnTo>
                    <a:pt x="0" y="11260"/>
                  </a:lnTo>
                  <a:cubicBezTo>
                    <a:pt x="0" y="11420"/>
                    <a:pt x="125" y="11545"/>
                    <a:pt x="268" y="11545"/>
                  </a:cubicBezTo>
                  <a:lnTo>
                    <a:pt x="2891" y="11545"/>
                  </a:lnTo>
                  <a:cubicBezTo>
                    <a:pt x="3051" y="11545"/>
                    <a:pt x="3176" y="11420"/>
                    <a:pt x="3176" y="11260"/>
                  </a:cubicBezTo>
                  <a:lnTo>
                    <a:pt x="3176" y="9065"/>
                  </a:lnTo>
                  <a:lnTo>
                    <a:pt x="4711" y="7334"/>
                  </a:lnTo>
                  <a:cubicBezTo>
                    <a:pt x="5103" y="6888"/>
                    <a:pt x="5282" y="6371"/>
                    <a:pt x="5282" y="5693"/>
                  </a:cubicBezTo>
                  <a:lnTo>
                    <a:pt x="5282" y="554"/>
                  </a:lnTo>
                  <a:cubicBezTo>
                    <a:pt x="5282" y="251"/>
                    <a:pt x="5050" y="19"/>
                    <a:pt x="4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120"/>
            <p:cNvSpPr/>
            <p:nvPr/>
          </p:nvSpPr>
          <p:spPr>
            <a:xfrm>
              <a:off x="3570563" y="4025500"/>
              <a:ext cx="132050" cy="288650"/>
            </a:xfrm>
            <a:custGeom>
              <a:avLst/>
              <a:gdLst/>
              <a:ahLst/>
              <a:cxnLst/>
              <a:rect l="l" t="t" r="r" b="b"/>
              <a:pathLst>
                <a:path w="5282" h="11546" extrusionOk="0">
                  <a:moveTo>
                    <a:pt x="518" y="1"/>
                  </a:moveTo>
                  <a:cubicBezTo>
                    <a:pt x="232" y="19"/>
                    <a:pt x="1" y="251"/>
                    <a:pt x="1" y="554"/>
                  </a:cubicBezTo>
                  <a:lnTo>
                    <a:pt x="1" y="5693"/>
                  </a:lnTo>
                  <a:cubicBezTo>
                    <a:pt x="1" y="6371"/>
                    <a:pt x="179" y="6888"/>
                    <a:pt x="572" y="7334"/>
                  </a:cubicBezTo>
                  <a:lnTo>
                    <a:pt x="2106" y="9065"/>
                  </a:lnTo>
                  <a:lnTo>
                    <a:pt x="2106" y="11260"/>
                  </a:lnTo>
                  <a:cubicBezTo>
                    <a:pt x="2106" y="11420"/>
                    <a:pt x="2231" y="11545"/>
                    <a:pt x="2374" y="11545"/>
                  </a:cubicBezTo>
                  <a:lnTo>
                    <a:pt x="4996" y="11545"/>
                  </a:lnTo>
                  <a:cubicBezTo>
                    <a:pt x="5157" y="11545"/>
                    <a:pt x="5282" y="11420"/>
                    <a:pt x="5282" y="11260"/>
                  </a:cubicBezTo>
                  <a:lnTo>
                    <a:pt x="5282" y="9029"/>
                  </a:lnTo>
                  <a:cubicBezTo>
                    <a:pt x="5264" y="8101"/>
                    <a:pt x="5211" y="7334"/>
                    <a:pt x="4711" y="6513"/>
                  </a:cubicBezTo>
                  <a:cubicBezTo>
                    <a:pt x="4652" y="6431"/>
                    <a:pt x="4555" y="6388"/>
                    <a:pt x="4460" y="6388"/>
                  </a:cubicBezTo>
                  <a:cubicBezTo>
                    <a:pt x="4410" y="6388"/>
                    <a:pt x="4361" y="6400"/>
                    <a:pt x="4318" y="6424"/>
                  </a:cubicBezTo>
                  <a:cubicBezTo>
                    <a:pt x="4176" y="6513"/>
                    <a:pt x="4140" y="6692"/>
                    <a:pt x="4229" y="6817"/>
                  </a:cubicBezTo>
                  <a:cubicBezTo>
                    <a:pt x="4657" y="7513"/>
                    <a:pt x="4711" y="8173"/>
                    <a:pt x="4729" y="9029"/>
                  </a:cubicBezTo>
                  <a:lnTo>
                    <a:pt x="4729" y="10974"/>
                  </a:lnTo>
                  <a:lnTo>
                    <a:pt x="2659" y="10974"/>
                  </a:lnTo>
                  <a:lnTo>
                    <a:pt x="2659" y="8958"/>
                  </a:lnTo>
                  <a:cubicBezTo>
                    <a:pt x="2659" y="8887"/>
                    <a:pt x="2641" y="8815"/>
                    <a:pt x="2588" y="8762"/>
                  </a:cubicBezTo>
                  <a:lnTo>
                    <a:pt x="1000" y="6960"/>
                  </a:lnTo>
                  <a:cubicBezTo>
                    <a:pt x="696" y="6621"/>
                    <a:pt x="572" y="6228"/>
                    <a:pt x="572" y="5693"/>
                  </a:cubicBezTo>
                  <a:lnTo>
                    <a:pt x="572" y="572"/>
                  </a:lnTo>
                  <a:lnTo>
                    <a:pt x="589" y="572"/>
                  </a:lnTo>
                  <a:cubicBezTo>
                    <a:pt x="750" y="572"/>
                    <a:pt x="893" y="625"/>
                    <a:pt x="1018" y="732"/>
                  </a:cubicBezTo>
                  <a:cubicBezTo>
                    <a:pt x="1125" y="840"/>
                    <a:pt x="1196" y="982"/>
                    <a:pt x="1196" y="1143"/>
                  </a:cubicBezTo>
                  <a:lnTo>
                    <a:pt x="1250" y="4105"/>
                  </a:lnTo>
                  <a:cubicBezTo>
                    <a:pt x="1160" y="4194"/>
                    <a:pt x="1089" y="4337"/>
                    <a:pt x="1071" y="4533"/>
                  </a:cubicBezTo>
                  <a:cubicBezTo>
                    <a:pt x="1000" y="5140"/>
                    <a:pt x="1499" y="6085"/>
                    <a:pt x="2284" y="6835"/>
                  </a:cubicBezTo>
                  <a:cubicBezTo>
                    <a:pt x="2336" y="6886"/>
                    <a:pt x="2404" y="6913"/>
                    <a:pt x="2472" y="6913"/>
                  </a:cubicBezTo>
                  <a:cubicBezTo>
                    <a:pt x="2547" y="6913"/>
                    <a:pt x="2621" y="6882"/>
                    <a:pt x="2677" y="6817"/>
                  </a:cubicBezTo>
                  <a:cubicBezTo>
                    <a:pt x="2784" y="6710"/>
                    <a:pt x="2784" y="6531"/>
                    <a:pt x="2677" y="6424"/>
                  </a:cubicBezTo>
                  <a:cubicBezTo>
                    <a:pt x="1963" y="5746"/>
                    <a:pt x="1589" y="4961"/>
                    <a:pt x="1624" y="4604"/>
                  </a:cubicBezTo>
                  <a:cubicBezTo>
                    <a:pt x="1624" y="4515"/>
                    <a:pt x="1660" y="4479"/>
                    <a:pt x="1678" y="4479"/>
                  </a:cubicBezTo>
                  <a:lnTo>
                    <a:pt x="1678" y="4462"/>
                  </a:lnTo>
                  <a:cubicBezTo>
                    <a:pt x="1708" y="4446"/>
                    <a:pt x="1740" y="4437"/>
                    <a:pt x="1776" y="4437"/>
                  </a:cubicBezTo>
                  <a:cubicBezTo>
                    <a:pt x="1908" y="4437"/>
                    <a:pt x="2103" y="4566"/>
                    <a:pt x="2552" y="5015"/>
                  </a:cubicBezTo>
                  <a:cubicBezTo>
                    <a:pt x="2614" y="5068"/>
                    <a:pt x="2686" y="5095"/>
                    <a:pt x="2757" y="5095"/>
                  </a:cubicBezTo>
                  <a:cubicBezTo>
                    <a:pt x="2829" y="5095"/>
                    <a:pt x="2900" y="5068"/>
                    <a:pt x="2962" y="5015"/>
                  </a:cubicBezTo>
                  <a:cubicBezTo>
                    <a:pt x="3069" y="4890"/>
                    <a:pt x="3069" y="4711"/>
                    <a:pt x="2945" y="4604"/>
                  </a:cubicBezTo>
                  <a:cubicBezTo>
                    <a:pt x="2588" y="4247"/>
                    <a:pt x="2213" y="3891"/>
                    <a:pt x="1803" y="3873"/>
                  </a:cubicBezTo>
                  <a:lnTo>
                    <a:pt x="1749" y="1143"/>
                  </a:lnTo>
                  <a:cubicBezTo>
                    <a:pt x="1749" y="822"/>
                    <a:pt x="1624" y="536"/>
                    <a:pt x="1410" y="322"/>
                  </a:cubicBezTo>
                  <a:cubicBezTo>
                    <a:pt x="1178" y="108"/>
                    <a:pt x="893" y="1"/>
                    <a:pt x="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120"/>
            <p:cNvSpPr/>
            <p:nvPr/>
          </p:nvSpPr>
          <p:spPr>
            <a:xfrm>
              <a:off x="3654863" y="4161125"/>
              <a:ext cx="13850" cy="13850"/>
            </a:xfrm>
            <a:custGeom>
              <a:avLst/>
              <a:gdLst/>
              <a:ahLst/>
              <a:cxnLst/>
              <a:rect l="l" t="t" r="r" b="b"/>
              <a:pathLst>
                <a:path w="554" h="554" extrusionOk="0">
                  <a:moveTo>
                    <a:pt x="286" y="0"/>
                  </a:moveTo>
                  <a:cubicBezTo>
                    <a:pt x="126" y="0"/>
                    <a:pt x="1" y="125"/>
                    <a:pt x="1" y="268"/>
                  </a:cubicBezTo>
                  <a:cubicBezTo>
                    <a:pt x="1" y="428"/>
                    <a:pt x="126" y="553"/>
                    <a:pt x="286" y="553"/>
                  </a:cubicBezTo>
                  <a:cubicBezTo>
                    <a:pt x="429" y="553"/>
                    <a:pt x="554" y="428"/>
                    <a:pt x="554" y="268"/>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5" name="Google Shape;2245;p120"/>
          <p:cNvGrpSpPr/>
          <p:nvPr/>
        </p:nvGrpSpPr>
        <p:grpSpPr>
          <a:xfrm>
            <a:off x="4133488" y="2738250"/>
            <a:ext cx="312275" cy="359100"/>
            <a:chOff x="4133488" y="2814450"/>
            <a:chExt cx="312275" cy="359100"/>
          </a:xfrm>
        </p:grpSpPr>
        <p:sp>
          <p:nvSpPr>
            <p:cNvPr id="2246" name="Google Shape;2246;p120"/>
            <p:cNvSpPr/>
            <p:nvPr/>
          </p:nvSpPr>
          <p:spPr>
            <a:xfrm>
              <a:off x="4133488" y="2814450"/>
              <a:ext cx="312275" cy="359100"/>
            </a:xfrm>
            <a:custGeom>
              <a:avLst/>
              <a:gdLst/>
              <a:ahLst/>
              <a:cxnLst/>
              <a:rect l="l" t="t" r="r" b="b"/>
              <a:pathLst>
                <a:path w="12491" h="14364" extrusionOk="0">
                  <a:moveTo>
                    <a:pt x="6888" y="553"/>
                  </a:moveTo>
                  <a:cubicBezTo>
                    <a:pt x="7887" y="553"/>
                    <a:pt x="8815" y="839"/>
                    <a:pt x="9600" y="1338"/>
                  </a:cubicBezTo>
                  <a:cubicBezTo>
                    <a:pt x="9232" y="1434"/>
                    <a:pt x="8839" y="1457"/>
                    <a:pt x="8407" y="1457"/>
                  </a:cubicBezTo>
                  <a:cubicBezTo>
                    <a:pt x="8191" y="1457"/>
                    <a:pt x="7965" y="1451"/>
                    <a:pt x="7727" y="1445"/>
                  </a:cubicBezTo>
                  <a:cubicBezTo>
                    <a:pt x="7450" y="1437"/>
                    <a:pt x="7156" y="1428"/>
                    <a:pt x="6844" y="1428"/>
                  </a:cubicBezTo>
                  <a:cubicBezTo>
                    <a:pt x="6531" y="1428"/>
                    <a:pt x="6201" y="1437"/>
                    <a:pt x="5853" y="1463"/>
                  </a:cubicBezTo>
                  <a:cubicBezTo>
                    <a:pt x="5568" y="1285"/>
                    <a:pt x="5247" y="1089"/>
                    <a:pt x="4926" y="946"/>
                  </a:cubicBezTo>
                  <a:cubicBezTo>
                    <a:pt x="5514" y="696"/>
                    <a:pt x="6192" y="553"/>
                    <a:pt x="6888" y="553"/>
                  </a:cubicBezTo>
                  <a:close/>
                  <a:moveTo>
                    <a:pt x="10171" y="1749"/>
                  </a:moveTo>
                  <a:cubicBezTo>
                    <a:pt x="10546" y="2088"/>
                    <a:pt x="10885" y="2462"/>
                    <a:pt x="11153" y="2891"/>
                  </a:cubicBezTo>
                  <a:cubicBezTo>
                    <a:pt x="10634" y="3058"/>
                    <a:pt x="10025" y="3109"/>
                    <a:pt x="9290" y="3109"/>
                  </a:cubicBezTo>
                  <a:cubicBezTo>
                    <a:pt x="9165" y="3109"/>
                    <a:pt x="9037" y="3107"/>
                    <a:pt x="8904" y="3105"/>
                  </a:cubicBezTo>
                  <a:cubicBezTo>
                    <a:pt x="8744" y="2926"/>
                    <a:pt x="8530" y="2766"/>
                    <a:pt x="8333" y="2766"/>
                  </a:cubicBezTo>
                  <a:cubicBezTo>
                    <a:pt x="8173" y="2766"/>
                    <a:pt x="7994" y="2891"/>
                    <a:pt x="7834" y="3033"/>
                  </a:cubicBezTo>
                  <a:cubicBezTo>
                    <a:pt x="7566" y="2730"/>
                    <a:pt x="7120" y="2355"/>
                    <a:pt x="6621" y="1981"/>
                  </a:cubicBezTo>
                  <a:cubicBezTo>
                    <a:pt x="6995" y="1981"/>
                    <a:pt x="7352" y="1999"/>
                    <a:pt x="7709" y="1999"/>
                  </a:cubicBezTo>
                  <a:cubicBezTo>
                    <a:pt x="7972" y="2009"/>
                    <a:pt x="8225" y="2018"/>
                    <a:pt x="8470" y="2018"/>
                  </a:cubicBezTo>
                  <a:cubicBezTo>
                    <a:pt x="9072" y="2018"/>
                    <a:pt x="9626" y="1964"/>
                    <a:pt x="10171" y="1749"/>
                  </a:cubicBezTo>
                  <a:close/>
                  <a:moveTo>
                    <a:pt x="4248" y="1285"/>
                  </a:moveTo>
                  <a:cubicBezTo>
                    <a:pt x="4943" y="1481"/>
                    <a:pt x="6264" y="2355"/>
                    <a:pt x="7067" y="3051"/>
                  </a:cubicBezTo>
                  <a:cubicBezTo>
                    <a:pt x="6406" y="3051"/>
                    <a:pt x="5693" y="3069"/>
                    <a:pt x="4943" y="3176"/>
                  </a:cubicBezTo>
                  <a:cubicBezTo>
                    <a:pt x="4283" y="2784"/>
                    <a:pt x="3659" y="2445"/>
                    <a:pt x="3106" y="2248"/>
                  </a:cubicBezTo>
                  <a:cubicBezTo>
                    <a:pt x="3427" y="1874"/>
                    <a:pt x="3819" y="1552"/>
                    <a:pt x="4248" y="1285"/>
                  </a:cubicBezTo>
                  <a:close/>
                  <a:moveTo>
                    <a:pt x="7352" y="3622"/>
                  </a:moveTo>
                  <a:cubicBezTo>
                    <a:pt x="7227" y="3836"/>
                    <a:pt x="7067" y="4140"/>
                    <a:pt x="7031" y="4443"/>
                  </a:cubicBezTo>
                  <a:cubicBezTo>
                    <a:pt x="6728" y="4265"/>
                    <a:pt x="6424" y="4086"/>
                    <a:pt x="6139" y="3908"/>
                  </a:cubicBezTo>
                  <a:cubicBezTo>
                    <a:pt x="6014" y="3819"/>
                    <a:pt x="5871" y="3729"/>
                    <a:pt x="5746" y="3658"/>
                  </a:cubicBezTo>
                  <a:cubicBezTo>
                    <a:pt x="6317" y="3622"/>
                    <a:pt x="6853" y="3622"/>
                    <a:pt x="7352" y="3622"/>
                  </a:cubicBezTo>
                  <a:close/>
                  <a:moveTo>
                    <a:pt x="11438" y="3390"/>
                  </a:moveTo>
                  <a:cubicBezTo>
                    <a:pt x="11617" y="3765"/>
                    <a:pt x="11759" y="4175"/>
                    <a:pt x="11848" y="4621"/>
                  </a:cubicBezTo>
                  <a:cubicBezTo>
                    <a:pt x="11242" y="4746"/>
                    <a:pt x="10475" y="4800"/>
                    <a:pt x="9636" y="4800"/>
                  </a:cubicBezTo>
                  <a:cubicBezTo>
                    <a:pt x="9636" y="4728"/>
                    <a:pt x="9654" y="4675"/>
                    <a:pt x="9654" y="4604"/>
                  </a:cubicBezTo>
                  <a:cubicBezTo>
                    <a:pt x="9654" y="4265"/>
                    <a:pt x="9493" y="3926"/>
                    <a:pt x="9351" y="3676"/>
                  </a:cubicBezTo>
                  <a:cubicBezTo>
                    <a:pt x="10064" y="3676"/>
                    <a:pt x="10778" y="3622"/>
                    <a:pt x="11438" y="3390"/>
                  </a:cubicBezTo>
                  <a:close/>
                  <a:moveTo>
                    <a:pt x="8333" y="3337"/>
                  </a:moveTo>
                  <a:cubicBezTo>
                    <a:pt x="8548" y="3480"/>
                    <a:pt x="9083" y="4122"/>
                    <a:pt x="9083" y="4604"/>
                  </a:cubicBezTo>
                  <a:cubicBezTo>
                    <a:pt x="9083" y="4800"/>
                    <a:pt x="8994" y="4996"/>
                    <a:pt x="8851" y="5139"/>
                  </a:cubicBezTo>
                  <a:cubicBezTo>
                    <a:pt x="8708" y="5282"/>
                    <a:pt x="8530" y="5353"/>
                    <a:pt x="8333" y="5353"/>
                  </a:cubicBezTo>
                  <a:cubicBezTo>
                    <a:pt x="8137" y="5353"/>
                    <a:pt x="7959" y="5282"/>
                    <a:pt x="7816" y="5139"/>
                  </a:cubicBezTo>
                  <a:cubicBezTo>
                    <a:pt x="7673" y="4996"/>
                    <a:pt x="7584" y="4800"/>
                    <a:pt x="7584" y="4604"/>
                  </a:cubicBezTo>
                  <a:cubicBezTo>
                    <a:pt x="7584" y="4122"/>
                    <a:pt x="8119" y="3480"/>
                    <a:pt x="8333" y="3337"/>
                  </a:cubicBezTo>
                  <a:close/>
                  <a:moveTo>
                    <a:pt x="11920" y="5175"/>
                  </a:moveTo>
                  <a:cubicBezTo>
                    <a:pt x="11920" y="5299"/>
                    <a:pt x="11938" y="5424"/>
                    <a:pt x="11938" y="5549"/>
                  </a:cubicBezTo>
                  <a:cubicBezTo>
                    <a:pt x="11938" y="5835"/>
                    <a:pt x="11902" y="6120"/>
                    <a:pt x="11848" y="6406"/>
                  </a:cubicBezTo>
                  <a:cubicBezTo>
                    <a:pt x="11081" y="6370"/>
                    <a:pt x="10207" y="6102"/>
                    <a:pt x="9172" y="5621"/>
                  </a:cubicBezTo>
                  <a:cubicBezTo>
                    <a:pt x="9190" y="5585"/>
                    <a:pt x="9226" y="5567"/>
                    <a:pt x="9261" y="5531"/>
                  </a:cubicBezTo>
                  <a:cubicBezTo>
                    <a:pt x="9315" y="5478"/>
                    <a:pt x="9351" y="5424"/>
                    <a:pt x="9404" y="5353"/>
                  </a:cubicBezTo>
                  <a:cubicBezTo>
                    <a:pt x="9511" y="5371"/>
                    <a:pt x="9600" y="5371"/>
                    <a:pt x="9707" y="5371"/>
                  </a:cubicBezTo>
                  <a:cubicBezTo>
                    <a:pt x="10546" y="5371"/>
                    <a:pt x="11313" y="5299"/>
                    <a:pt x="11920" y="5175"/>
                  </a:cubicBezTo>
                  <a:close/>
                  <a:moveTo>
                    <a:pt x="2731" y="2712"/>
                  </a:moveTo>
                  <a:cubicBezTo>
                    <a:pt x="3605" y="2998"/>
                    <a:pt x="4694" y="3658"/>
                    <a:pt x="5836" y="4372"/>
                  </a:cubicBezTo>
                  <a:cubicBezTo>
                    <a:pt x="6264" y="4639"/>
                    <a:pt x="6710" y="4907"/>
                    <a:pt x="7174" y="5175"/>
                  </a:cubicBezTo>
                  <a:cubicBezTo>
                    <a:pt x="7227" y="5317"/>
                    <a:pt x="7316" y="5424"/>
                    <a:pt x="7423" y="5531"/>
                  </a:cubicBezTo>
                  <a:cubicBezTo>
                    <a:pt x="7673" y="5781"/>
                    <a:pt x="7994" y="5924"/>
                    <a:pt x="8333" y="5924"/>
                  </a:cubicBezTo>
                  <a:cubicBezTo>
                    <a:pt x="8387" y="5924"/>
                    <a:pt x="8441" y="5924"/>
                    <a:pt x="8494" y="5906"/>
                  </a:cubicBezTo>
                  <a:cubicBezTo>
                    <a:pt x="9743" y="6548"/>
                    <a:pt x="10796" y="6887"/>
                    <a:pt x="11724" y="6959"/>
                  </a:cubicBezTo>
                  <a:cubicBezTo>
                    <a:pt x="11617" y="7316"/>
                    <a:pt x="11456" y="7673"/>
                    <a:pt x="11278" y="7994"/>
                  </a:cubicBezTo>
                  <a:cubicBezTo>
                    <a:pt x="8976" y="7958"/>
                    <a:pt x="7370" y="6887"/>
                    <a:pt x="5836" y="5870"/>
                  </a:cubicBezTo>
                  <a:cubicBezTo>
                    <a:pt x="4604" y="5050"/>
                    <a:pt x="3427" y="4265"/>
                    <a:pt x="2035" y="4158"/>
                  </a:cubicBezTo>
                  <a:cubicBezTo>
                    <a:pt x="2196" y="3640"/>
                    <a:pt x="2428" y="3140"/>
                    <a:pt x="2731" y="2712"/>
                  </a:cubicBezTo>
                  <a:close/>
                  <a:moveTo>
                    <a:pt x="6888" y="0"/>
                  </a:moveTo>
                  <a:cubicBezTo>
                    <a:pt x="5389" y="0"/>
                    <a:pt x="3980" y="571"/>
                    <a:pt x="2927" y="1624"/>
                  </a:cubicBezTo>
                  <a:cubicBezTo>
                    <a:pt x="1857" y="2677"/>
                    <a:pt x="1268" y="4068"/>
                    <a:pt x="1268" y="5549"/>
                  </a:cubicBezTo>
                  <a:cubicBezTo>
                    <a:pt x="1268" y="5906"/>
                    <a:pt x="982" y="6513"/>
                    <a:pt x="447" y="7244"/>
                  </a:cubicBezTo>
                  <a:cubicBezTo>
                    <a:pt x="1" y="7887"/>
                    <a:pt x="54" y="8333"/>
                    <a:pt x="197" y="8600"/>
                  </a:cubicBezTo>
                  <a:cubicBezTo>
                    <a:pt x="340" y="8886"/>
                    <a:pt x="697" y="9207"/>
                    <a:pt x="1607" y="9261"/>
                  </a:cubicBezTo>
                  <a:lnTo>
                    <a:pt x="1607" y="10759"/>
                  </a:lnTo>
                  <a:cubicBezTo>
                    <a:pt x="1607" y="11705"/>
                    <a:pt x="2392" y="12472"/>
                    <a:pt x="3338" y="12472"/>
                  </a:cubicBezTo>
                  <a:cubicBezTo>
                    <a:pt x="4230" y="12472"/>
                    <a:pt x="4694" y="12508"/>
                    <a:pt x="4908" y="12686"/>
                  </a:cubicBezTo>
                  <a:cubicBezTo>
                    <a:pt x="5122" y="12865"/>
                    <a:pt x="5175" y="13311"/>
                    <a:pt x="5229" y="14096"/>
                  </a:cubicBezTo>
                  <a:cubicBezTo>
                    <a:pt x="5247" y="14256"/>
                    <a:pt x="5372" y="14364"/>
                    <a:pt x="5514" y="14364"/>
                  </a:cubicBezTo>
                  <a:lnTo>
                    <a:pt x="10225" y="14364"/>
                  </a:lnTo>
                  <a:cubicBezTo>
                    <a:pt x="10314" y="14364"/>
                    <a:pt x="10385" y="14328"/>
                    <a:pt x="10439" y="14274"/>
                  </a:cubicBezTo>
                  <a:cubicBezTo>
                    <a:pt x="10492" y="14221"/>
                    <a:pt x="10510" y="14149"/>
                    <a:pt x="10510" y="14060"/>
                  </a:cubicBezTo>
                  <a:cubicBezTo>
                    <a:pt x="10457" y="13311"/>
                    <a:pt x="10439" y="12793"/>
                    <a:pt x="10457" y="12329"/>
                  </a:cubicBezTo>
                  <a:cubicBezTo>
                    <a:pt x="10457" y="12169"/>
                    <a:pt x="10332" y="12044"/>
                    <a:pt x="10189" y="12044"/>
                  </a:cubicBezTo>
                  <a:lnTo>
                    <a:pt x="10171" y="12044"/>
                  </a:lnTo>
                  <a:cubicBezTo>
                    <a:pt x="10029" y="12044"/>
                    <a:pt x="9904" y="12169"/>
                    <a:pt x="9886" y="12312"/>
                  </a:cubicBezTo>
                  <a:cubicBezTo>
                    <a:pt x="9886" y="12740"/>
                    <a:pt x="9886" y="13186"/>
                    <a:pt x="9921" y="13810"/>
                  </a:cubicBezTo>
                  <a:lnTo>
                    <a:pt x="5782" y="13810"/>
                  </a:lnTo>
                  <a:cubicBezTo>
                    <a:pt x="5711" y="13079"/>
                    <a:pt x="5621" y="12561"/>
                    <a:pt x="5265" y="12258"/>
                  </a:cubicBezTo>
                  <a:cubicBezTo>
                    <a:pt x="4890" y="11937"/>
                    <a:pt x="4283" y="11901"/>
                    <a:pt x="3338" y="11901"/>
                  </a:cubicBezTo>
                  <a:cubicBezTo>
                    <a:pt x="2695" y="11901"/>
                    <a:pt x="2178" y="11384"/>
                    <a:pt x="2178" y="10759"/>
                  </a:cubicBezTo>
                  <a:lnTo>
                    <a:pt x="2178" y="10260"/>
                  </a:lnTo>
                  <a:lnTo>
                    <a:pt x="3213" y="10260"/>
                  </a:lnTo>
                  <a:cubicBezTo>
                    <a:pt x="3355" y="10260"/>
                    <a:pt x="3480" y="10135"/>
                    <a:pt x="3480" y="9974"/>
                  </a:cubicBezTo>
                  <a:cubicBezTo>
                    <a:pt x="3480" y="9831"/>
                    <a:pt x="3355" y="9707"/>
                    <a:pt x="3213" y="9707"/>
                  </a:cubicBezTo>
                  <a:lnTo>
                    <a:pt x="2178" y="9707"/>
                  </a:lnTo>
                  <a:lnTo>
                    <a:pt x="2178" y="8993"/>
                  </a:lnTo>
                  <a:cubicBezTo>
                    <a:pt x="2178" y="8832"/>
                    <a:pt x="2053" y="8707"/>
                    <a:pt x="1892" y="8707"/>
                  </a:cubicBezTo>
                  <a:cubicBezTo>
                    <a:pt x="1268" y="8707"/>
                    <a:pt x="804" y="8582"/>
                    <a:pt x="697" y="8333"/>
                  </a:cubicBezTo>
                  <a:cubicBezTo>
                    <a:pt x="608" y="8172"/>
                    <a:pt x="679" y="7904"/>
                    <a:pt x="911" y="7583"/>
                  </a:cubicBezTo>
                  <a:cubicBezTo>
                    <a:pt x="1339" y="6994"/>
                    <a:pt x="1839" y="6156"/>
                    <a:pt x="1839" y="5549"/>
                  </a:cubicBezTo>
                  <a:cubicBezTo>
                    <a:pt x="1839" y="5264"/>
                    <a:pt x="1857" y="4978"/>
                    <a:pt x="1910" y="4711"/>
                  </a:cubicBezTo>
                  <a:cubicBezTo>
                    <a:pt x="3195" y="4782"/>
                    <a:pt x="4283" y="5514"/>
                    <a:pt x="5532" y="6334"/>
                  </a:cubicBezTo>
                  <a:cubicBezTo>
                    <a:pt x="6995" y="7316"/>
                    <a:pt x="8655" y="8404"/>
                    <a:pt x="10939" y="8547"/>
                  </a:cubicBezTo>
                  <a:cubicBezTo>
                    <a:pt x="10707" y="8957"/>
                    <a:pt x="10528" y="9368"/>
                    <a:pt x="10368" y="9742"/>
                  </a:cubicBezTo>
                  <a:cubicBezTo>
                    <a:pt x="10314" y="9903"/>
                    <a:pt x="10385" y="10063"/>
                    <a:pt x="10528" y="10117"/>
                  </a:cubicBezTo>
                  <a:cubicBezTo>
                    <a:pt x="10560" y="10129"/>
                    <a:pt x="10594" y="10135"/>
                    <a:pt x="10628" y="10135"/>
                  </a:cubicBezTo>
                  <a:cubicBezTo>
                    <a:pt x="10745" y="10135"/>
                    <a:pt x="10861" y="10067"/>
                    <a:pt x="10903" y="9956"/>
                  </a:cubicBezTo>
                  <a:cubicBezTo>
                    <a:pt x="11081" y="9475"/>
                    <a:pt x="11331" y="8975"/>
                    <a:pt x="11670" y="8440"/>
                  </a:cubicBezTo>
                  <a:cubicBezTo>
                    <a:pt x="12205" y="7565"/>
                    <a:pt x="12491" y="6566"/>
                    <a:pt x="12491" y="5549"/>
                  </a:cubicBezTo>
                  <a:cubicBezTo>
                    <a:pt x="12491" y="4068"/>
                    <a:pt x="11902" y="2677"/>
                    <a:pt x="10849" y="1624"/>
                  </a:cubicBezTo>
                  <a:cubicBezTo>
                    <a:pt x="9779" y="571"/>
                    <a:pt x="8369" y="0"/>
                    <a:pt x="6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120"/>
            <p:cNvSpPr/>
            <p:nvPr/>
          </p:nvSpPr>
          <p:spPr>
            <a:xfrm>
              <a:off x="4200413" y="2964775"/>
              <a:ext cx="13850" cy="14300"/>
            </a:xfrm>
            <a:custGeom>
              <a:avLst/>
              <a:gdLst/>
              <a:ahLst/>
              <a:cxnLst/>
              <a:rect l="l" t="t" r="r" b="b"/>
              <a:pathLst>
                <a:path w="554" h="572" extrusionOk="0">
                  <a:moveTo>
                    <a:pt x="286" y="0"/>
                  </a:moveTo>
                  <a:cubicBezTo>
                    <a:pt x="125" y="0"/>
                    <a:pt x="0" y="125"/>
                    <a:pt x="0" y="286"/>
                  </a:cubicBezTo>
                  <a:cubicBezTo>
                    <a:pt x="0" y="446"/>
                    <a:pt x="125" y="571"/>
                    <a:pt x="286" y="571"/>
                  </a:cubicBezTo>
                  <a:cubicBezTo>
                    <a:pt x="429" y="571"/>
                    <a:pt x="553" y="446"/>
                    <a:pt x="553" y="286"/>
                  </a:cubicBezTo>
                  <a:cubicBezTo>
                    <a:pt x="553"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120"/>
            <p:cNvSpPr/>
            <p:nvPr/>
          </p:nvSpPr>
          <p:spPr>
            <a:xfrm>
              <a:off x="4383738" y="3084300"/>
              <a:ext cx="14300" cy="13875"/>
            </a:xfrm>
            <a:custGeom>
              <a:avLst/>
              <a:gdLst/>
              <a:ahLst/>
              <a:cxnLst/>
              <a:rect l="l" t="t" r="r" b="b"/>
              <a:pathLst>
                <a:path w="572" h="555" extrusionOk="0">
                  <a:moveTo>
                    <a:pt x="286" y="1"/>
                  </a:moveTo>
                  <a:cubicBezTo>
                    <a:pt x="126" y="1"/>
                    <a:pt x="1" y="126"/>
                    <a:pt x="1" y="269"/>
                  </a:cubicBezTo>
                  <a:cubicBezTo>
                    <a:pt x="1" y="429"/>
                    <a:pt x="126" y="554"/>
                    <a:pt x="286" y="554"/>
                  </a:cubicBezTo>
                  <a:cubicBezTo>
                    <a:pt x="447" y="554"/>
                    <a:pt x="572" y="429"/>
                    <a:pt x="572" y="269"/>
                  </a:cubicBezTo>
                  <a:cubicBezTo>
                    <a:pt x="572" y="126"/>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9" name="Google Shape;2249;p120"/>
          <p:cNvGrpSpPr/>
          <p:nvPr/>
        </p:nvGrpSpPr>
        <p:grpSpPr>
          <a:xfrm>
            <a:off x="3574588" y="1581600"/>
            <a:ext cx="312250" cy="359550"/>
            <a:chOff x="2239175" y="1657800"/>
            <a:chExt cx="312250" cy="359550"/>
          </a:xfrm>
        </p:grpSpPr>
        <p:sp>
          <p:nvSpPr>
            <p:cNvPr id="2250" name="Google Shape;2250;p120"/>
            <p:cNvSpPr/>
            <p:nvPr/>
          </p:nvSpPr>
          <p:spPr>
            <a:xfrm>
              <a:off x="2239175" y="1657800"/>
              <a:ext cx="312250" cy="359550"/>
            </a:xfrm>
            <a:custGeom>
              <a:avLst/>
              <a:gdLst/>
              <a:ahLst/>
              <a:cxnLst/>
              <a:rect l="l" t="t" r="r" b="b"/>
              <a:pathLst>
                <a:path w="12490" h="14382" extrusionOk="0">
                  <a:moveTo>
                    <a:pt x="6887" y="0"/>
                  </a:moveTo>
                  <a:cubicBezTo>
                    <a:pt x="5389" y="0"/>
                    <a:pt x="3997" y="571"/>
                    <a:pt x="2926" y="1624"/>
                  </a:cubicBezTo>
                  <a:cubicBezTo>
                    <a:pt x="1856" y="2677"/>
                    <a:pt x="1285" y="4068"/>
                    <a:pt x="1285" y="5549"/>
                  </a:cubicBezTo>
                  <a:cubicBezTo>
                    <a:pt x="1285" y="5906"/>
                    <a:pt x="981" y="6531"/>
                    <a:pt x="464" y="7262"/>
                  </a:cubicBezTo>
                  <a:cubicBezTo>
                    <a:pt x="0" y="7905"/>
                    <a:pt x="54" y="8351"/>
                    <a:pt x="196" y="8600"/>
                  </a:cubicBezTo>
                  <a:cubicBezTo>
                    <a:pt x="339" y="8886"/>
                    <a:pt x="696" y="9225"/>
                    <a:pt x="1606" y="9278"/>
                  </a:cubicBezTo>
                  <a:lnTo>
                    <a:pt x="1606" y="10759"/>
                  </a:lnTo>
                  <a:cubicBezTo>
                    <a:pt x="1606" y="11705"/>
                    <a:pt x="2391" y="12472"/>
                    <a:pt x="3337" y="12472"/>
                  </a:cubicBezTo>
                  <a:cubicBezTo>
                    <a:pt x="4229" y="12472"/>
                    <a:pt x="4693" y="12508"/>
                    <a:pt x="4907" y="12686"/>
                  </a:cubicBezTo>
                  <a:cubicBezTo>
                    <a:pt x="5121" y="12883"/>
                    <a:pt x="5174" y="13311"/>
                    <a:pt x="5228" y="14114"/>
                  </a:cubicBezTo>
                  <a:cubicBezTo>
                    <a:pt x="5246" y="14257"/>
                    <a:pt x="5371" y="14381"/>
                    <a:pt x="5513" y="14381"/>
                  </a:cubicBezTo>
                  <a:lnTo>
                    <a:pt x="10224" y="14381"/>
                  </a:lnTo>
                  <a:cubicBezTo>
                    <a:pt x="10313" y="14381"/>
                    <a:pt x="10385" y="14346"/>
                    <a:pt x="10438" y="14292"/>
                  </a:cubicBezTo>
                  <a:cubicBezTo>
                    <a:pt x="10492" y="14221"/>
                    <a:pt x="10509" y="14149"/>
                    <a:pt x="10509" y="14078"/>
                  </a:cubicBezTo>
                  <a:cubicBezTo>
                    <a:pt x="10456" y="13329"/>
                    <a:pt x="10438" y="12811"/>
                    <a:pt x="10456" y="12347"/>
                  </a:cubicBezTo>
                  <a:cubicBezTo>
                    <a:pt x="10456" y="12187"/>
                    <a:pt x="10331" y="12062"/>
                    <a:pt x="10188" y="12044"/>
                  </a:cubicBezTo>
                  <a:cubicBezTo>
                    <a:pt x="10028" y="12044"/>
                    <a:pt x="9903" y="12169"/>
                    <a:pt x="9903" y="12330"/>
                  </a:cubicBezTo>
                  <a:cubicBezTo>
                    <a:pt x="9885" y="12740"/>
                    <a:pt x="9903" y="13204"/>
                    <a:pt x="9938" y="13810"/>
                  </a:cubicBezTo>
                  <a:lnTo>
                    <a:pt x="5781" y="13810"/>
                  </a:lnTo>
                  <a:cubicBezTo>
                    <a:pt x="5728" y="13079"/>
                    <a:pt x="5638" y="12579"/>
                    <a:pt x="5282" y="12276"/>
                  </a:cubicBezTo>
                  <a:cubicBezTo>
                    <a:pt x="4889" y="11937"/>
                    <a:pt x="4282" y="11919"/>
                    <a:pt x="3337" y="11919"/>
                  </a:cubicBezTo>
                  <a:cubicBezTo>
                    <a:pt x="2694" y="11919"/>
                    <a:pt x="2177" y="11402"/>
                    <a:pt x="2177" y="10759"/>
                  </a:cubicBezTo>
                  <a:lnTo>
                    <a:pt x="2177" y="10260"/>
                  </a:lnTo>
                  <a:cubicBezTo>
                    <a:pt x="2195" y="10260"/>
                    <a:pt x="2213" y="10278"/>
                    <a:pt x="2213" y="10278"/>
                  </a:cubicBezTo>
                  <a:cubicBezTo>
                    <a:pt x="2480" y="10278"/>
                    <a:pt x="2819" y="10367"/>
                    <a:pt x="3069" y="10510"/>
                  </a:cubicBezTo>
                  <a:cubicBezTo>
                    <a:pt x="3105" y="10545"/>
                    <a:pt x="3158" y="10545"/>
                    <a:pt x="3212" y="10545"/>
                  </a:cubicBezTo>
                  <a:cubicBezTo>
                    <a:pt x="3301" y="10545"/>
                    <a:pt x="3390" y="10492"/>
                    <a:pt x="3444" y="10403"/>
                  </a:cubicBezTo>
                  <a:cubicBezTo>
                    <a:pt x="3533" y="10278"/>
                    <a:pt x="3479" y="10099"/>
                    <a:pt x="3355" y="10028"/>
                  </a:cubicBezTo>
                  <a:cubicBezTo>
                    <a:pt x="2998" y="9832"/>
                    <a:pt x="2587" y="9707"/>
                    <a:pt x="2213" y="9707"/>
                  </a:cubicBezTo>
                  <a:lnTo>
                    <a:pt x="2177" y="9707"/>
                  </a:lnTo>
                  <a:lnTo>
                    <a:pt x="2177" y="9011"/>
                  </a:lnTo>
                  <a:cubicBezTo>
                    <a:pt x="2177" y="8850"/>
                    <a:pt x="2052" y="8725"/>
                    <a:pt x="1891" y="8725"/>
                  </a:cubicBezTo>
                  <a:cubicBezTo>
                    <a:pt x="1267" y="8725"/>
                    <a:pt x="821" y="8583"/>
                    <a:pt x="696" y="8351"/>
                  </a:cubicBezTo>
                  <a:cubicBezTo>
                    <a:pt x="607" y="8172"/>
                    <a:pt x="678" y="7905"/>
                    <a:pt x="910" y="7583"/>
                  </a:cubicBezTo>
                  <a:cubicBezTo>
                    <a:pt x="1338" y="6995"/>
                    <a:pt x="1838" y="6156"/>
                    <a:pt x="1838" y="5549"/>
                  </a:cubicBezTo>
                  <a:cubicBezTo>
                    <a:pt x="1838" y="2802"/>
                    <a:pt x="4104" y="553"/>
                    <a:pt x="6887" y="553"/>
                  </a:cubicBezTo>
                  <a:cubicBezTo>
                    <a:pt x="9671" y="553"/>
                    <a:pt x="11937" y="2802"/>
                    <a:pt x="11937" y="5549"/>
                  </a:cubicBezTo>
                  <a:cubicBezTo>
                    <a:pt x="11937" y="6459"/>
                    <a:pt x="11687" y="7369"/>
                    <a:pt x="11187" y="8137"/>
                  </a:cubicBezTo>
                  <a:cubicBezTo>
                    <a:pt x="10848" y="8707"/>
                    <a:pt x="10581" y="9243"/>
                    <a:pt x="10385" y="9760"/>
                  </a:cubicBezTo>
                  <a:cubicBezTo>
                    <a:pt x="10313" y="9903"/>
                    <a:pt x="10385" y="10064"/>
                    <a:pt x="10545" y="10117"/>
                  </a:cubicBezTo>
                  <a:cubicBezTo>
                    <a:pt x="10577" y="10129"/>
                    <a:pt x="10610" y="10135"/>
                    <a:pt x="10643" y="10135"/>
                  </a:cubicBezTo>
                  <a:cubicBezTo>
                    <a:pt x="10755" y="10135"/>
                    <a:pt x="10861" y="10067"/>
                    <a:pt x="10902" y="9956"/>
                  </a:cubicBezTo>
                  <a:cubicBezTo>
                    <a:pt x="11080" y="9475"/>
                    <a:pt x="11330" y="8975"/>
                    <a:pt x="11669" y="8440"/>
                  </a:cubicBezTo>
                  <a:cubicBezTo>
                    <a:pt x="12204" y="7566"/>
                    <a:pt x="12490" y="6566"/>
                    <a:pt x="12490" y="5549"/>
                  </a:cubicBezTo>
                  <a:cubicBezTo>
                    <a:pt x="12490" y="4068"/>
                    <a:pt x="11919" y="2677"/>
                    <a:pt x="10848" y="1624"/>
                  </a:cubicBezTo>
                  <a:cubicBezTo>
                    <a:pt x="9778" y="571"/>
                    <a:pt x="8386" y="0"/>
                    <a:pt x="6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120"/>
            <p:cNvSpPr/>
            <p:nvPr/>
          </p:nvSpPr>
          <p:spPr>
            <a:xfrm>
              <a:off x="2306075" y="1808575"/>
              <a:ext cx="14300" cy="13850"/>
            </a:xfrm>
            <a:custGeom>
              <a:avLst/>
              <a:gdLst/>
              <a:ahLst/>
              <a:cxnLst/>
              <a:rect l="l" t="t" r="r" b="b"/>
              <a:pathLst>
                <a:path w="572" h="554" extrusionOk="0">
                  <a:moveTo>
                    <a:pt x="286" y="0"/>
                  </a:moveTo>
                  <a:cubicBezTo>
                    <a:pt x="125" y="0"/>
                    <a:pt x="1" y="125"/>
                    <a:pt x="1" y="268"/>
                  </a:cubicBezTo>
                  <a:cubicBezTo>
                    <a:pt x="1" y="428"/>
                    <a:pt x="125" y="553"/>
                    <a:pt x="286" y="553"/>
                  </a:cubicBezTo>
                  <a:cubicBezTo>
                    <a:pt x="447" y="553"/>
                    <a:pt x="571" y="428"/>
                    <a:pt x="571" y="268"/>
                  </a:cubicBezTo>
                  <a:cubicBezTo>
                    <a:pt x="571"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120"/>
            <p:cNvSpPr/>
            <p:nvPr/>
          </p:nvSpPr>
          <p:spPr>
            <a:xfrm>
              <a:off x="2326150" y="1728125"/>
              <a:ext cx="182900" cy="89825"/>
            </a:xfrm>
            <a:custGeom>
              <a:avLst/>
              <a:gdLst/>
              <a:ahLst/>
              <a:cxnLst/>
              <a:rect l="l" t="t" r="r" b="b"/>
              <a:pathLst>
                <a:path w="7316" h="3593" extrusionOk="0">
                  <a:moveTo>
                    <a:pt x="1874" y="845"/>
                  </a:moveTo>
                  <a:lnTo>
                    <a:pt x="3194" y="1809"/>
                  </a:lnTo>
                  <a:lnTo>
                    <a:pt x="1874" y="2754"/>
                  </a:lnTo>
                  <a:lnTo>
                    <a:pt x="1874" y="2558"/>
                  </a:lnTo>
                  <a:cubicBezTo>
                    <a:pt x="1874" y="2397"/>
                    <a:pt x="1749" y="2272"/>
                    <a:pt x="1606" y="2272"/>
                  </a:cubicBezTo>
                  <a:lnTo>
                    <a:pt x="571" y="2272"/>
                  </a:lnTo>
                  <a:lnTo>
                    <a:pt x="571" y="1327"/>
                  </a:lnTo>
                  <a:lnTo>
                    <a:pt x="1606" y="1327"/>
                  </a:lnTo>
                  <a:cubicBezTo>
                    <a:pt x="1749" y="1327"/>
                    <a:pt x="1874" y="1202"/>
                    <a:pt x="1874" y="1041"/>
                  </a:cubicBezTo>
                  <a:lnTo>
                    <a:pt x="1874" y="845"/>
                  </a:lnTo>
                  <a:close/>
                  <a:moveTo>
                    <a:pt x="5442" y="845"/>
                  </a:moveTo>
                  <a:lnTo>
                    <a:pt x="5442" y="1041"/>
                  </a:lnTo>
                  <a:cubicBezTo>
                    <a:pt x="5442" y="1202"/>
                    <a:pt x="5567" y="1327"/>
                    <a:pt x="5728" y="1327"/>
                  </a:cubicBezTo>
                  <a:lnTo>
                    <a:pt x="6763" y="1327"/>
                  </a:lnTo>
                  <a:lnTo>
                    <a:pt x="6763" y="2272"/>
                  </a:lnTo>
                  <a:lnTo>
                    <a:pt x="5728" y="2272"/>
                  </a:lnTo>
                  <a:cubicBezTo>
                    <a:pt x="5567" y="2272"/>
                    <a:pt x="5442" y="2397"/>
                    <a:pt x="5442" y="2558"/>
                  </a:cubicBezTo>
                  <a:lnTo>
                    <a:pt x="5442" y="2754"/>
                  </a:lnTo>
                  <a:lnTo>
                    <a:pt x="4140" y="1809"/>
                  </a:lnTo>
                  <a:lnTo>
                    <a:pt x="5442" y="845"/>
                  </a:lnTo>
                  <a:close/>
                  <a:moveTo>
                    <a:pt x="1599" y="1"/>
                  </a:moveTo>
                  <a:cubicBezTo>
                    <a:pt x="1558" y="1"/>
                    <a:pt x="1518" y="9"/>
                    <a:pt x="1481" y="24"/>
                  </a:cubicBezTo>
                  <a:cubicBezTo>
                    <a:pt x="1374" y="78"/>
                    <a:pt x="1321" y="185"/>
                    <a:pt x="1321" y="274"/>
                  </a:cubicBezTo>
                  <a:lnTo>
                    <a:pt x="1321" y="756"/>
                  </a:lnTo>
                  <a:lnTo>
                    <a:pt x="286" y="756"/>
                  </a:lnTo>
                  <a:cubicBezTo>
                    <a:pt x="125" y="756"/>
                    <a:pt x="0" y="881"/>
                    <a:pt x="0" y="1041"/>
                  </a:cubicBezTo>
                  <a:lnTo>
                    <a:pt x="0" y="2558"/>
                  </a:lnTo>
                  <a:cubicBezTo>
                    <a:pt x="0" y="2718"/>
                    <a:pt x="125" y="2843"/>
                    <a:pt x="286" y="2843"/>
                  </a:cubicBezTo>
                  <a:lnTo>
                    <a:pt x="1321" y="2843"/>
                  </a:lnTo>
                  <a:lnTo>
                    <a:pt x="1321" y="3325"/>
                  </a:lnTo>
                  <a:cubicBezTo>
                    <a:pt x="1321" y="3432"/>
                    <a:pt x="1374" y="3521"/>
                    <a:pt x="1481" y="3575"/>
                  </a:cubicBezTo>
                  <a:cubicBezTo>
                    <a:pt x="1517" y="3593"/>
                    <a:pt x="1553" y="3593"/>
                    <a:pt x="1606" y="3593"/>
                  </a:cubicBezTo>
                  <a:cubicBezTo>
                    <a:pt x="1660" y="3593"/>
                    <a:pt x="1713" y="3575"/>
                    <a:pt x="1767" y="3539"/>
                  </a:cubicBezTo>
                  <a:lnTo>
                    <a:pt x="3658" y="2148"/>
                  </a:lnTo>
                  <a:lnTo>
                    <a:pt x="5567" y="3539"/>
                  </a:lnTo>
                  <a:cubicBezTo>
                    <a:pt x="5621" y="3575"/>
                    <a:pt x="5674" y="3593"/>
                    <a:pt x="5728" y="3593"/>
                  </a:cubicBezTo>
                  <a:cubicBezTo>
                    <a:pt x="5781" y="3593"/>
                    <a:pt x="5817" y="3593"/>
                    <a:pt x="5853" y="3575"/>
                  </a:cubicBezTo>
                  <a:cubicBezTo>
                    <a:pt x="5960" y="3521"/>
                    <a:pt x="6013" y="3432"/>
                    <a:pt x="6013" y="3325"/>
                  </a:cubicBezTo>
                  <a:lnTo>
                    <a:pt x="6013" y="2843"/>
                  </a:lnTo>
                  <a:lnTo>
                    <a:pt x="7048" y="2843"/>
                  </a:lnTo>
                  <a:cubicBezTo>
                    <a:pt x="7191" y="2843"/>
                    <a:pt x="7316" y="2718"/>
                    <a:pt x="7316" y="2558"/>
                  </a:cubicBezTo>
                  <a:lnTo>
                    <a:pt x="7316" y="1041"/>
                  </a:lnTo>
                  <a:cubicBezTo>
                    <a:pt x="7316" y="881"/>
                    <a:pt x="7191" y="756"/>
                    <a:pt x="7048" y="756"/>
                  </a:cubicBezTo>
                  <a:lnTo>
                    <a:pt x="6013" y="756"/>
                  </a:lnTo>
                  <a:lnTo>
                    <a:pt x="6013" y="274"/>
                  </a:lnTo>
                  <a:cubicBezTo>
                    <a:pt x="6013" y="185"/>
                    <a:pt x="5960" y="78"/>
                    <a:pt x="5853" y="24"/>
                  </a:cubicBezTo>
                  <a:cubicBezTo>
                    <a:pt x="5816" y="9"/>
                    <a:pt x="5776" y="1"/>
                    <a:pt x="5735" y="1"/>
                  </a:cubicBezTo>
                  <a:cubicBezTo>
                    <a:pt x="5678" y="1"/>
                    <a:pt x="5620" y="18"/>
                    <a:pt x="5567" y="60"/>
                  </a:cubicBezTo>
                  <a:lnTo>
                    <a:pt x="3658" y="1452"/>
                  </a:lnTo>
                  <a:lnTo>
                    <a:pt x="1767" y="60"/>
                  </a:lnTo>
                  <a:cubicBezTo>
                    <a:pt x="1715" y="18"/>
                    <a:pt x="1656" y="1"/>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120"/>
            <p:cNvSpPr/>
            <p:nvPr/>
          </p:nvSpPr>
          <p:spPr>
            <a:xfrm>
              <a:off x="2489400" y="1927675"/>
              <a:ext cx="14300" cy="13850"/>
            </a:xfrm>
            <a:custGeom>
              <a:avLst/>
              <a:gdLst/>
              <a:ahLst/>
              <a:cxnLst/>
              <a:rect l="l" t="t" r="r" b="b"/>
              <a:pathLst>
                <a:path w="572" h="554" extrusionOk="0">
                  <a:moveTo>
                    <a:pt x="286" y="0"/>
                  </a:moveTo>
                  <a:cubicBezTo>
                    <a:pt x="126" y="0"/>
                    <a:pt x="1" y="125"/>
                    <a:pt x="1" y="286"/>
                  </a:cubicBezTo>
                  <a:cubicBezTo>
                    <a:pt x="1" y="428"/>
                    <a:pt x="126" y="553"/>
                    <a:pt x="286" y="553"/>
                  </a:cubicBezTo>
                  <a:cubicBezTo>
                    <a:pt x="447" y="553"/>
                    <a:pt x="572" y="428"/>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4" name="Google Shape;2254;p120"/>
          <p:cNvGrpSpPr/>
          <p:nvPr/>
        </p:nvGrpSpPr>
        <p:grpSpPr>
          <a:xfrm>
            <a:off x="2981313" y="3894900"/>
            <a:ext cx="359100" cy="263200"/>
            <a:chOff x="2981313" y="3971100"/>
            <a:chExt cx="359100" cy="263200"/>
          </a:xfrm>
        </p:grpSpPr>
        <p:sp>
          <p:nvSpPr>
            <p:cNvPr id="2255" name="Google Shape;2255;p120"/>
            <p:cNvSpPr/>
            <p:nvPr/>
          </p:nvSpPr>
          <p:spPr>
            <a:xfrm>
              <a:off x="2981313" y="3971100"/>
              <a:ext cx="359100" cy="263200"/>
            </a:xfrm>
            <a:custGeom>
              <a:avLst/>
              <a:gdLst/>
              <a:ahLst/>
              <a:cxnLst/>
              <a:rect l="l" t="t" r="r" b="b"/>
              <a:pathLst>
                <a:path w="14364" h="10528" extrusionOk="0">
                  <a:moveTo>
                    <a:pt x="6388" y="553"/>
                  </a:moveTo>
                  <a:cubicBezTo>
                    <a:pt x="6709" y="553"/>
                    <a:pt x="7013" y="696"/>
                    <a:pt x="7227" y="928"/>
                  </a:cubicBezTo>
                  <a:cubicBezTo>
                    <a:pt x="7209" y="946"/>
                    <a:pt x="7173" y="964"/>
                    <a:pt x="7155" y="981"/>
                  </a:cubicBezTo>
                  <a:cubicBezTo>
                    <a:pt x="7030" y="1071"/>
                    <a:pt x="7013" y="1249"/>
                    <a:pt x="7102" y="1374"/>
                  </a:cubicBezTo>
                  <a:cubicBezTo>
                    <a:pt x="7155" y="1445"/>
                    <a:pt x="7245" y="1499"/>
                    <a:pt x="7316" y="1499"/>
                  </a:cubicBezTo>
                  <a:cubicBezTo>
                    <a:pt x="7387" y="1499"/>
                    <a:pt x="7441" y="1481"/>
                    <a:pt x="7494" y="1428"/>
                  </a:cubicBezTo>
                  <a:cubicBezTo>
                    <a:pt x="7584" y="1374"/>
                    <a:pt x="7673" y="1320"/>
                    <a:pt x="7762" y="1267"/>
                  </a:cubicBezTo>
                  <a:cubicBezTo>
                    <a:pt x="8083" y="1089"/>
                    <a:pt x="8458" y="999"/>
                    <a:pt x="8833" y="999"/>
                  </a:cubicBezTo>
                  <a:cubicBezTo>
                    <a:pt x="9653" y="999"/>
                    <a:pt x="10403" y="1445"/>
                    <a:pt x="10795" y="2177"/>
                  </a:cubicBezTo>
                  <a:cubicBezTo>
                    <a:pt x="10795" y="2195"/>
                    <a:pt x="10795" y="2195"/>
                    <a:pt x="10795" y="2195"/>
                  </a:cubicBezTo>
                  <a:cubicBezTo>
                    <a:pt x="10956" y="2498"/>
                    <a:pt x="11045" y="2855"/>
                    <a:pt x="11045" y="3212"/>
                  </a:cubicBezTo>
                  <a:cubicBezTo>
                    <a:pt x="11045" y="3372"/>
                    <a:pt x="11170" y="3497"/>
                    <a:pt x="11330" y="3497"/>
                  </a:cubicBezTo>
                  <a:cubicBezTo>
                    <a:pt x="11473" y="3497"/>
                    <a:pt x="11598" y="3372"/>
                    <a:pt x="11598" y="3212"/>
                  </a:cubicBezTo>
                  <a:cubicBezTo>
                    <a:pt x="11598" y="2891"/>
                    <a:pt x="11545" y="2587"/>
                    <a:pt x="11455" y="2284"/>
                  </a:cubicBezTo>
                  <a:lnTo>
                    <a:pt x="11473" y="2284"/>
                  </a:lnTo>
                  <a:cubicBezTo>
                    <a:pt x="12240" y="2284"/>
                    <a:pt x="12865" y="2908"/>
                    <a:pt x="12865" y="3676"/>
                  </a:cubicBezTo>
                  <a:cubicBezTo>
                    <a:pt x="12865" y="3818"/>
                    <a:pt x="12847" y="3943"/>
                    <a:pt x="12794" y="4068"/>
                  </a:cubicBezTo>
                  <a:cubicBezTo>
                    <a:pt x="12740" y="4300"/>
                    <a:pt x="12615" y="4496"/>
                    <a:pt x="12455" y="4657"/>
                  </a:cubicBezTo>
                  <a:cubicBezTo>
                    <a:pt x="12348" y="4782"/>
                    <a:pt x="12348" y="4943"/>
                    <a:pt x="12455" y="5067"/>
                  </a:cubicBezTo>
                  <a:cubicBezTo>
                    <a:pt x="12508" y="5121"/>
                    <a:pt x="12579" y="5139"/>
                    <a:pt x="12651" y="5139"/>
                  </a:cubicBezTo>
                  <a:cubicBezTo>
                    <a:pt x="12722" y="5139"/>
                    <a:pt x="12794" y="5121"/>
                    <a:pt x="12847" y="5067"/>
                  </a:cubicBezTo>
                  <a:cubicBezTo>
                    <a:pt x="12990" y="4907"/>
                    <a:pt x="13115" y="4746"/>
                    <a:pt x="13222" y="4550"/>
                  </a:cubicBezTo>
                  <a:cubicBezTo>
                    <a:pt x="13579" y="4800"/>
                    <a:pt x="13811" y="5228"/>
                    <a:pt x="13811" y="5692"/>
                  </a:cubicBezTo>
                  <a:cubicBezTo>
                    <a:pt x="13811" y="6459"/>
                    <a:pt x="13186" y="7084"/>
                    <a:pt x="12419" y="7084"/>
                  </a:cubicBezTo>
                  <a:cubicBezTo>
                    <a:pt x="12062" y="7084"/>
                    <a:pt x="11723" y="6941"/>
                    <a:pt x="11455" y="6691"/>
                  </a:cubicBezTo>
                  <a:cubicBezTo>
                    <a:pt x="11277" y="6513"/>
                    <a:pt x="11134" y="6299"/>
                    <a:pt x="11063" y="6049"/>
                  </a:cubicBezTo>
                  <a:cubicBezTo>
                    <a:pt x="11032" y="5927"/>
                    <a:pt x="10912" y="5845"/>
                    <a:pt x="10788" y="5845"/>
                  </a:cubicBezTo>
                  <a:cubicBezTo>
                    <a:pt x="10767" y="5845"/>
                    <a:pt x="10745" y="5847"/>
                    <a:pt x="10724" y="5853"/>
                  </a:cubicBezTo>
                  <a:cubicBezTo>
                    <a:pt x="10581" y="5888"/>
                    <a:pt x="10492" y="6049"/>
                    <a:pt x="10528" y="6192"/>
                  </a:cubicBezTo>
                  <a:cubicBezTo>
                    <a:pt x="10599" y="6477"/>
                    <a:pt x="10742" y="6727"/>
                    <a:pt x="10920" y="6959"/>
                  </a:cubicBezTo>
                  <a:cubicBezTo>
                    <a:pt x="10884" y="7030"/>
                    <a:pt x="10849" y="7101"/>
                    <a:pt x="10795" y="7173"/>
                  </a:cubicBezTo>
                  <a:cubicBezTo>
                    <a:pt x="10706" y="7298"/>
                    <a:pt x="10742" y="7476"/>
                    <a:pt x="10867" y="7565"/>
                  </a:cubicBezTo>
                  <a:cubicBezTo>
                    <a:pt x="10920" y="7599"/>
                    <a:pt x="10977" y="7615"/>
                    <a:pt x="11031" y="7615"/>
                  </a:cubicBezTo>
                  <a:cubicBezTo>
                    <a:pt x="11120" y="7615"/>
                    <a:pt x="11204" y="7572"/>
                    <a:pt x="11259" y="7494"/>
                  </a:cubicBezTo>
                  <a:cubicBezTo>
                    <a:pt x="11295" y="7440"/>
                    <a:pt x="11330" y="7387"/>
                    <a:pt x="11366" y="7333"/>
                  </a:cubicBezTo>
                  <a:cubicBezTo>
                    <a:pt x="11669" y="7530"/>
                    <a:pt x="12026" y="7637"/>
                    <a:pt x="12419" y="7637"/>
                  </a:cubicBezTo>
                  <a:cubicBezTo>
                    <a:pt x="12615" y="7637"/>
                    <a:pt x="12811" y="7601"/>
                    <a:pt x="12990" y="7548"/>
                  </a:cubicBezTo>
                  <a:cubicBezTo>
                    <a:pt x="12990" y="7619"/>
                    <a:pt x="12990" y="7672"/>
                    <a:pt x="12990" y="7744"/>
                  </a:cubicBezTo>
                  <a:cubicBezTo>
                    <a:pt x="12990" y="8975"/>
                    <a:pt x="11991" y="9956"/>
                    <a:pt x="10777" y="9956"/>
                  </a:cubicBezTo>
                  <a:cubicBezTo>
                    <a:pt x="10010" y="9956"/>
                    <a:pt x="9332" y="9582"/>
                    <a:pt x="8922" y="8957"/>
                  </a:cubicBezTo>
                  <a:lnTo>
                    <a:pt x="8993" y="8957"/>
                  </a:lnTo>
                  <a:cubicBezTo>
                    <a:pt x="9154" y="8921"/>
                    <a:pt x="9243" y="8779"/>
                    <a:pt x="9225" y="8636"/>
                  </a:cubicBezTo>
                  <a:cubicBezTo>
                    <a:pt x="9210" y="8496"/>
                    <a:pt x="9100" y="8397"/>
                    <a:pt x="8966" y="8397"/>
                  </a:cubicBezTo>
                  <a:cubicBezTo>
                    <a:pt x="8945" y="8397"/>
                    <a:pt x="8925" y="8399"/>
                    <a:pt x="8904" y="8404"/>
                  </a:cubicBezTo>
                  <a:cubicBezTo>
                    <a:pt x="8761" y="8422"/>
                    <a:pt x="8618" y="8422"/>
                    <a:pt x="8458" y="8422"/>
                  </a:cubicBezTo>
                  <a:cubicBezTo>
                    <a:pt x="7905" y="8422"/>
                    <a:pt x="7369" y="8261"/>
                    <a:pt x="6923" y="7976"/>
                  </a:cubicBezTo>
                  <a:cubicBezTo>
                    <a:pt x="6923" y="7976"/>
                    <a:pt x="6923" y="7958"/>
                    <a:pt x="6923" y="7958"/>
                  </a:cubicBezTo>
                  <a:cubicBezTo>
                    <a:pt x="6763" y="7869"/>
                    <a:pt x="6620" y="7744"/>
                    <a:pt x="6495" y="7619"/>
                  </a:cubicBezTo>
                  <a:cubicBezTo>
                    <a:pt x="6433" y="7556"/>
                    <a:pt x="6357" y="7525"/>
                    <a:pt x="6283" y="7525"/>
                  </a:cubicBezTo>
                  <a:cubicBezTo>
                    <a:pt x="6210" y="7525"/>
                    <a:pt x="6138" y="7556"/>
                    <a:pt x="6085" y="7619"/>
                  </a:cubicBezTo>
                  <a:cubicBezTo>
                    <a:pt x="5978" y="7726"/>
                    <a:pt x="5978" y="7904"/>
                    <a:pt x="6085" y="8011"/>
                  </a:cubicBezTo>
                  <a:cubicBezTo>
                    <a:pt x="6192" y="8101"/>
                    <a:pt x="6299" y="8190"/>
                    <a:pt x="6406" y="8279"/>
                  </a:cubicBezTo>
                  <a:cubicBezTo>
                    <a:pt x="6085" y="8761"/>
                    <a:pt x="5549" y="9064"/>
                    <a:pt x="4961" y="9064"/>
                  </a:cubicBezTo>
                  <a:cubicBezTo>
                    <a:pt x="4140" y="9064"/>
                    <a:pt x="3444" y="8493"/>
                    <a:pt x="3283" y="7690"/>
                  </a:cubicBezTo>
                  <a:lnTo>
                    <a:pt x="3283" y="7672"/>
                  </a:lnTo>
                  <a:cubicBezTo>
                    <a:pt x="3266" y="7565"/>
                    <a:pt x="3248" y="7458"/>
                    <a:pt x="3248" y="7351"/>
                  </a:cubicBezTo>
                  <a:cubicBezTo>
                    <a:pt x="3248" y="7191"/>
                    <a:pt x="3123" y="7066"/>
                    <a:pt x="2962" y="7066"/>
                  </a:cubicBezTo>
                  <a:cubicBezTo>
                    <a:pt x="2820" y="7066"/>
                    <a:pt x="2695" y="7191"/>
                    <a:pt x="2695" y="7351"/>
                  </a:cubicBezTo>
                  <a:cubicBezTo>
                    <a:pt x="2695" y="7405"/>
                    <a:pt x="2695" y="7440"/>
                    <a:pt x="2695" y="7476"/>
                  </a:cubicBezTo>
                  <a:cubicBezTo>
                    <a:pt x="2177" y="7458"/>
                    <a:pt x="1749" y="7084"/>
                    <a:pt x="1642" y="6602"/>
                  </a:cubicBezTo>
                  <a:lnTo>
                    <a:pt x="1642" y="6602"/>
                  </a:lnTo>
                  <a:cubicBezTo>
                    <a:pt x="1731" y="6620"/>
                    <a:pt x="1838" y="6620"/>
                    <a:pt x="1945" y="6620"/>
                  </a:cubicBezTo>
                  <a:cubicBezTo>
                    <a:pt x="2106" y="6620"/>
                    <a:pt x="2231" y="6495"/>
                    <a:pt x="2231" y="6334"/>
                  </a:cubicBezTo>
                  <a:cubicBezTo>
                    <a:pt x="2231" y="6192"/>
                    <a:pt x="2106" y="6067"/>
                    <a:pt x="1945" y="6067"/>
                  </a:cubicBezTo>
                  <a:cubicBezTo>
                    <a:pt x="1767" y="6067"/>
                    <a:pt x="1606" y="6031"/>
                    <a:pt x="1446" y="5960"/>
                  </a:cubicBezTo>
                  <a:lnTo>
                    <a:pt x="1428" y="5960"/>
                  </a:lnTo>
                  <a:cubicBezTo>
                    <a:pt x="893" y="5745"/>
                    <a:pt x="554" y="5246"/>
                    <a:pt x="554" y="4675"/>
                  </a:cubicBezTo>
                  <a:cubicBezTo>
                    <a:pt x="554" y="4140"/>
                    <a:pt x="857" y="3658"/>
                    <a:pt x="1321" y="3426"/>
                  </a:cubicBezTo>
                  <a:lnTo>
                    <a:pt x="1339" y="3426"/>
                  </a:lnTo>
                  <a:cubicBezTo>
                    <a:pt x="1517" y="3319"/>
                    <a:pt x="1731" y="3283"/>
                    <a:pt x="1945" y="3283"/>
                  </a:cubicBezTo>
                  <a:cubicBezTo>
                    <a:pt x="2106" y="3283"/>
                    <a:pt x="2231" y="3158"/>
                    <a:pt x="2231" y="2998"/>
                  </a:cubicBezTo>
                  <a:cubicBezTo>
                    <a:pt x="2231" y="2837"/>
                    <a:pt x="2106" y="2712"/>
                    <a:pt x="1945" y="2712"/>
                  </a:cubicBezTo>
                  <a:cubicBezTo>
                    <a:pt x="1803" y="2712"/>
                    <a:pt x="1660" y="2730"/>
                    <a:pt x="1517" y="2766"/>
                  </a:cubicBezTo>
                  <a:cubicBezTo>
                    <a:pt x="1642" y="2302"/>
                    <a:pt x="2070" y="1945"/>
                    <a:pt x="2588" y="1945"/>
                  </a:cubicBezTo>
                  <a:cubicBezTo>
                    <a:pt x="2659" y="1945"/>
                    <a:pt x="2730" y="1963"/>
                    <a:pt x="2802" y="1981"/>
                  </a:cubicBezTo>
                  <a:cubicBezTo>
                    <a:pt x="3016" y="2016"/>
                    <a:pt x="3212" y="2123"/>
                    <a:pt x="3373" y="2284"/>
                  </a:cubicBezTo>
                  <a:cubicBezTo>
                    <a:pt x="3426" y="2338"/>
                    <a:pt x="3498" y="2355"/>
                    <a:pt x="3569" y="2355"/>
                  </a:cubicBezTo>
                  <a:cubicBezTo>
                    <a:pt x="3640" y="2355"/>
                    <a:pt x="3712" y="2338"/>
                    <a:pt x="3765" y="2284"/>
                  </a:cubicBezTo>
                  <a:cubicBezTo>
                    <a:pt x="3872" y="2177"/>
                    <a:pt x="3872" y="1998"/>
                    <a:pt x="3765" y="1891"/>
                  </a:cubicBezTo>
                  <a:cubicBezTo>
                    <a:pt x="3622" y="1731"/>
                    <a:pt x="3426" y="1606"/>
                    <a:pt x="3230" y="1517"/>
                  </a:cubicBezTo>
                  <a:cubicBezTo>
                    <a:pt x="3462" y="1053"/>
                    <a:pt x="3944" y="750"/>
                    <a:pt x="4479" y="750"/>
                  </a:cubicBezTo>
                  <a:cubicBezTo>
                    <a:pt x="4747" y="750"/>
                    <a:pt x="4996" y="821"/>
                    <a:pt x="5228" y="964"/>
                  </a:cubicBezTo>
                  <a:cubicBezTo>
                    <a:pt x="5318" y="1017"/>
                    <a:pt x="5389" y="1071"/>
                    <a:pt x="5460" y="1142"/>
                  </a:cubicBezTo>
                  <a:cubicBezTo>
                    <a:pt x="5514" y="1196"/>
                    <a:pt x="5585" y="1231"/>
                    <a:pt x="5657" y="1231"/>
                  </a:cubicBezTo>
                  <a:cubicBezTo>
                    <a:pt x="5746" y="1231"/>
                    <a:pt x="5817" y="1196"/>
                    <a:pt x="5871" y="1142"/>
                  </a:cubicBezTo>
                  <a:cubicBezTo>
                    <a:pt x="5978" y="1035"/>
                    <a:pt x="5978" y="857"/>
                    <a:pt x="5871" y="750"/>
                  </a:cubicBezTo>
                  <a:cubicBezTo>
                    <a:pt x="5853" y="732"/>
                    <a:pt x="5835" y="732"/>
                    <a:pt x="5817" y="714"/>
                  </a:cubicBezTo>
                  <a:cubicBezTo>
                    <a:pt x="5996" y="607"/>
                    <a:pt x="6192" y="553"/>
                    <a:pt x="6388" y="553"/>
                  </a:cubicBezTo>
                  <a:close/>
                  <a:moveTo>
                    <a:pt x="6870" y="8582"/>
                  </a:moveTo>
                  <a:cubicBezTo>
                    <a:pt x="7298" y="8832"/>
                    <a:pt x="7780" y="8957"/>
                    <a:pt x="8279" y="8993"/>
                  </a:cubicBezTo>
                  <a:cubicBezTo>
                    <a:pt x="8422" y="9260"/>
                    <a:pt x="8601" y="9510"/>
                    <a:pt x="8815" y="9724"/>
                  </a:cubicBezTo>
                  <a:cubicBezTo>
                    <a:pt x="8690" y="9796"/>
                    <a:pt x="8547" y="9849"/>
                    <a:pt x="8386" y="9885"/>
                  </a:cubicBezTo>
                  <a:cubicBezTo>
                    <a:pt x="8199" y="9936"/>
                    <a:pt x="8008" y="9961"/>
                    <a:pt x="7818" y="9961"/>
                  </a:cubicBezTo>
                  <a:cubicBezTo>
                    <a:pt x="7210" y="9961"/>
                    <a:pt x="6613" y="9709"/>
                    <a:pt x="6192" y="9260"/>
                  </a:cubicBezTo>
                  <a:cubicBezTo>
                    <a:pt x="6459" y="9082"/>
                    <a:pt x="6691" y="8868"/>
                    <a:pt x="6870" y="8582"/>
                  </a:cubicBezTo>
                  <a:close/>
                  <a:moveTo>
                    <a:pt x="6388" y="0"/>
                  </a:moveTo>
                  <a:cubicBezTo>
                    <a:pt x="6013" y="0"/>
                    <a:pt x="5639" y="125"/>
                    <a:pt x="5335" y="375"/>
                  </a:cubicBezTo>
                  <a:cubicBezTo>
                    <a:pt x="5068" y="250"/>
                    <a:pt x="4782" y="179"/>
                    <a:pt x="4479" y="179"/>
                  </a:cubicBezTo>
                  <a:cubicBezTo>
                    <a:pt x="3676" y="179"/>
                    <a:pt x="2962" y="660"/>
                    <a:pt x="2677" y="1392"/>
                  </a:cubicBezTo>
                  <a:lnTo>
                    <a:pt x="2588" y="1392"/>
                  </a:lnTo>
                  <a:cubicBezTo>
                    <a:pt x="1678" y="1392"/>
                    <a:pt x="946" y="2106"/>
                    <a:pt x="910" y="3016"/>
                  </a:cubicBezTo>
                  <a:cubicBezTo>
                    <a:pt x="339" y="3372"/>
                    <a:pt x="0" y="3979"/>
                    <a:pt x="0" y="4675"/>
                  </a:cubicBezTo>
                  <a:cubicBezTo>
                    <a:pt x="0" y="5406"/>
                    <a:pt x="411" y="6067"/>
                    <a:pt x="1053" y="6406"/>
                  </a:cubicBezTo>
                  <a:cubicBezTo>
                    <a:pt x="1071" y="7316"/>
                    <a:pt x="1820" y="8047"/>
                    <a:pt x="2730" y="8047"/>
                  </a:cubicBezTo>
                  <a:lnTo>
                    <a:pt x="2802" y="8047"/>
                  </a:lnTo>
                  <a:cubicBezTo>
                    <a:pt x="3087" y="8975"/>
                    <a:pt x="3961" y="9617"/>
                    <a:pt x="4961" y="9617"/>
                  </a:cubicBezTo>
                  <a:cubicBezTo>
                    <a:pt x="5210" y="9617"/>
                    <a:pt x="5442" y="9582"/>
                    <a:pt x="5674" y="9510"/>
                  </a:cubicBezTo>
                  <a:cubicBezTo>
                    <a:pt x="5996" y="9903"/>
                    <a:pt x="6406" y="10188"/>
                    <a:pt x="6888" y="10367"/>
                  </a:cubicBezTo>
                  <a:cubicBezTo>
                    <a:pt x="7191" y="10474"/>
                    <a:pt x="7494" y="10527"/>
                    <a:pt x="7815" y="10527"/>
                  </a:cubicBezTo>
                  <a:cubicBezTo>
                    <a:pt x="8065" y="10527"/>
                    <a:pt x="8297" y="10492"/>
                    <a:pt x="8529" y="10438"/>
                  </a:cubicBezTo>
                  <a:cubicBezTo>
                    <a:pt x="8815" y="10367"/>
                    <a:pt x="9064" y="10242"/>
                    <a:pt x="9296" y="10099"/>
                  </a:cubicBezTo>
                  <a:cubicBezTo>
                    <a:pt x="9725" y="10367"/>
                    <a:pt x="10242" y="10527"/>
                    <a:pt x="10777" y="10527"/>
                  </a:cubicBezTo>
                  <a:cubicBezTo>
                    <a:pt x="12312" y="10527"/>
                    <a:pt x="13561" y="9278"/>
                    <a:pt x="13561" y="7744"/>
                  </a:cubicBezTo>
                  <a:cubicBezTo>
                    <a:pt x="13561" y="7601"/>
                    <a:pt x="13543" y="7440"/>
                    <a:pt x="13525" y="7298"/>
                  </a:cubicBezTo>
                  <a:cubicBezTo>
                    <a:pt x="14025" y="6941"/>
                    <a:pt x="14364" y="6352"/>
                    <a:pt x="14364" y="5692"/>
                  </a:cubicBezTo>
                  <a:cubicBezTo>
                    <a:pt x="14364" y="4978"/>
                    <a:pt x="13989" y="4336"/>
                    <a:pt x="13400" y="3997"/>
                  </a:cubicBezTo>
                  <a:cubicBezTo>
                    <a:pt x="13418" y="3890"/>
                    <a:pt x="13418" y="3783"/>
                    <a:pt x="13418" y="3676"/>
                  </a:cubicBezTo>
                  <a:cubicBezTo>
                    <a:pt x="13418" y="2605"/>
                    <a:pt x="12544" y="1731"/>
                    <a:pt x="11473" y="1731"/>
                  </a:cubicBezTo>
                  <a:cubicBezTo>
                    <a:pt x="11366" y="1731"/>
                    <a:pt x="11277" y="1731"/>
                    <a:pt x="11188" y="1749"/>
                  </a:cubicBezTo>
                  <a:cubicBezTo>
                    <a:pt x="10688" y="928"/>
                    <a:pt x="9796" y="428"/>
                    <a:pt x="8833" y="428"/>
                  </a:cubicBezTo>
                  <a:cubicBezTo>
                    <a:pt x="8440" y="428"/>
                    <a:pt x="8065" y="500"/>
                    <a:pt x="7726" y="660"/>
                  </a:cubicBezTo>
                  <a:cubicBezTo>
                    <a:pt x="7405" y="250"/>
                    <a:pt x="6923" y="0"/>
                    <a:pt x="6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120"/>
            <p:cNvSpPr/>
            <p:nvPr/>
          </p:nvSpPr>
          <p:spPr>
            <a:xfrm>
              <a:off x="3227538" y="4169600"/>
              <a:ext cx="13850" cy="13850"/>
            </a:xfrm>
            <a:custGeom>
              <a:avLst/>
              <a:gdLst/>
              <a:ahLst/>
              <a:cxnLst/>
              <a:rect l="l" t="t" r="r" b="b"/>
              <a:pathLst>
                <a:path w="554" h="554" extrusionOk="0">
                  <a:moveTo>
                    <a:pt x="286" y="0"/>
                  </a:moveTo>
                  <a:cubicBezTo>
                    <a:pt x="125" y="0"/>
                    <a:pt x="1" y="125"/>
                    <a:pt x="1" y="286"/>
                  </a:cubicBezTo>
                  <a:cubicBezTo>
                    <a:pt x="1" y="428"/>
                    <a:pt x="125" y="553"/>
                    <a:pt x="286" y="553"/>
                  </a:cubicBezTo>
                  <a:cubicBezTo>
                    <a:pt x="429" y="553"/>
                    <a:pt x="554" y="428"/>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120"/>
            <p:cNvSpPr/>
            <p:nvPr/>
          </p:nvSpPr>
          <p:spPr>
            <a:xfrm>
              <a:off x="3067413" y="4014800"/>
              <a:ext cx="152575" cy="128500"/>
            </a:xfrm>
            <a:custGeom>
              <a:avLst/>
              <a:gdLst/>
              <a:ahLst/>
              <a:cxnLst/>
              <a:rect l="l" t="t" r="r" b="b"/>
              <a:pathLst>
                <a:path w="6103" h="5140" extrusionOk="0">
                  <a:moveTo>
                    <a:pt x="3051" y="643"/>
                  </a:moveTo>
                  <a:cubicBezTo>
                    <a:pt x="3408" y="1000"/>
                    <a:pt x="3640" y="1571"/>
                    <a:pt x="3640" y="2177"/>
                  </a:cubicBezTo>
                  <a:cubicBezTo>
                    <a:pt x="3640" y="2784"/>
                    <a:pt x="3408" y="3355"/>
                    <a:pt x="3051" y="3730"/>
                  </a:cubicBezTo>
                  <a:cubicBezTo>
                    <a:pt x="2676" y="3355"/>
                    <a:pt x="2462" y="2784"/>
                    <a:pt x="2462" y="2177"/>
                  </a:cubicBezTo>
                  <a:cubicBezTo>
                    <a:pt x="2462" y="1571"/>
                    <a:pt x="2676" y="1000"/>
                    <a:pt x="3051" y="643"/>
                  </a:cubicBezTo>
                  <a:close/>
                  <a:moveTo>
                    <a:pt x="946" y="1981"/>
                  </a:moveTo>
                  <a:lnTo>
                    <a:pt x="946" y="1981"/>
                  </a:lnTo>
                  <a:cubicBezTo>
                    <a:pt x="1267" y="1999"/>
                    <a:pt x="1606" y="2106"/>
                    <a:pt x="1909" y="2320"/>
                  </a:cubicBezTo>
                  <a:cubicBezTo>
                    <a:pt x="1927" y="2856"/>
                    <a:pt x="2088" y="3355"/>
                    <a:pt x="2355" y="3748"/>
                  </a:cubicBezTo>
                  <a:cubicBezTo>
                    <a:pt x="2070" y="3658"/>
                    <a:pt x="1766" y="3498"/>
                    <a:pt x="1534" y="3248"/>
                  </a:cubicBezTo>
                  <a:cubicBezTo>
                    <a:pt x="1160" y="2891"/>
                    <a:pt x="964" y="2427"/>
                    <a:pt x="946" y="1981"/>
                  </a:cubicBezTo>
                  <a:close/>
                  <a:moveTo>
                    <a:pt x="5157" y="1981"/>
                  </a:moveTo>
                  <a:lnTo>
                    <a:pt x="5157" y="1981"/>
                  </a:lnTo>
                  <a:cubicBezTo>
                    <a:pt x="5139" y="2427"/>
                    <a:pt x="4942" y="2891"/>
                    <a:pt x="4568" y="3248"/>
                  </a:cubicBezTo>
                  <a:cubicBezTo>
                    <a:pt x="4336" y="3498"/>
                    <a:pt x="4032" y="3658"/>
                    <a:pt x="3747" y="3748"/>
                  </a:cubicBezTo>
                  <a:cubicBezTo>
                    <a:pt x="4015" y="3355"/>
                    <a:pt x="4175" y="2856"/>
                    <a:pt x="4193" y="2320"/>
                  </a:cubicBezTo>
                  <a:cubicBezTo>
                    <a:pt x="4496" y="2106"/>
                    <a:pt x="4835" y="1999"/>
                    <a:pt x="5157" y="1981"/>
                  </a:cubicBezTo>
                  <a:close/>
                  <a:moveTo>
                    <a:pt x="1178" y="3694"/>
                  </a:moveTo>
                  <a:cubicBezTo>
                    <a:pt x="1534" y="4033"/>
                    <a:pt x="1981" y="4265"/>
                    <a:pt x="2427" y="4354"/>
                  </a:cubicBezTo>
                  <a:cubicBezTo>
                    <a:pt x="2195" y="4497"/>
                    <a:pt x="1945" y="4568"/>
                    <a:pt x="1677" y="4568"/>
                  </a:cubicBezTo>
                  <a:cubicBezTo>
                    <a:pt x="1267" y="4568"/>
                    <a:pt x="874" y="4390"/>
                    <a:pt x="625" y="4087"/>
                  </a:cubicBezTo>
                  <a:cubicBezTo>
                    <a:pt x="767" y="3908"/>
                    <a:pt x="964" y="3783"/>
                    <a:pt x="1178" y="3694"/>
                  </a:cubicBezTo>
                  <a:close/>
                  <a:moveTo>
                    <a:pt x="4907" y="3694"/>
                  </a:moveTo>
                  <a:cubicBezTo>
                    <a:pt x="5139" y="3783"/>
                    <a:pt x="5317" y="3908"/>
                    <a:pt x="5478" y="4087"/>
                  </a:cubicBezTo>
                  <a:cubicBezTo>
                    <a:pt x="5228" y="4390"/>
                    <a:pt x="4835" y="4568"/>
                    <a:pt x="4425" y="4568"/>
                  </a:cubicBezTo>
                  <a:cubicBezTo>
                    <a:pt x="4157" y="4568"/>
                    <a:pt x="3908" y="4497"/>
                    <a:pt x="3676" y="4354"/>
                  </a:cubicBezTo>
                  <a:cubicBezTo>
                    <a:pt x="4122" y="4265"/>
                    <a:pt x="4550" y="4033"/>
                    <a:pt x="4907" y="3694"/>
                  </a:cubicBezTo>
                  <a:close/>
                  <a:moveTo>
                    <a:pt x="3051" y="1"/>
                  </a:moveTo>
                  <a:cubicBezTo>
                    <a:pt x="2993" y="1"/>
                    <a:pt x="2935" y="19"/>
                    <a:pt x="2891" y="54"/>
                  </a:cubicBezTo>
                  <a:cubicBezTo>
                    <a:pt x="2391" y="411"/>
                    <a:pt x="2052" y="1000"/>
                    <a:pt x="1945" y="1678"/>
                  </a:cubicBezTo>
                  <a:cubicBezTo>
                    <a:pt x="1614" y="1513"/>
                    <a:pt x="1273" y="1422"/>
                    <a:pt x="938" y="1422"/>
                  </a:cubicBezTo>
                  <a:cubicBezTo>
                    <a:pt x="839" y="1422"/>
                    <a:pt x="740" y="1430"/>
                    <a:pt x="642" y="1446"/>
                  </a:cubicBezTo>
                  <a:cubicBezTo>
                    <a:pt x="517" y="1464"/>
                    <a:pt x="428" y="1553"/>
                    <a:pt x="410" y="1678"/>
                  </a:cubicBezTo>
                  <a:cubicBezTo>
                    <a:pt x="321" y="2195"/>
                    <a:pt x="482" y="2766"/>
                    <a:pt x="803" y="3248"/>
                  </a:cubicBezTo>
                  <a:cubicBezTo>
                    <a:pt x="500" y="3409"/>
                    <a:pt x="232" y="3641"/>
                    <a:pt x="54" y="3944"/>
                  </a:cubicBezTo>
                  <a:cubicBezTo>
                    <a:pt x="0" y="4033"/>
                    <a:pt x="0" y="4140"/>
                    <a:pt x="54" y="4229"/>
                  </a:cubicBezTo>
                  <a:cubicBezTo>
                    <a:pt x="375" y="4783"/>
                    <a:pt x="999" y="5139"/>
                    <a:pt x="1677" y="5139"/>
                  </a:cubicBezTo>
                  <a:cubicBezTo>
                    <a:pt x="2195" y="5139"/>
                    <a:pt x="2694" y="4907"/>
                    <a:pt x="3051" y="4551"/>
                  </a:cubicBezTo>
                  <a:cubicBezTo>
                    <a:pt x="3408" y="4907"/>
                    <a:pt x="3908" y="5139"/>
                    <a:pt x="4425" y="5139"/>
                  </a:cubicBezTo>
                  <a:cubicBezTo>
                    <a:pt x="5103" y="5139"/>
                    <a:pt x="5710" y="4783"/>
                    <a:pt x="6049" y="4229"/>
                  </a:cubicBezTo>
                  <a:cubicBezTo>
                    <a:pt x="6102" y="4140"/>
                    <a:pt x="6102" y="4033"/>
                    <a:pt x="6049" y="3944"/>
                  </a:cubicBezTo>
                  <a:cubicBezTo>
                    <a:pt x="5870" y="3641"/>
                    <a:pt x="5603" y="3409"/>
                    <a:pt x="5299" y="3248"/>
                  </a:cubicBezTo>
                  <a:cubicBezTo>
                    <a:pt x="5620" y="2766"/>
                    <a:pt x="5781" y="2195"/>
                    <a:pt x="5692" y="1678"/>
                  </a:cubicBezTo>
                  <a:cubicBezTo>
                    <a:pt x="5674" y="1553"/>
                    <a:pt x="5585" y="1464"/>
                    <a:pt x="5460" y="1446"/>
                  </a:cubicBezTo>
                  <a:cubicBezTo>
                    <a:pt x="5362" y="1430"/>
                    <a:pt x="5264" y="1422"/>
                    <a:pt x="5165" y="1422"/>
                  </a:cubicBezTo>
                  <a:cubicBezTo>
                    <a:pt x="4829" y="1422"/>
                    <a:pt x="4488" y="1513"/>
                    <a:pt x="4157" y="1678"/>
                  </a:cubicBezTo>
                  <a:cubicBezTo>
                    <a:pt x="4050" y="1000"/>
                    <a:pt x="3711" y="411"/>
                    <a:pt x="3212" y="54"/>
                  </a:cubicBezTo>
                  <a:cubicBezTo>
                    <a:pt x="3167" y="19"/>
                    <a:pt x="3109"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8" name="Google Shape;2258;p120"/>
          <p:cNvGrpSpPr/>
          <p:nvPr/>
        </p:nvGrpSpPr>
        <p:grpSpPr>
          <a:xfrm>
            <a:off x="4141088" y="3870800"/>
            <a:ext cx="297100" cy="359100"/>
            <a:chOff x="2805675" y="3947000"/>
            <a:chExt cx="297100" cy="359100"/>
          </a:xfrm>
        </p:grpSpPr>
        <p:sp>
          <p:nvSpPr>
            <p:cNvPr id="2259" name="Google Shape;2259;p120"/>
            <p:cNvSpPr/>
            <p:nvPr/>
          </p:nvSpPr>
          <p:spPr>
            <a:xfrm>
              <a:off x="2805675" y="3947000"/>
              <a:ext cx="297100" cy="359100"/>
            </a:xfrm>
            <a:custGeom>
              <a:avLst/>
              <a:gdLst/>
              <a:ahLst/>
              <a:cxnLst/>
              <a:rect l="l" t="t" r="r" b="b"/>
              <a:pathLst>
                <a:path w="11884" h="14364" extrusionOk="0">
                  <a:moveTo>
                    <a:pt x="8172" y="554"/>
                  </a:moveTo>
                  <a:cubicBezTo>
                    <a:pt x="8600" y="554"/>
                    <a:pt x="8993" y="786"/>
                    <a:pt x="9225" y="1160"/>
                  </a:cubicBezTo>
                  <a:cubicBezTo>
                    <a:pt x="9272" y="1238"/>
                    <a:pt x="9359" y="1289"/>
                    <a:pt x="9451" y="1289"/>
                  </a:cubicBezTo>
                  <a:cubicBezTo>
                    <a:pt x="9465" y="1289"/>
                    <a:pt x="9479" y="1288"/>
                    <a:pt x="9493" y="1285"/>
                  </a:cubicBezTo>
                  <a:lnTo>
                    <a:pt x="9564" y="1285"/>
                  </a:lnTo>
                  <a:cubicBezTo>
                    <a:pt x="9974" y="1285"/>
                    <a:pt x="10331" y="1606"/>
                    <a:pt x="10367" y="2017"/>
                  </a:cubicBezTo>
                  <a:cubicBezTo>
                    <a:pt x="10385" y="2177"/>
                    <a:pt x="10510" y="2284"/>
                    <a:pt x="10652" y="2284"/>
                  </a:cubicBezTo>
                  <a:lnTo>
                    <a:pt x="10688" y="2284"/>
                  </a:lnTo>
                  <a:cubicBezTo>
                    <a:pt x="11045" y="2284"/>
                    <a:pt x="11330" y="2570"/>
                    <a:pt x="11330" y="2909"/>
                  </a:cubicBezTo>
                  <a:cubicBezTo>
                    <a:pt x="11330" y="3266"/>
                    <a:pt x="11045" y="3551"/>
                    <a:pt x="10688" y="3551"/>
                  </a:cubicBezTo>
                  <a:lnTo>
                    <a:pt x="5460" y="3551"/>
                  </a:lnTo>
                  <a:cubicBezTo>
                    <a:pt x="5246" y="3551"/>
                    <a:pt x="5085" y="3373"/>
                    <a:pt x="5085" y="3159"/>
                  </a:cubicBezTo>
                  <a:cubicBezTo>
                    <a:pt x="5085" y="2945"/>
                    <a:pt x="5246" y="2784"/>
                    <a:pt x="5460" y="2784"/>
                  </a:cubicBezTo>
                  <a:cubicBezTo>
                    <a:pt x="5621" y="2784"/>
                    <a:pt x="5746" y="2659"/>
                    <a:pt x="5746" y="2499"/>
                  </a:cubicBezTo>
                  <a:cubicBezTo>
                    <a:pt x="5746" y="2053"/>
                    <a:pt x="6102" y="1696"/>
                    <a:pt x="6549" y="1696"/>
                  </a:cubicBezTo>
                  <a:lnTo>
                    <a:pt x="6673" y="1696"/>
                  </a:lnTo>
                  <a:cubicBezTo>
                    <a:pt x="6686" y="1697"/>
                    <a:pt x="6698" y="1698"/>
                    <a:pt x="6710" y="1698"/>
                  </a:cubicBezTo>
                  <a:cubicBezTo>
                    <a:pt x="6837" y="1698"/>
                    <a:pt x="6944" y="1614"/>
                    <a:pt x="6977" y="1499"/>
                  </a:cubicBezTo>
                  <a:cubicBezTo>
                    <a:pt x="7119" y="946"/>
                    <a:pt x="7601" y="554"/>
                    <a:pt x="8172" y="554"/>
                  </a:cubicBezTo>
                  <a:close/>
                  <a:moveTo>
                    <a:pt x="7869" y="4104"/>
                  </a:moveTo>
                  <a:lnTo>
                    <a:pt x="7548" y="4889"/>
                  </a:lnTo>
                  <a:cubicBezTo>
                    <a:pt x="7530" y="4961"/>
                    <a:pt x="7530" y="5050"/>
                    <a:pt x="7566" y="5121"/>
                  </a:cubicBezTo>
                  <a:cubicBezTo>
                    <a:pt x="7601" y="5193"/>
                    <a:pt x="7673" y="5246"/>
                    <a:pt x="7744" y="5264"/>
                  </a:cubicBezTo>
                  <a:lnTo>
                    <a:pt x="8101" y="5336"/>
                  </a:lnTo>
                  <a:lnTo>
                    <a:pt x="7209" y="6406"/>
                  </a:lnTo>
                  <a:lnTo>
                    <a:pt x="7209" y="6406"/>
                  </a:lnTo>
                  <a:lnTo>
                    <a:pt x="7334" y="5853"/>
                  </a:lnTo>
                  <a:cubicBezTo>
                    <a:pt x="7351" y="5782"/>
                    <a:pt x="7334" y="5692"/>
                    <a:pt x="7280" y="5621"/>
                  </a:cubicBezTo>
                  <a:cubicBezTo>
                    <a:pt x="7244" y="5568"/>
                    <a:pt x="7173" y="5514"/>
                    <a:pt x="7084" y="5514"/>
                  </a:cubicBezTo>
                  <a:lnTo>
                    <a:pt x="6656" y="5460"/>
                  </a:lnTo>
                  <a:lnTo>
                    <a:pt x="6977" y="4104"/>
                  </a:lnTo>
                  <a:close/>
                  <a:moveTo>
                    <a:pt x="8172" y="1"/>
                  </a:moveTo>
                  <a:cubicBezTo>
                    <a:pt x="7423" y="1"/>
                    <a:pt x="6780" y="447"/>
                    <a:pt x="6513" y="1125"/>
                  </a:cubicBezTo>
                  <a:cubicBezTo>
                    <a:pt x="5924" y="1143"/>
                    <a:pt x="5424" y="1535"/>
                    <a:pt x="5246" y="2070"/>
                  </a:cubicBezTo>
                  <a:cubicBezTo>
                    <a:pt x="4140" y="2231"/>
                    <a:pt x="3123" y="2766"/>
                    <a:pt x="2356" y="3587"/>
                  </a:cubicBezTo>
                  <a:cubicBezTo>
                    <a:pt x="1553" y="4479"/>
                    <a:pt x="1107" y="5621"/>
                    <a:pt x="1107" y="6799"/>
                  </a:cubicBezTo>
                  <a:cubicBezTo>
                    <a:pt x="1107" y="7084"/>
                    <a:pt x="839" y="7619"/>
                    <a:pt x="411" y="8226"/>
                  </a:cubicBezTo>
                  <a:cubicBezTo>
                    <a:pt x="0" y="8797"/>
                    <a:pt x="72" y="9190"/>
                    <a:pt x="179" y="9422"/>
                  </a:cubicBezTo>
                  <a:cubicBezTo>
                    <a:pt x="304" y="9671"/>
                    <a:pt x="625" y="9957"/>
                    <a:pt x="1392" y="10010"/>
                  </a:cubicBezTo>
                  <a:lnTo>
                    <a:pt x="1392" y="11241"/>
                  </a:lnTo>
                  <a:cubicBezTo>
                    <a:pt x="1392" y="12080"/>
                    <a:pt x="2070" y="12758"/>
                    <a:pt x="2909" y="12758"/>
                  </a:cubicBezTo>
                  <a:cubicBezTo>
                    <a:pt x="3640" y="12758"/>
                    <a:pt x="4051" y="12776"/>
                    <a:pt x="4211" y="12919"/>
                  </a:cubicBezTo>
                  <a:cubicBezTo>
                    <a:pt x="4390" y="13079"/>
                    <a:pt x="4443" y="13436"/>
                    <a:pt x="4479" y="14114"/>
                  </a:cubicBezTo>
                  <a:cubicBezTo>
                    <a:pt x="4497" y="14257"/>
                    <a:pt x="4622" y="14364"/>
                    <a:pt x="4764" y="14364"/>
                  </a:cubicBezTo>
                  <a:lnTo>
                    <a:pt x="8779" y="14364"/>
                  </a:lnTo>
                  <a:cubicBezTo>
                    <a:pt x="8868" y="14364"/>
                    <a:pt x="8939" y="14346"/>
                    <a:pt x="8993" y="14275"/>
                  </a:cubicBezTo>
                  <a:cubicBezTo>
                    <a:pt x="9047" y="14221"/>
                    <a:pt x="9064" y="14150"/>
                    <a:pt x="9064" y="14078"/>
                  </a:cubicBezTo>
                  <a:cubicBezTo>
                    <a:pt x="9029" y="13525"/>
                    <a:pt x="9011" y="13133"/>
                    <a:pt x="9011" y="12776"/>
                  </a:cubicBezTo>
                  <a:cubicBezTo>
                    <a:pt x="9029" y="12615"/>
                    <a:pt x="8904" y="12490"/>
                    <a:pt x="8743" y="12490"/>
                  </a:cubicBezTo>
                  <a:cubicBezTo>
                    <a:pt x="8583" y="12490"/>
                    <a:pt x="8458" y="12615"/>
                    <a:pt x="8458" y="12776"/>
                  </a:cubicBezTo>
                  <a:cubicBezTo>
                    <a:pt x="8458" y="13061"/>
                    <a:pt x="8458" y="13400"/>
                    <a:pt x="8493" y="13811"/>
                  </a:cubicBezTo>
                  <a:lnTo>
                    <a:pt x="5014" y="13811"/>
                  </a:lnTo>
                  <a:cubicBezTo>
                    <a:pt x="4978" y="13204"/>
                    <a:pt x="4889" y="12776"/>
                    <a:pt x="4586" y="12508"/>
                  </a:cubicBezTo>
                  <a:cubicBezTo>
                    <a:pt x="4247" y="12205"/>
                    <a:pt x="3729" y="12187"/>
                    <a:pt x="2909" y="12187"/>
                  </a:cubicBezTo>
                  <a:cubicBezTo>
                    <a:pt x="2373" y="12187"/>
                    <a:pt x="1945" y="11759"/>
                    <a:pt x="1945" y="11241"/>
                  </a:cubicBezTo>
                  <a:lnTo>
                    <a:pt x="1945" y="10867"/>
                  </a:lnTo>
                  <a:cubicBezTo>
                    <a:pt x="2124" y="10867"/>
                    <a:pt x="2391" y="10956"/>
                    <a:pt x="2659" y="11117"/>
                  </a:cubicBezTo>
                  <a:cubicBezTo>
                    <a:pt x="2695" y="11134"/>
                    <a:pt x="2748" y="11152"/>
                    <a:pt x="2784" y="11152"/>
                  </a:cubicBezTo>
                  <a:cubicBezTo>
                    <a:pt x="2891" y="11152"/>
                    <a:pt x="2980" y="11099"/>
                    <a:pt x="3034" y="11010"/>
                  </a:cubicBezTo>
                  <a:cubicBezTo>
                    <a:pt x="3105" y="10867"/>
                    <a:pt x="3069" y="10706"/>
                    <a:pt x="2926" y="10617"/>
                  </a:cubicBezTo>
                  <a:cubicBezTo>
                    <a:pt x="2730" y="10510"/>
                    <a:pt x="2320" y="10314"/>
                    <a:pt x="1945" y="10314"/>
                  </a:cubicBezTo>
                  <a:lnTo>
                    <a:pt x="1945" y="9743"/>
                  </a:lnTo>
                  <a:cubicBezTo>
                    <a:pt x="1945" y="9582"/>
                    <a:pt x="1820" y="9457"/>
                    <a:pt x="1660" y="9457"/>
                  </a:cubicBezTo>
                  <a:cubicBezTo>
                    <a:pt x="1142" y="9457"/>
                    <a:pt x="785" y="9350"/>
                    <a:pt x="678" y="9172"/>
                  </a:cubicBezTo>
                  <a:cubicBezTo>
                    <a:pt x="607" y="9029"/>
                    <a:pt x="678" y="8815"/>
                    <a:pt x="857" y="8565"/>
                  </a:cubicBezTo>
                  <a:cubicBezTo>
                    <a:pt x="1231" y="8048"/>
                    <a:pt x="1660" y="7334"/>
                    <a:pt x="1660" y="6799"/>
                  </a:cubicBezTo>
                  <a:cubicBezTo>
                    <a:pt x="1660" y="4943"/>
                    <a:pt x="2873" y="3355"/>
                    <a:pt x="4604" y="2784"/>
                  </a:cubicBezTo>
                  <a:lnTo>
                    <a:pt x="4604" y="2784"/>
                  </a:lnTo>
                  <a:cubicBezTo>
                    <a:pt x="4550" y="2909"/>
                    <a:pt x="4514" y="3034"/>
                    <a:pt x="4514" y="3159"/>
                  </a:cubicBezTo>
                  <a:cubicBezTo>
                    <a:pt x="4514" y="3676"/>
                    <a:pt x="4943" y="4104"/>
                    <a:pt x="5460" y="4104"/>
                  </a:cubicBezTo>
                  <a:lnTo>
                    <a:pt x="6388" y="4104"/>
                  </a:lnTo>
                  <a:lnTo>
                    <a:pt x="6031" y="5639"/>
                  </a:lnTo>
                  <a:cubicBezTo>
                    <a:pt x="6013" y="5728"/>
                    <a:pt x="6031" y="5799"/>
                    <a:pt x="6067" y="5871"/>
                  </a:cubicBezTo>
                  <a:cubicBezTo>
                    <a:pt x="6120" y="5942"/>
                    <a:pt x="6192" y="5978"/>
                    <a:pt x="6263" y="5996"/>
                  </a:cubicBezTo>
                  <a:lnTo>
                    <a:pt x="6709" y="6031"/>
                  </a:lnTo>
                  <a:lnTo>
                    <a:pt x="6424" y="7387"/>
                  </a:lnTo>
                  <a:cubicBezTo>
                    <a:pt x="6406" y="7530"/>
                    <a:pt x="6459" y="7655"/>
                    <a:pt x="6584" y="7709"/>
                  </a:cubicBezTo>
                  <a:cubicBezTo>
                    <a:pt x="6620" y="7726"/>
                    <a:pt x="6656" y="7726"/>
                    <a:pt x="6709" y="7726"/>
                  </a:cubicBezTo>
                  <a:cubicBezTo>
                    <a:pt x="6780" y="7726"/>
                    <a:pt x="6870" y="7691"/>
                    <a:pt x="6923" y="7637"/>
                  </a:cubicBezTo>
                  <a:lnTo>
                    <a:pt x="8815" y="5353"/>
                  </a:lnTo>
                  <a:cubicBezTo>
                    <a:pt x="8886" y="5264"/>
                    <a:pt x="8904" y="5175"/>
                    <a:pt x="8868" y="5086"/>
                  </a:cubicBezTo>
                  <a:cubicBezTo>
                    <a:pt x="8832" y="4979"/>
                    <a:pt x="8761" y="4925"/>
                    <a:pt x="8672" y="4889"/>
                  </a:cubicBezTo>
                  <a:lnTo>
                    <a:pt x="8190" y="4782"/>
                  </a:lnTo>
                  <a:lnTo>
                    <a:pt x="8476" y="4104"/>
                  </a:lnTo>
                  <a:lnTo>
                    <a:pt x="9207" y="4104"/>
                  </a:lnTo>
                  <a:cubicBezTo>
                    <a:pt x="9849" y="4872"/>
                    <a:pt x="10206" y="5817"/>
                    <a:pt x="10206" y="6799"/>
                  </a:cubicBezTo>
                  <a:cubicBezTo>
                    <a:pt x="10206" y="7566"/>
                    <a:pt x="9992" y="8333"/>
                    <a:pt x="9582" y="8993"/>
                  </a:cubicBezTo>
                  <a:cubicBezTo>
                    <a:pt x="9314" y="9422"/>
                    <a:pt x="9100" y="9814"/>
                    <a:pt x="8939" y="10189"/>
                  </a:cubicBezTo>
                  <a:cubicBezTo>
                    <a:pt x="8886" y="10331"/>
                    <a:pt x="8957" y="10510"/>
                    <a:pt x="9100" y="10563"/>
                  </a:cubicBezTo>
                  <a:cubicBezTo>
                    <a:pt x="9136" y="10581"/>
                    <a:pt x="9171" y="10581"/>
                    <a:pt x="9207" y="10581"/>
                  </a:cubicBezTo>
                  <a:cubicBezTo>
                    <a:pt x="9314" y="10581"/>
                    <a:pt x="9421" y="10510"/>
                    <a:pt x="9457" y="10403"/>
                  </a:cubicBezTo>
                  <a:cubicBezTo>
                    <a:pt x="9617" y="10046"/>
                    <a:pt x="9796" y="9689"/>
                    <a:pt x="10046" y="9279"/>
                  </a:cubicBezTo>
                  <a:cubicBezTo>
                    <a:pt x="10510" y="8529"/>
                    <a:pt x="10759" y="7673"/>
                    <a:pt x="10759" y="6799"/>
                  </a:cubicBezTo>
                  <a:cubicBezTo>
                    <a:pt x="10759" y="5835"/>
                    <a:pt x="10474" y="4907"/>
                    <a:pt x="9921" y="4104"/>
                  </a:cubicBezTo>
                  <a:lnTo>
                    <a:pt x="10688" y="4104"/>
                  </a:lnTo>
                  <a:cubicBezTo>
                    <a:pt x="11348" y="4104"/>
                    <a:pt x="11883" y="3569"/>
                    <a:pt x="11883" y="2909"/>
                  </a:cubicBezTo>
                  <a:cubicBezTo>
                    <a:pt x="11883" y="2320"/>
                    <a:pt x="11455" y="1821"/>
                    <a:pt x="10884" y="1731"/>
                  </a:cubicBezTo>
                  <a:cubicBezTo>
                    <a:pt x="10724" y="1160"/>
                    <a:pt x="10224" y="750"/>
                    <a:pt x="9617" y="714"/>
                  </a:cubicBezTo>
                  <a:cubicBezTo>
                    <a:pt x="9278" y="268"/>
                    <a:pt x="8743" y="1"/>
                    <a:pt x="8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120"/>
            <p:cNvSpPr/>
            <p:nvPr/>
          </p:nvSpPr>
          <p:spPr>
            <a:xfrm>
              <a:off x="2863200" y="4125875"/>
              <a:ext cx="13875" cy="14300"/>
            </a:xfrm>
            <a:custGeom>
              <a:avLst/>
              <a:gdLst/>
              <a:ahLst/>
              <a:cxnLst/>
              <a:rect l="l" t="t" r="r" b="b"/>
              <a:pathLst>
                <a:path w="555" h="572" extrusionOk="0">
                  <a:moveTo>
                    <a:pt x="286" y="1"/>
                  </a:moveTo>
                  <a:cubicBezTo>
                    <a:pt x="126" y="1"/>
                    <a:pt x="1" y="125"/>
                    <a:pt x="1" y="286"/>
                  </a:cubicBezTo>
                  <a:cubicBezTo>
                    <a:pt x="1" y="447"/>
                    <a:pt x="126" y="571"/>
                    <a:pt x="286" y="571"/>
                  </a:cubicBezTo>
                  <a:cubicBezTo>
                    <a:pt x="429" y="571"/>
                    <a:pt x="554" y="447"/>
                    <a:pt x="554" y="286"/>
                  </a:cubicBezTo>
                  <a:cubicBezTo>
                    <a:pt x="554" y="125"/>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120"/>
            <p:cNvSpPr/>
            <p:nvPr/>
          </p:nvSpPr>
          <p:spPr>
            <a:xfrm>
              <a:off x="3019775" y="4228025"/>
              <a:ext cx="13850" cy="13850"/>
            </a:xfrm>
            <a:custGeom>
              <a:avLst/>
              <a:gdLst/>
              <a:ahLst/>
              <a:cxnLst/>
              <a:rect l="l" t="t" r="r" b="b"/>
              <a:pathLst>
                <a:path w="554" h="554" extrusionOk="0">
                  <a:moveTo>
                    <a:pt x="286" y="0"/>
                  </a:moveTo>
                  <a:cubicBezTo>
                    <a:pt x="126" y="0"/>
                    <a:pt x="1" y="125"/>
                    <a:pt x="1" y="268"/>
                  </a:cubicBezTo>
                  <a:cubicBezTo>
                    <a:pt x="1" y="429"/>
                    <a:pt x="126" y="554"/>
                    <a:pt x="286" y="554"/>
                  </a:cubicBezTo>
                  <a:cubicBezTo>
                    <a:pt x="429" y="554"/>
                    <a:pt x="554" y="429"/>
                    <a:pt x="554" y="268"/>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120"/>
            <p:cNvSpPr/>
            <p:nvPr/>
          </p:nvSpPr>
          <p:spPr>
            <a:xfrm>
              <a:off x="2857850" y="4094200"/>
              <a:ext cx="38850" cy="21450"/>
            </a:xfrm>
            <a:custGeom>
              <a:avLst/>
              <a:gdLst/>
              <a:ahLst/>
              <a:cxnLst/>
              <a:rect l="l" t="t" r="r" b="b"/>
              <a:pathLst>
                <a:path w="1554" h="858" extrusionOk="0">
                  <a:moveTo>
                    <a:pt x="286" y="1"/>
                  </a:moveTo>
                  <a:cubicBezTo>
                    <a:pt x="126" y="1"/>
                    <a:pt x="1" y="126"/>
                    <a:pt x="1" y="286"/>
                  </a:cubicBezTo>
                  <a:cubicBezTo>
                    <a:pt x="1" y="447"/>
                    <a:pt x="126" y="572"/>
                    <a:pt x="286" y="572"/>
                  </a:cubicBezTo>
                  <a:cubicBezTo>
                    <a:pt x="393" y="572"/>
                    <a:pt x="518" y="625"/>
                    <a:pt x="661" y="697"/>
                  </a:cubicBezTo>
                  <a:cubicBezTo>
                    <a:pt x="839" y="768"/>
                    <a:pt x="1054" y="857"/>
                    <a:pt x="1268" y="857"/>
                  </a:cubicBezTo>
                  <a:cubicBezTo>
                    <a:pt x="1428" y="857"/>
                    <a:pt x="1553" y="732"/>
                    <a:pt x="1553" y="572"/>
                  </a:cubicBezTo>
                  <a:cubicBezTo>
                    <a:pt x="1553" y="411"/>
                    <a:pt x="1428" y="286"/>
                    <a:pt x="1268" y="286"/>
                  </a:cubicBezTo>
                  <a:cubicBezTo>
                    <a:pt x="1161" y="286"/>
                    <a:pt x="1036" y="233"/>
                    <a:pt x="893" y="179"/>
                  </a:cubicBezTo>
                  <a:cubicBezTo>
                    <a:pt x="715" y="90"/>
                    <a:pt x="50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3" name="Google Shape;2263;p120"/>
          <p:cNvGrpSpPr/>
          <p:nvPr/>
        </p:nvGrpSpPr>
        <p:grpSpPr>
          <a:xfrm>
            <a:off x="3568338" y="3310550"/>
            <a:ext cx="328325" cy="359100"/>
            <a:chOff x="2232925" y="3386750"/>
            <a:chExt cx="328325" cy="359100"/>
          </a:xfrm>
        </p:grpSpPr>
        <p:sp>
          <p:nvSpPr>
            <p:cNvPr id="2264" name="Google Shape;2264;p120"/>
            <p:cNvSpPr/>
            <p:nvPr/>
          </p:nvSpPr>
          <p:spPr>
            <a:xfrm>
              <a:off x="2290475" y="3565625"/>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8" y="571"/>
                    <a:pt x="553" y="446"/>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120"/>
            <p:cNvSpPr/>
            <p:nvPr/>
          </p:nvSpPr>
          <p:spPr>
            <a:xfrm>
              <a:off x="2232925" y="3386750"/>
              <a:ext cx="328325" cy="359100"/>
            </a:xfrm>
            <a:custGeom>
              <a:avLst/>
              <a:gdLst/>
              <a:ahLst/>
              <a:cxnLst/>
              <a:rect l="l" t="t" r="r" b="b"/>
              <a:pathLst>
                <a:path w="13133" h="14364" extrusionOk="0">
                  <a:moveTo>
                    <a:pt x="10998" y="553"/>
                  </a:moveTo>
                  <a:cubicBezTo>
                    <a:pt x="11366" y="553"/>
                    <a:pt x="11732" y="696"/>
                    <a:pt x="12008" y="982"/>
                  </a:cubicBezTo>
                  <a:cubicBezTo>
                    <a:pt x="12419" y="1392"/>
                    <a:pt x="12544" y="1874"/>
                    <a:pt x="12365" y="2498"/>
                  </a:cubicBezTo>
                  <a:cubicBezTo>
                    <a:pt x="11973" y="3979"/>
                    <a:pt x="10099" y="5514"/>
                    <a:pt x="9332" y="5781"/>
                  </a:cubicBezTo>
                  <a:cubicBezTo>
                    <a:pt x="9011" y="5674"/>
                    <a:pt x="8511" y="5353"/>
                    <a:pt x="7994" y="4907"/>
                  </a:cubicBezTo>
                  <a:lnTo>
                    <a:pt x="9528" y="3373"/>
                  </a:lnTo>
                  <a:cubicBezTo>
                    <a:pt x="9635" y="3265"/>
                    <a:pt x="9635" y="3087"/>
                    <a:pt x="9528" y="2980"/>
                  </a:cubicBezTo>
                  <a:cubicBezTo>
                    <a:pt x="9475" y="2926"/>
                    <a:pt x="9403" y="2900"/>
                    <a:pt x="9332" y="2900"/>
                  </a:cubicBezTo>
                  <a:cubicBezTo>
                    <a:pt x="9261" y="2900"/>
                    <a:pt x="9189" y="2926"/>
                    <a:pt x="9136" y="2980"/>
                  </a:cubicBezTo>
                  <a:lnTo>
                    <a:pt x="7583" y="4514"/>
                  </a:lnTo>
                  <a:cubicBezTo>
                    <a:pt x="7012" y="3926"/>
                    <a:pt x="6477" y="3212"/>
                    <a:pt x="6281" y="2498"/>
                  </a:cubicBezTo>
                  <a:cubicBezTo>
                    <a:pt x="6120" y="1874"/>
                    <a:pt x="6245" y="1392"/>
                    <a:pt x="6638" y="982"/>
                  </a:cubicBezTo>
                  <a:cubicBezTo>
                    <a:pt x="6923" y="696"/>
                    <a:pt x="7298" y="553"/>
                    <a:pt x="7655" y="553"/>
                  </a:cubicBezTo>
                  <a:cubicBezTo>
                    <a:pt x="8030" y="553"/>
                    <a:pt x="8404" y="696"/>
                    <a:pt x="8672" y="982"/>
                  </a:cubicBezTo>
                  <a:cubicBezTo>
                    <a:pt x="8859" y="1160"/>
                    <a:pt x="9096" y="1249"/>
                    <a:pt x="9330" y="1249"/>
                  </a:cubicBezTo>
                  <a:cubicBezTo>
                    <a:pt x="9564" y="1249"/>
                    <a:pt x="9796" y="1160"/>
                    <a:pt x="9974" y="982"/>
                  </a:cubicBezTo>
                  <a:cubicBezTo>
                    <a:pt x="10260" y="696"/>
                    <a:pt x="10630" y="553"/>
                    <a:pt x="10998" y="553"/>
                  </a:cubicBezTo>
                  <a:close/>
                  <a:moveTo>
                    <a:pt x="5817" y="6102"/>
                  </a:moveTo>
                  <a:lnTo>
                    <a:pt x="6299" y="6210"/>
                  </a:lnTo>
                  <a:lnTo>
                    <a:pt x="6406" y="6691"/>
                  </a:lnTo>
                  <a:lnTo>
                    <a:pt x="5888" y="7227"/>
                  </a:lnTo>
                  <a:lnTo>
                    <a:pt x="5799" y="6905"/>
                  </a:lnTo>
                  <a:cubicBezTo>
                    <a:pt x="5781" y="6816"/>
                    <a:pt x="5692" y="6727"/>
                    <a:pt x="5603" y="6709"/>
                  </a:cubicBezTo>
                  <a:lnTo>
                    <a:pt x="5282" y="6620"/>
                  </a:lnTo>
                  <a:lnTo>
                    <a:pt x="5817" y="6102"/>
                  </a:lnTo>
                  <a:close/>
                  <a:moveTo>
                    <a:pt x="7664" y="0"/>
                  </a:moveTo>
                  <a:cubicBezTo>
                    <a:pt x="7151" y="0"/>
                    <a:pt x="6638" y="197"/>
                    <a:pt x="6245" y="589"/>
                  </a:cubicBezTo>
                  <a:cubicBezTo>
                    <a:pt x="5853" y="982"/>
                    <a:pt x="5639" y="1481"/>
                    <a:pt x="5656" y="2034"/>
                  </a:cubicBezTo>
                  <a:cubicBezTo>
                    <a:pt x="4479" y="2088"/>
                    <a:pt x="3373" y="2587"/>
                    <a:pt x="2516" y="3426"/>
                  </a:cubicBezTo>
                  <a:cubicBezTo>
                    <a:pt x="1606" y="4336"/>
                    <a:pt x="1107" y="5531"/>
                    <a:pt x="1107" y="6798"/>
                  </a:cubicBezTo>
                  <a:cubicBezTo>
                    <a:pt x="1107" y="7084"/>
                    <a:pt x="839" y="7619"/>
                    <a:pt x="411" y="8226"/>
                  </a:cubicBezTo>
                  <a:cubicBezTo>
                    <a:pt x="0" y="8797"/>
                    <a:pt x="54" y="9189"/>
                    <a:pt x="179" y="9421"/>
                  </a:cubicBezTo>
                  <a:cubicBezTo>
                    <a:pt x="304" y="9671"/>
                    <a:pt x="625" y="9956"/>
                    <a:pt x="1392" y="10010"/>
                  </a:cubicBezTo>
                  <a:lnTo>
                    <a:pt x="1392" y="11241"/>
                  </a:lnTo>
                  <a:cubicBezTo>
                    <a:pt x="1392" y="12080"/>
                    <a:pt x="2070" y="12758"/>
                    <a:pt x="2909" y="12758"/>
                  </a:cubicBezTo>
                  <a:cubicBezTo>
                    <a:pt x="3640" y="12758"/>
                    <a:pt x="4033" y="12776"/>
                    <a:pt x="4211" y="12936"/>
                  </a:cubicBezTo>
                  <a:cubicBezTo>
                    <a:pt x="4372" y="13079"/>
                    <a:pt x="4425" y="13436"/>
                    <a:pt x="4479" y="14114"/>
                  </a:cubicBezTo>
                  <a:cubicBezTo>
                    <a:pt x="4479" y="14257"/>
                    <a:pt x="4604" y="14364"/>
                    <a:pt x="4764" y="14364"/>
                  </a:cubicBezTo>
                  <a:lnTo>
                    <a:pt x="8779" y="14364"/>
                  </a:lnTo>
                  <a:cubicBezTo>
                    <a:pt x="8868" y="14364"/>
                    <a:pt x="8939" y="14346"/>
                    <a:pt x="8993" y="14274"/>
                  </a:cubicBezTo>
                  <a:cubicBezTo>
                    <a:pt x="9047" y="14221"/>
                    <a:pt x="9064" y="14149"/>
                    <a:pt x="9064" y="14078"/>
                  </a:cubicBezTo>
                  <a:cubicBezTo>
                    <a:pt x="9029" y="13525"/>
                    <a:pt x="9011" y="13132"/>
                    <a:pt x="9011" y="12776"/>
                  </a:cubicBezTo>
                  <a:cubicBezTo>
                    <a:pt x="9011" y="12615"/>
                    <a:pt x="8886" y="12490"/>
                    <a:pt x="8743" y="12490"/>
                  </a:cubicBezTo>
                  <a:lnTo>
                    <a:pt x="8725" y="12490"/>
                  </a:lnTo>
                  <a:cubicBezTo>
                    <a:pt x="8583" y="12490"/>
                    <a:pt x="8458" y="12615"/>
                    <a:pt x="8458" y="12776"/>
                  </a:cubicBezTo>
                  <a:cubicBezTo>
                    <a:pt x="8458" y="13079"/>
                    <a:pt x="8458" y="13400"/>
                    <a:pt x="8476" y="13810"/>
                  </a:cubicBezTo>
                  <a:lnTo>
                    <a:pt x="5014" y="13810"/>
                  </a:lnTo>
                  <a:cubicBezTo>
                    <a:pt x="4978" y="13204"/>
                    <a:pt x="4889" y="12776"/>
                    <a:pt x="4586" y="12508"/>
                  </a:cubicBezTo>
                  <a:cubicBezTo>
                    <a:pt x="4247" y="12205"/>
                    <a:pt x="3729" y="12187"/>
                    <a:pt x="2909" y="12187"/>
                  </a:cubicBezTo>
                  <a:cubicBezTo>
                    <a:pt x="2373" y="12187"/>
                    <a:pt x="1945" y="11759"/>
                    <a:pt x="1945" y="11241"/>
                  </a:cubicBezTo>
                  <a:lnTo>
                    <a:pt x="1945" y="10866"/>
                  </a:lnTo>
                  <a:cubicBezTo>
                    <a:pt x="2248" y="10866"/>
                    <a:pt x="2552" y="10777"/>
                    <a:pt x="2927" y="10545"/>
                  </a:cubicBezTo>
                  <a:cubicBezTo>
                    <a:pt x="3069" y="10474"/>
                    <a:pt x="3105" y="10295"/>
                    <a:pt x="3034" y="10171"/>
                  </a:cubicBezTo>
                  <a:cubicBezTo>
                    <a:pt x="2974" y="10075"/>
                    <a:pt x="2883" y="10028"/>
                    <a:pt x="2786" y="10028"/>
                  </a:cubicBezTo>
                  <a:cubicBezTo>
                    <a:pt x="2738" y="10028"/>
                    <a:pt x="2689" y="10040"/>
                    <a:pt x="2641" y="10064"/>
                  </a:cubicBezTo>
                  <a:cubicBezTo>
                    <a:pt x="2356" y="10224"/>
                    <a:pt x="2141" y="10313"/>
                    <a:pt x="1945" y="10313"/>
                  </a:cubicBezTo>
                  <a:lnTo>
                    <a:pt x="1945" y="9742"/>
                  </a:lnTo>
                  <a:cubicBezTo>
                    <a:pt x="1945" y="9600"/>
                    <a:pt x="1820" y="9457"/>
                    <a:pt x="1660" y="9457"/>
                  </a:cubicBezTo>
                  <a:cubicBezTo>
                    <a:pt x="1142" y="9457"/>
                    <a:pt x="768" y="9350"/>
                    <a:pt x="678" y="9171"/>
                  </a:cubicBezTo>
                  <a:cubicBezTo>
                    <a:pt x="607" y="9046"/>
                    <a:pt x="678" y="8815"/>
                    <a:pt x="857" y="8565"/>
                  </a:cubicBezTo>
                  <a:cubicBezTo>
                    <a:pt x="1231" y="8047"/>
                    <a:pt x="1660" y="7334"/>
                    <a:pt x="1660" y="6798"/>
                  </a:cubicBezTo>
                  <a:cubicBezTo>
                    <a:pt x="1660" y="4532"/>
                    <a:pt x="3462" y="2695"/>
                    <a:pt x="5728" y="2587"/>
                  </a:cubicBezTo>
                  <a:cubicBezTo>
                    <a:pt x="5728" y="2605"/>
                    <a:pt x="5746" y="2623"/>
                    <a:pt x="5746" y="2641"/>
                  </a:cubicBezTo>
                  <a:cubicBezTo>
                    <a:pt x="5960" y="3444"/>
                    <a:pt x="6531" y="4265"/>
                    <a:pt x="7191" y="4925"/>
                  </a:cubicBezTo>
                  <a:lnTo>
                    <a:pt x="6442" y="5674"/>
                  </a:lnTo>
                  <a:lnTo>
                    <a:pt x="5799" y="5514"/>
                  </a:lnTo>
                  <a:cubicBezTo>
                    <a:pt x="5774" y="5509"/>
                    <a:pt x="5750" y="5507"/>
                    <a:pt x="5726" y="5507"/>
                  </a:cubicBezTo>
                  <a:cubicBezTo>
                    <a:pt x="5651" y="5507"/>
                    <a:pt x="5586" y="5531"/>
                    <a:pt x="5532" y="5585"/>
                  </a:cubicBezTo>
                  <a:lnTo>
                    <a:pt x="4532" y="6584"/>
                  </a:lnTo>
                  <a:cubicBezTo>
                    <a:pt x="4461" y="6656"/>
                    <a:pt x="4443" y="6763"/>
                    <a:pt x="4461" y="6852"/>
                  </a:cubicBezTo>
                  <a:cubicBezTo>
                    <a:pt x="4497" y="6959"/>
                    <a:pt x="4568" y="7030"/>
                    <a:pt x="4675" y="7048"/>
                  </a:cubicBezTo>
                  <a:lnTo>
                    <a:pt x="5300" y="7209"/>
                  </a:lnTo>
                  <a:lnTo>
                    <a:pt x="5460" y="7833"/>
                  </a:lnTo>
                  <a:cubicBezTo>
                    <a:pt x="5478" y="7940"/>
                    <a:pt x="5549" y="8012"/>
                    <a:pt x="5656" y="8047"/>
                  </a:cubicBezTo>
                  <a:lnTo>
                    <a:pt x="5728" y="8047"/>
                  </a:lnTo>
                  <a:cubicBezTo>
                    <a:pt x="5799" y="8047"/>
                    <a:pt x="5871" y="8029"/>
                    <a:pt x="5924" y="7976"/>
                  </a:cubicBezTo>
                  <a:lnTo>
                    <a:pt x="6923" y="6977"/>
                  </a:lnTo>
                  <a:cubicBezTo>
                    <a:pt x="6995" y="6905"/>
                    <a:pt x="7012" y="6798"/>
                    <a:pt x="6995" y="6709"/>
                  </a:cubicBezTo>
                  <a:lnTo>
                    <a:pt x="6834" y="6067"/>
                  </a:lnTo>
                  <a:lnTo>
                    <a:pt x="7601" y="5300"/>
                  </a:lnTo>
                  <a:cubicBezTo>
                    <a:pt x="8226" y="5853"/>
                    <a:pt x="8850" y="6245"/>
                    <a:pt x="9261" y="6352"/>
                  </a:cubicBezTo>
                  <a:lnTo>
                    <a:pt x="9403" y="6352"/>
                  </a:lnTo>
                  <a:cubicBezTo>
                    <a:pt x="9600" y="6299"/>
                    <a:pt x="9849" y="6174"/>
                    <a:pt x="10117" y="6013"/>
                  </a:cubicBezTo>
                  <a:cubicBezTo>
                    <a:pt x="10171" y="6263"/>
                    <a:pt x="10188" y="6531"/>
                    <a:pt x="10188" y="6798"/>
                  </a:cubicBezTo>
                  <a:cubicBezTo>
                    <a:pt x="10188" y="7566"/>
                    <a:pt x="9974" y="8333"/>
                    <a:pt x="9564" y="8993"/>
                  </a:cubicBezTo>
                  <a:cubicBezTo>
                    <a:pt x="9314" y="9421"/>
                    <a:pt x="9100" y="9814"/>
                    <a:pt x="8939" y="10188"/>
                  </a:cubicBezTo>
                  <a:cubicBezTo>
                    <a:pt x="8886" y="10331"/>
                    <a:pt x="8939" y="10510"/>
                    <a:pt x="9082" y="10563"/>
                  </a:cubicBezTo>
                  <a:cubicBezTo>
                    <a:pt x="9118" y="10581"/>
                    <a:pt x="9171" y="10581"/>
                    <a:pt x="9207" y="10581"/>
                  </a:cubicBezTo>
                  <a:cubicBezTo>
                    <a:pt x="9314" y="10581"/>
                    <a:pt x="9421" y="10527"/>
                    <a:pt x="9457" y="10420"/>
                  </a:cubicBezTo>
                  <a:cubicBezTo>
                    <a:pt x="9600" y="10046"/>
                    <a:pt x="9796" y="9689"/>
                    <a:pt x="10046" y="9278"/>
                  </a:cubicBezTo>
                  <a:cubicBezTo>
                    <a:pt x="10510" y="8529"/>
                    <a:pt x="10759" y="7673"/>
                    <a:pt x="10759" y="6798"/>
                  </a:cubicBezTo>
                  <a:cubicBezTo>
                    <a:pt x="10759" y="6424"/>
                    <a:pt x="10706" y="6031"/>
                    <a:pt x="10617" y="5656"/>
                  </a:cubicBezTo>
                  <a:cubicBezTo>
                    <a:pt x="11562" y="4943"/>
                    <a:pt x="12597" y="3783"/>
                    <a:pt x="12918" y="2641"/>
                  </a:cubicBezTo>
                  <a:cubicBezTo>
                    <a:pt x="13133" y="1838"/>
                    <a:pt x="12954" y="1124"/>
                    <a:pt x="12401" y="589"/>
                  </a:cubicBezTo>
                  <a:cubicBezTo>
                    <a:pt x="12017" y="197"/>
                    <a:pt x="11509" y="0"/>
                    <a:pt x="10998" y="0"/>
                  </a:cubicBezTo>
                  <a:cubicBezTo>
                    <a:pt x="10487" y="0"/>
                    <a:pt x="9974" y="197"/>
                    <a:pt x="9582" y="589"/>
                  </a:cubicBezTo>
                  <a:cubicBezTo>
                    <a:pt x="9509" y="662"/>
                    <a:pt x="9422" y="690"/>
                    <a:pt x="9339" y="690"/>
                  </a:cubicBezTo>
                  <a:cubicBezTo>
                    <a:pt x="9237" y="690"/>
                    <a:pt x="9141" y="648"/>
                    <a:pt x="9082" y="589"/>
                  </a:cubicBezTo>
                  <a:cubicBezTo>
                    <a:pt x="8690" y="197"/>
                    <a:pt x="8177" y="0"/>
                    <a:pt x="7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120"/>
            <p:cNvSpPr/>
            <p:nvPr/>
          </p:nvSpPr>
          <p:spPr>
            <a:xfrm>
              <a:off x="2447025" y="3667775"/>
              <a:ext cx="13850" cy="13850"/>
            </a:xfrm>
            <a:custGeom>
              <a:avLst/>
              <a:gdLst/>
              <a:ahLst/>
              <a:cxnLst/>
              <a:rect l="l" t="t" r="r" b="b"/>
              <a:pathLst>
                <a:path w="554" h="554" extrusionOk="0">
                  <a:moveTo>
                    <a:pt x="268" y="0"/>
                  </a:moveTo>
                  <a:cubicBezTo>
                    <a:pt x="126" y="0"/>
                    <a:pt x="1" y="125"/>
                    <a:pt x="1" y="268"/>
                  </a:cubicBezTo>
                  <a:cubicBezTo>
                    <a:pt x="1" y="428"/>
                    <a:pt x="126" y="553"/>
                    <a:pt x="268" y="553"/>
                  </a:cubicBezTo>
                  <a:cubicBezTo>
                    <a:pt x="429" y="553"/>
                    <a:pt x="554" y="428"/>
                    <a:pt x="554" y="268"/>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7" name="Google Shape;2267;p120"/>
          <p:cNvGrpSpPr/>
          <p:nvPr/>
        </p:nvGrpSpPr>
        <p:grpSpPr>
          <a:xfrm>
            <a:off x="3563863" y="2736900"/>
            <a:ext cx="334150" cy="359100"/>
            <a:chOff x="2228450" y="2813100"/>
            <a:chExt cx="334150" cy="359100"/>
          </a:xfrm>
        </p:grpSpPr>
        <p:sp>
          <p:nvSpPr>
            <p:cNvPr id="2268" name="Google Shape;2268;p120"/>
            <p:cNvSpPr/>
            <p:nvPr/>
          </p:nvSpPr>
          <p:spPr>
            <a:xfrm>
              <a:off x="2442575" y="3094125"/>
              <a:ext cx="13850" cy="13850"/>
            </a:xfrm>
            <a:custGeom>
              <a:avLst/>
              <a:gdLst/>
              <a:ahLst/>
              <a:cxnLst/>
              <a:rect l="l" t="t" r="r" b="b"/>
              <a:pathLst>
                <a:path w="554" h="554" extrusionOk="0">
                  <a:moveTo>
                    <a:pt x="268" y="1"/>
                  </a:moveTo>
                  <a:cubicBezTo>
                    <a:pt x="125" y="1"/>
                    <a:pt x="0" y="125"/>
                    <a:pt x="0" y="268"/>
                  </a:cubicBezTo>
                  <a:cubicBezTo>
                    <a:pt x="0" y="429"/>
                    <a:pt x="125" y="554"/>
                    <a:pt x="268" y="554"/>
                  </a:cubicBezTo>
                  <a:cubicBezTo>
                    <a:pt x="429" y="554"/>
                    <a:pt x="553" y="429"/>
                    <a:pt x="553" y="268"/>
                  </a:cubicBezTo>
                  <a:cubicBezTo>
                    <a:pt x="553" y="125"/>
                    <a:pt x="429"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120"/>
            <p:cNvSpPr/>
            <p:nvPr/>
          </p:nvSpPr>
          <p:spPr>
            <a:xfrm>
              <a:off x="2384575" y="2977475"/>
              <a:ext cx="31700" cy="17650"/>
            </a:xfrm>
            <a:custGeom>
              <a:avLst/>
              <a:gdLst/>
              <a:ahLst/>
              <a:cxnLst/>
              <a:rect l="l" t="t" r="r" b="b"/>
              <a:pathLst>
                <a:path w="1268" h="706" extrusionOk="0">
                  <a:moveTo>
                    <a:pt x="304" y="1"/>
                  </a:moveTo>
                  <a:cubicBezTo>
                    <a:pt x="233" y="1"/>
                    <a:pt x="161" y="27"/>
                    <a:pt x="108" y="81"/>
                  </a:cubicBezTo>
                  <a:cubicBezTo>
                    <a:pt x="1" y="188"/>
                    <a:pt x="1" y="366"/>
                    <a:pt x="108" y="473"/>
                  </a:cubicBezTo>
                  <a:cubicBezTo>
                    <a:pt x="251" y="616"/>
                    <a:pt x="429" y="705"/>
                    <a:pt x="625" y="705"/>
                  </a:cubicBezTo>
                  <a:cubicBezTo>
                    <a:pt x="839" y="705"/>
                    <a:pt x="1018" y="616"/>
                    <a:pt x="1161" y="473"/>
                  </a:cubicBezTo>
                  <a:cubicBezTo>
                    <a:pt x="1268" y="366"/>
                    <a:pt x="1268" y="188"/>
                    <a:pt x="1161" y="81"/>
                  </a:cubicBezTo>
                  <a:cubicBezTo>
                    <a:pt x="1107" y="27"/>
                    <a:pt x="1036" y="1"/>
                    <a:pt x="964" y="1"/>
                  </a:cubicBezTo>
                  <a:cubicBezTo>
                    <a:pt x="893" y="1"/>
                    <a:pt x="822" y="27"/>
                    <a:pt x="768" y="81"/>
                  </a:cubicBezTo>
                  <a:cubicBezTo>
                    <a:pt x="732" y="117"/>
                    <a:pt x="679" y="134"/>
                    <a:pt x="625" y="134"/>
                  </a:cubicBezTo>
                  <a:cubicBezTo>
                    <a:pt x="590" y="134"/>
                    <a:pt x="536" y="117"/>
                    <a:pt x="500" y="81"/>
                  </a:cubicBezTo>
                  <a:cubicBezTo>
                    <a:pt x="447" y="27"/>
                    <a:pt x="376"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120"/>
            <p:cNvSpPr/>
            <p:nvPr/>
          </p:nvSpPr>
          <p:spPr>
            <a:xfrm>
              <a:off x="2362275" y="2952725"/>
              <a:ext cx="31700" cy="17425"/>
            </a:xfrm>
            <a:custGeom>
              <a:avLst/>
              <a:gdLst/>
              <a:ahLst/>
              <a:cxnLst/>
              <a:rect l="l" t="t" r="r" b="b"/>
              <a:pathLst>
                <a:path w="1268" h="697" extrusionOk="0">
                  <a:moveTo>
                    <a:pt x="625" y="0"/>
                  </a:moveTo>
                  <a:cubicBezTo>
                    <a:pt x="429" y="0"/>
                    <a:pt x="250" y="72"/>
                    <a:pt x="108" y="215"/>
                  </a:cubicBezTo>
                  <a:cubicBezTo>
                    <a:pt x="1" y="322"/>
                    <a:pt x="1" y="500"/>
                    <a:pt x="108" y="607"/>
                  </a:cubicBezTo>
                  <a:cubicBezTo>
                    <a:pt x="161" y="661"/>
                    <a:pt x="233" y="687"/>
                    <a:pt x="304" y="687"/>
                  </a:cubicBezTo>
                  <a:cubicBezTo>
                    <a:pt x="375" y="687"/>
                    <a:pt x="447" y="661"/>
                    <a:pt x="500" y="607"/>
                  </a:cubicBezTo>
                  <a:cubicBezTo>
                    <a:pt x="536" y="571"/>
                    <a:pt x="589" y="554"/>
                    <a:pt x="625" y="554"/>
                  </a:cubicBezTo>
                  <a:cubicBezTo>
                    <a:pt x="679" y="554"/>
                    <a:pt x="732" y="571"/>
                    <a:pt x="768" y="607"/>
                  </a:cubicBezTo>
                  <a:cubicBezTo>
                    <a:pt x="821" y="661"/>
                    <a:pt x="893" y="696"/>
                    <a:pt x="964" y="696"/>
                  </a:cubicBezTo>
                  <a:cubicBezTo>
                    <a:pt x="1036" y="696"/>
                    <a:pt x="1107" y="661"/>
                    <a:pt x="1160" y="607"/>
                  </a:cubicBezTo>
                  <a:cubicBezTo>
                    <a:pt x="1268" y="500"/>
                    <a:pt x="1268" y="322"/>
                    <a:pt x="1160" y="215"/>
                  </a:cubicBezTo>
                  <a:cubicBezTo>
                    <a:pt x="1018" y="72"/>
                    <a:pt x="821"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120"/>
            <p:cNvSpPr/>
            <p:nvPr/>
          </p:nvSpPr>
          <p:spPr>
            <a:xfrm>
              <a:off x="2406875" y="2952725"/>
              <a:ext cx="31700" cy="17425"/>
            </a:xfrm>
            <a:custGeom>
              <a:avLst/>
              <a:gdLst/>
              <a:ahLst/>
              <a:cxnLst/>
              <a:rect l="l" t="t" r="r" b="b"/>
              <a:pathLst>
                <a:path w="1268" h="697" extrusionOk="0">
                  <a:moveTo>
                    <a:pt x="643" y="0"/>
                  </a:moveTo>
                  <a:cubicBezTo>
                    <a:pt x="429" y="0"/>
                    <a:pt x="251" y="72"/>
                    <a:pt x="108" y="215"/>
                  </a:cubicBezTo>
                  <a:cubicBezTo>
                    <a:pt x="1" y="322"/>
                    <a:pt x="1" y="500"/>
                    <a:pt x="108" y="607"/>
                  </a:cubicBezTo>
                  <a:cubicBezTo>
                    <a:pt x="162" y="661"/>
                    <a:pt x="233" y="687"/>
                    <a:pt x="304" y="687"/>
                  </a:cubicBezTo>
                  <a:cubicBezTo>
                    <a:pt x="376" y="687"/>
                    <a:pt x="447" y="661"/>
                    <a:pt x="501" y="607"/>
                  </a:cubicBezTo>
                  <a:cubicBezTo>
                    <a:pt x="536" y="571"/>
                    <a:pt x="590" y="554"/>
                    <a:pt x="643" y="554"/>
                  </a:cubicBezTo>
                  <a:cubicBezTo>
                    <a:pt x="679" y="554"/>
                    <a:pt x="733" y="571"/>
                    <a:pt x="768" y="607"/>
                  </a:cubicBezTo>
                  <a:cubicBezTo>
                    <a:pt x="822" y="661"/>
                    <a:pt x="893" y="696"/>
                    <a:pt x="964" y="696"/>
                  </a:cubicBezTo>
                  <a:cubicBezTo>
                    <a:pt x="1036" y="696"/>
                    <a:pt x="1107" y="661"/>
                    <a:pt x="1161" y="607"/>
                  </a:cubicBezTo>
                  <a:cubicBezTo>
                    <a:pt x="1268" y="500"/>
                    <a:pt x="1268" y="322"/>
                    <a:pt x="1161" y="215"/>
                  </a:cubicBezTo>
                  <a:cubicBezTo>
                    <a:pt x="1018" y="72"/>
                    <a:pt x="840"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120"/>
            <p:cNvSpPr/>
            <p:nvPr/>
          </p:nvSpPr>
          <p:spPr>
            <a:xfrm>
              <a:off x="2415800" y="2885375"/>
              <a:ext cx="32150" cy="17425"/>
            </a:xfrm>
            <a:custGeom>
              <a:avLst/>
              <a:gdLst/>
              <a:ahLst/>
              <a:cxnLst/>
              <a:rect l="l" t="t" r="r" b="b"/>
              <a:pathLst>
                <a:path w="1286" h="697" extrusionOk="0">
                  <a:moveTo>
                    <a:pt x="643" y="0"/>
                  </a:moveTo>
                  <a:cubicBezTo>
                    <a:pt x="447" y="0"/>
                    <a:pt x="251" y="72"/>
                    <a:pt x="108" y="214"/>
                  </a:cubicBezTo>
                  <a:cubicBezTo>
                    <a:pt x="1" y="321"/>
                    <a:pt x="1" y="500"/>
                    <a:pt x="108" y="607"/>
                  </a:cubicBezTo>
                  <a:cubicBezTo>
                    <a:pt x="170" y="660"/>
                    <a:pt x="246" y="687"/>
                    <a:pt x="320" y="687"/>
                  </a:cubicBezTo>
                  <a:cubicBezTo>
                    <a:pt x="393" y="687"/>
                    <a:pt x="465" y="660"/>
                    <a:pt x="518" y="607"/>
                  </a:cubicBezTo>
                  <a:cubicBezTo>
                    <a:pt x="554" y="571"/>
                    <a:pt x="590" y="553"/>
                    <a:pt x="643" y="553"/>
                  </a:cubicBezTo>
                  <a:cubicBezTo>
                    <a:pt x="697" y="553"/>
                    <a:pt x="732" y="571"/>
                    <a:pt x="768" y="607"/>
                  </a:cubicBezTo>
                  <a:cubicBezTo>
                    <a:pt x="822" y="660"/>
                    <a:pt x="893" y="696"/>
                    <a:pt x="964" y="696"/>
                  </a:cubicBezTo>
                  <a:cubicBezTo>
                    <a:pt x="1036" y="696"/>
                    <a:pt x="1107" y="660"/>
                    <a:pt x="1161" y="607"/>
                  </a:cubicBezTo>
                  <a:cubicBezTo>
                    <a:pt x="1285" y="500"/>
                    <a:pt x="1285" y="321"/>
                    <a:pt x="1161" y="214"/>
                  </a:cubicBezTo>
                  <a:cubicBezTo>
                    <a:pt x="1036" y="72"/>
                    <a:pt x="839"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120"/>
            <p:cNvSpPr/>
            <p:nvPr/>
          </p:nvSpPr>
          <p:spPr>
            <a:xfrm>
              <a:off x="2393500" y="2860600"/>
              <a:ext cx="31700" cy="17200"/>
            </a:xfrm>
            <a:custGeom>
              <a:avLst/>
              <a:gdLst/>
              <a:ahLst/>
              <a:cxnLst/>
              <a:rect l="l" t="t" r="r" b="b"/>
              <a:pathLst>
                <a:path w="1268" h="688" extrusionOk="0">
                  <a:moveTo>
                    <a:pt x="306" y="1"/>
                  </a:moveTo>
                  <a:cubicBezTo>
                    <a:pt x="233" y="1"/>
                    <a:pt x="161" y="28"/>
                    <a:pt x="108" y="81"/>
                  </a:cubicBezTo>
                  <a:cubicBezTo>
                    <a:pt x="1" y="188"/>
                    <a:pt x="1" y="367"/>
                    <a:pt x="108" y="474"/>
                  </a:cubicBezTo>
                  <a:cubicBezTo>
                    <a:pt x="250" y="616"/>
                    <a:pt x="447" y="688"/>
                    <a:pt x="643" y="688"/>
                  </a:cubicBezTo>
                  <a:cubicBezTo>
                    <a:pt x="839" y="688"/>
                    <a:pt x="1018" y="616"/>
                    <a:pt x="1160" y="474"/>
                  </a:cubicBezTo>
                  <a:cubicBezTo>
                    <a:pt x="1268" y="367"/>
                    <a:pt x="1268" y="188"/>
                    <a:pt x="1160" y="81"/>
                  </a:cubicBezTo>
                  <a:cubicBezTo>
                    <a:pt x="1107" y="28"/>
                    <a:pt x="1036" y="1"/>
                    <a:pt x="964" y="1"/>
                  </a:cubicBezTo>
                  <a:cubicBezTo>
                    <a:pt x="893" y="1"/>
                    <a:pt x="821" y="28"/>
                    <a:pt x="768" y="81"/>
                  </a:cubicBezTo>
                  <a:cubicBezTo>
                    <a:pt x="732" y="117"/>
                    <a:pt x="697" y="135"/>
                    <a:pt x="643" y="135"/>
                  </a:cubicBezTo>
                  <a:cubicBezTo>
                    <a:pt x="589" y="135"/>
                    <a:pt x="536" y="117"/>
                    <a:pt x="518" y="81"/>
                  </a:cubicBezTo>
                  <a:cubicBezTo>
                    <a:pt x="456" y="28"/>
                    <a:pt x="380"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120"/>
            <p:cNvSpPr/>
            <p:nvPr/>
          </p:nvSpPr>
          <p:spPr>
            <a:xfrm>
              <a:off x="2438100" y="2860600"/>
              <a:ext cx="32150" cy="17200"/>
            </a:xfrm>
            <a:custGeom>
              <a:avLst/>
              <a:gdLst/>
              <a:ahLst/>
              <a:cxnLst/>
              <a:rect l="l" t="t" r="r" b="b"/>
              <a:pathLst>
                <a:path w="1286" h="688" extrusionOk="0">
                  <a:moveTo>
                    <a:pt x="322" y="1"/>
                  </a:moveTo>
                  <a:cubicBezTo>
                    <a:pt x="251" y="1"/>
                    <a:pt x="179" y="28"/>
                    <a:pt x="126" y="81"/>
                  </a:cubicBezTo>
                  <a:cubicBezTo>
                    <a:pt x="1" y="188"/>
                    <a:pt x="1" y="367"/>
                    <a:pt x="126" y="474"/>
                  </a:cubicBezTo>
                  <a:cubicBezTo>
                    <a:pt x="251" y="616"/>
                    <a:pt x="447" y="688"/>
                    <a:pt x="643" y="688"/>
                  </a:cubicBezTo>
                  <a:cubicBezTo>
                    <a:pt x="840" y="688"/>
                    <a:pt x="1036" y="616"/>
                    <a:pt x="1179" y="474"/>
                  </a:cubicBezTo>
                  <a:cubicBezTo>
                    <a:pt x="1286" y="367"/>
                    <a:pt x="1286" y="188"/>
                    <a:pt x="1179" y="81"/>
                  </a:cubicBezTo>
                  <a:cubicBezTo>
                    <a:pt x="1116" y="28"/>
                    <a:pt x="1045" y="1"/>
                    <a:pt x="973" y="1"/>
                  </a:cubicBezTo>
                  <a:cubicBezTo>
                    <a:pt x="902" y="1"/>
                    <a:pt x="831" y="28"/>
                    <a:pt x="768" y="81"/>
                  </a:cubicBezTo>
                  <a:cubicBezTo>
                    <a:pt x="732" y="117"/>
                    <a:pt x="697" y="135"/>
                    <a:pt x="643" y="135"/>
                  </a:cubicBezTo>
                  <a:cubicBezTo>
                    <a:pt x="590" y="135"/>
                    <a:pt x="554" y="117"/>
                    <a:pt x="518" y="81"/>
                  </a:cubicBezTo>
                  <a:cubicBezTo>
                    <a:pt x="465" y="28"/>
                    <a:pt x="393"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120"/>
            <p:cNvSpPr/>
            <p:nvPr/>
          </p:nvSpPr>
          <p:spPr>
            <a:xfrm>
              <a:off x="2228450" y="2813100"/>
              <a:ext cx="334150" cy="359100"/>
            </a:xfrm>
            <a:custGeom>
              <a:avLst/>
              <a:gdLst/>
              <a:ahLst/>
              <a:cxnLst/>
              <a:rect l="l" t="t" r="r" b="b"/>
              <a:pathLst>
                <a:path w="13366" h="14364" extrusionOk="0">
                  <a:moveTo>
                    <a:pt x="8137" y="554"/>
                  </a:moveTo>
                  <a:cubicBezTo>
                    <a:pt x="9226" y="554"/>
                    <a:pt x="10100" y="1446"/>
                    <a:pt x="10100" y="2516"/>
                  </a:cubicBezTo>
                  <a:cubicBezTo>
                    <a:pt x="10100" y="3605"/>
                    <a:pt x="9226" y="4497"/>
                    <a:pt x="8137" y="4497"/>
                  </a:cubicBezTo>
                  <a:cubicBezTo>
                    <a:pt x="7049" y="4497"/>
                    <a:pt x="6174" y="3605"/>
                    <a:pt x="6174" y="2516"/>
                  </a:cubicBezTo>
                  <a:cubicBezTo>
                    <a:pt x="6174" y="1446"/>
                    <a:pt x="7049" y="554"/>
                    <a:pt x="8137" y="554"/>
                  </a:cubicBezTo>
                  <a:close/>
                  <a:moveTo>
                    <a:pt x="9565" y="4604"/>
                  </a:moveTo>
                  <a:cubicBezTo>
                    <a:pt x="9707" y="4836"/>
                    <a:pt x="9832" y="5068"/>
                    <a:pt x="9921" y="5318"/>
                  </a:cubicBezTo>
                  <a:cubicBezTo>
                    <a:pt x="9707" y="5407"/>
                    <a:pt x="9511" y="5514"/>
                    <a:pt x="9333" y="5639"/>
                  </a:cubicBezTo>
                  <a:cubicBezTo>
                    <a:pt x="9279" y="5371"/>
                    <a:pt x="9172" y="5121"/>
                    <a:pt x="9029" y="4890"/>
                  </a:cubicBezTo>
                  <a:cubicBezTo>
                    <a:pt x="9226" y="4818"/>
                    <a:pt x="9404" y="4729"/>
                    <a:pt x="9565" y="4604"/>
                  </a:cubicBezTo>
                  <a:close/>
                  <a:moveTo>
                    <a:pt x="6353" y="4319"/>
                  </a:moveTo>
                  <a:cubicBezTo>
                    <a:pt x="6817" y="4765"/>
                    <a:pt x="7441" y="5050"/>
                    <a:pt x="8137" y="5050"/>
                  </a:cubicBezTo>
                  <a:cubicBezTo>
                    <a:pt x="8244" y="5050"/>
                    <a:pt x="8351" y="5050"/>
                    <a:pt x="8440" y="5032"/>
                  </a:cubicBezTo>
                  <a:cubicBezTo>
                    <a:pt x="8708" y="5371"/>
                    <a:pt x="8851" y="5782"/>
                    <a:pt x="8851" y="6210"/>
                  </a:cubicBezTo>
                  <a:cubicBezTo>
                    <a:pt x="8851" y="7298"/>
                    <a:pt x="7959" y="8173"/>
                    <a:pt x="6870" y="8173"/>
                  </a:cubicBezTo>
                  <a:cubicBezTo>
                    <a:pt x="5800" y="8173"/>
                    <a:pt x="4908" y="7298"/>
                    <a:pt x="4908" y="6210"/>
                  </a:cubicBezTo>
                  <a:cubicBezTo>
                    <a:pt x="4908" y="5318"/>
                    <a:pt x="5514" y="4551"/>
                    <a:pt x="6353" y="4319"/>
                  </a:cubicBezTo>
                  <a:close/>
                  <a:moveTo>
                    <a:pt x="10831" y="5710"/>
                  </a:moveTo>
                  <a:cubicBezTo>
                    <a:pt x="11920" y="5710"/>
                    <a:pt x="12794" y="6585"/>
                    <a:pt x="12794" y="7673"/>
                  </a:cubicBezTo>
                  <a:cubicBezTo>
                    <a:pt x="12794" y="8761"/>
                    <a:pt x="11920" y="9636"/>
                    <a:pt x="10831" y="9636"/>
                  </a:cubicBezTo>
                  <a:cubicBezTo>
                    <a:pt x="9779" y="9636"/>
                    <a:pt x="8922" y="8797"/>
                    <a:pt x="8869" y="7762"/>
                  </a:cubicBezTo>
                  <a:cubicBezTo>
                    <a:pt x="9190" y="7370"/>
                    <a:pt x="9368" y="6870"/>
                    <a:pt x="9404" y="6335"/>
                  </a:cubicBezTo>
                  <a:cubicBezTo>
                    <a:pt x="9779" y="5942"/>
                    <a:pt x="10296" y="5710"/>
                    <a:pt x="10831" y="5710"/>
                  </a:cubicBezTo>
                  <a:close/>
                  <a:moveTo>
                    <a:pt x="8137" y="1"/>
                  </a:moveTo>
                  <a:cubicBezTo>
                    <a:pt x="6906" y="1"/>
                    <a:pt x="5889" y="875"/>
                    <a:pt x="5657" y="2035"/>
                  </a:cubicBezTo>
                  <a:cubicBezTo>
                    <a:pt x="3123" y="2160"/>
                    <a:pt x="1089" y="4265"/>
                    <a:pt x="1089" y="6799"/>
                  </a:cubicBezTo>
                  <a:cubicBezTo>
                    <a:pt x="1089" y="7084"/>
                    <a:pt x="840" y="7619"/>
                    <a:pt x="411" y="8226"/>
                  </a:cubicBezTo>
                  <a:cubicBezTo>
                    <a:pt x="1" y="8797"/>
                    <a:pt x="54" y="9190"/>
                    <a:pt x="179" y="9422"/>
                  </a:cubicBezTo>
                  <a:cubicBezTo>
                    <a:pt x="304" y="9671"/>
                    <a:pt x="608" y="9957"/>
                    <a:pt x="1375" y="10010"/>
                  </a:cubicBezTo>
                  <a:lnTo>
                    <a:pt x="1375" y="11242"/>
                  </a:lnTo>
                  <a:cubicBezTo>
                    <a:pt x="1375" y="12080"/>
                    <a:pt x="2071" y="12758"/>
                    <a:pt x="2909" y="12758"/>
                  </a:cubicBezTo>
                  <a:cubicBezTo>
                    <a:pt x="3641" y="12758"/>
                    <a:pt x="4033" y="12776"/>
                    <a:pt x="4212" y="12937"/>
                  </a:cubicBezTo>
                  <a:cubicBezTo>
                    <a:pt x="4372" y="13079"/>
                    <a:pt x="4426" y="13436"/>
                    <a:pt x="4479" y="14114"/>
                  </a:cubicBezTo>
                  <a:cubicBezTo>
                    <a:pt x="4479" y="14257"/>
                    <a:pt x="4604" y="14364"/>
                    <a:pt x="4765" y="14364"/>
                  </a:cubicBezTo>
                  <a:lnTo>
                    <a:pt x="8779" y="14364"/>
                  </a:lnTo>
                  <a:cubicBezTo>
                    <a:pt x="8851" y="14364"/>
                    <a:pt x="8940" y="14346"/>
                    <a:pt x="8994" y="14275"/>
                  </a:cubicBezTo>
                  <a:cubicBezTo>
                    <a:pt x="9047" y="14221"/>
                    <a:pt x="9065" y="14150"/>
                    <a:pt x="9065" y="14078"/>
                  </a:cubicBezTo>
                  <a:cubicBezTo>
                    <a:pt x="9029" y="13525"/>
                    <a:pt x="9011" y="13133"/>
                    <a:pt x="9011" y="12776"/>
                  </a:cubicBezTo>
                  <a:cubicBezTo>
                    <a:pt x="9011" y="12615"/>
                    <a:pt x="8887" y="12490"/>
                    <a:pt x="8726" y="12490"/>
                  </a:cubicBezTo>
                  <a:cubicBezTo>
                    <a:pt x="8583" y="12490"/>
                    <a:pt x="8458" y="12615"/>
                    <a:pt x="8458" y="12776"/>
                  </a:cubicBezTo>
                  <a:cubicBezTo>
                    <a:pt x="8458" y="13079"/>
                    <a:pt x="8458" y="13400"/>
                    <a:pt x="8476" y="13811"/>
                  </a:cubicBezTo>
                  <a:lnTo>
                    <a:pt x="5015" y="13811"/>
                  </a:lnTo>
                  <a:cubicBezTo>
                    <a:pt x="4961" y="13204"/>
                    <a:pt x="4890" y="12776"/>
                    <a:pt x="4586" y="12508"/>
                  </a:cubicBezTo>
                  <a:cubicBezTo>
                    <a:pt x="4247" y="12205"/>
                    <a:pt x="3712" y="12187"/>
                    <a:pt x="2909" y="12187"/>
                  </a:cubicBezTo>
                  <a:cubicBezTo>
                    <a:pt x="2374" y="12187"/>
                    <a:pt x="1946" y="11759"/>
                    <a:pt x="1946" y="11242"/>
                  </a:cubicBezTo>
                  <a:lnTo>
                    <a:pt x="1946" y="10867"/>
                  </a:lnTo>
                  <a:lnTo>
                    <a:pt x="2784" y="10867"/>
                  </a:lnTo>
                  <a:cubicBezTo>
                    <a:pt x="2945" y="10867"/>
                    <a:pt x="3070" y="10742"/>
                    <a:pt x="3070" y="10581"/>
                  </a:cubicBezTo>
                  <a:cubicBezTo>
                    <a:pt x="3070" y="10439"/>
                    <a:pt x="2945" y="10314"/>
                    <a:pt x="2784" y="10314"/>
                  </a:cubicBezTo>
                  <a:lnTo>
                    <a:pt x="1946" y="10314"/>
                  </a:lnTo>
                  <a:lnTo>
                    <a:pt x="1946" y="9743"/>
                  </a:lnTo>
                  <a:cubicBezTo>
                    <a:pt x="1946" y="9600"/>
                    <a:pt x="1821" y="9457"/>
                    <a:pt x="1660" y="9457"/>
                  </a:cubicBezTo>
                  <a:cubicBezTo>
                    <a:pt x="1143" y="9457"/>
                    <a:pt x="768" y="9350"/>
                    <a:pt x="679" y="9172"/>
                  </a:cubicBezTo>
                  <a:cubicBezTo>
                    <a:pt x="608" y="9047"/>
                    <a:pt x="679" y="8815"/>
                    <a:pt x="857" y="8565"/>
                  </a:cubicBezTo>
                  <a:cubicBezTo>
                    <a:pt x="1232" y="8048"/>
                    <a:pt x="1660" y="7334"/>
                    <a:pt x="1660" y="6799"/>
                  </a:cubicBezTo>
                  <a:cubicBezTo>
                    <a:pt x="1660" y="4586"/>
                    <a:pt x="3409" y="2748"/>
                    <a:pt x="5603" y="2588"/>
                  </a:cubicBezTo>
                  <a:cubicBezTo>
                    <a:pt x="5621" y="3052"/>
                    <a:pt x="5764" y="3480"/>
                    <a:pt x="5978" y="3855"/>
                  </a:cubicBezTo>
                  <a:cubicBezTo>
                    <a:pt x="5015" y="4212"/>
                    <a:pt x="4355" y="5157"/>
                    <a:pt x="4355" y="6210"/>
                  </a:cubicBezTo>
                  <a:cubicBezTo>
                    <a:pt x="4355" y="7602"/>
                    <a:pt x="5479" y="8744"/>
                    <a:pt x="6870" y="8744"/>
                  </a:cubicBezTo>
                  <a:cubicBezTo>
                    <a:pt x="7441" y="8744"/>
                    <a:pt x="7959" y="8547"/>
                    <a:pt x="8369" y="8244"/>
                  </a:cubicBezTo>
                  <a:cubicBezTo>
                    <a:pt x="8494" y="8797"/>
                    <a:pt x="8797" y="9261"/>
                    <a:pt x="9208" y="9618"/>
                  </a:cubicBezTo>
                  <a:cubicBezTo>
                    <a:pt x="9118" y="9814"/>
                    <a:pt x="9011" y="10010"/>
                    <a:pt x="8940" y="10189"/>
                  </a:cubicBezTo>
                  <a:cubicBezTo>
                    <a:pt x="8887" y="10332"/>
                    <a:pt x="8940" y="10510"/>
                    <a:pt x="9083" y="10563"/>
                  </a:cubicBezTo>
                  <a:cubicBezTo>
                    <a:pt x="9118" y="10581"/>
                    <a:pt x="9154" y="10581"/>
                    <a:pt x="9190" y="10581"/>
                  </a:cubicBezTo>
                  <a:cubicBezTo>
                    <a:pt x="9315" y="10581"/>
                    <a:pt x="9404" y="10528"/>
                    <a:pt x="9458" y="10421"/>
                  </a:cubicBezTo>
                  <a:cubicBezTo>
                    <a:pt x="9529" y="10260"/>
                    <a:pt x="9600" y="10082"/>
                    <a:pt x="9689" y="9921"/>
                  </a:cubicBezTo>
                  <a:cubicBezTo>
                    <a:pt x="10028" y="10100"/>
                    <a:pt x="10421" y="10207"/>
                    <a:pt x="10831" y="10207"/>
                  </a:cubicBezTo>
                  <a:cubicBezTo>
                    <a:pt x="12223" y="10207"/>
                    <a:pt x="13365" y="9065"/>
                    <a:pt x="13365" y="7673"/>
                  </a:cubicBezTo>
                  <a:cubicBezTo>
                    <a:pt x="13365" y="6281"/>
                    <a:pt x="12223" y="5157"/>
                    <a:pt x="10831" y="5157"/>
                  </a:cubicBezTo>
                  <a:cubicBezTo>
                    <a:pt x="10706" y="5157"/>
                    <a:pt x="10582" y="5157"/>
                    <a:pt x="10475" y="5175"/>
                  </a:cubicBezTo>
                  <a:cubicBezTo>
                    <a:pt x="10350" y="4854"/>
                    <a:pt x="10189" y="4533"/>
                    <a:pt x="9993" y="4229"/>
                  </a:cubicBezTo>
                  <a:cubicBezTo>
                    <a:pt x="10403" y="3783"/>
                    <a:pt x="10671" y="3177"/>
                    <a:pt x="10671" y="2516"/>
                  </a:cubicBezTo>
                  <a:cubicBezTo>
                    <a:pt x="10671" y="1125"/>
                    <a:pt x="9529" y="1"/>
                    <a:pt x="8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120"/>
            <p:cNvSpPr/>
            <p:nvPr/>
          </p:nvSpPr>
          <p:spPr>
            <a:xfrm>
              <a:off x="2483600" y="3020975"/>
              <a:ext cx="31700" cy="17650"/>
            </a:xfrm>
            <a:custGeom>
              <a:avLst/>
              <a:gdLst/>
              <a:ahLst/>
              <a:cxnLst/>
              <a:rect l="l" t="t" r="r" b="b"/>
              <a:pathLst>
                <a:path w="1268" h="706" extrusionOk="0">
                  <a:moveTo>
                    <a:pt x="625" y="0"/>
                  </a:moveTo>
                  <a:cubicBezTo>
                    <a:pt x="429" y="0"/>
                    <a:pt x="251" y="90"/>
                    <a:pt x="108" y="214"/>
                  </a:cubicBezTo>
                  <a:cubicBezTo>
                    <a:pt x="1" y="339"/>
                    <a:pt x="1" y="518"/>
                    <a:pt x="108" y="625"/>
                  </a:cubicBezTo>
                  <a:cubicBezTo>
                    <a:pt x="161" y="678"/>
                    <a:pt x="233" y="696"/>
                    <a:pt x="304" y="696"/>
                  </a:cubicBezTo>
                  <a:cubicBezTo>
                    <a:pt x="376" y="696"/>
                    <a:pt x="447" y="678"/>
                    <a:pt x="500" y="625"/>
                  </a:cubicBezTo>
                  <a:cubicBezTo>
                    <a:pt x="536" y="589"/>
                    <a:pt x="590" y="571"/>
                    <a:pt x="625" y="571"/>
                  </a:cubicBezTo>
                  <a:cubicBezTo>
                    <a:pt x="679" y="571"/>
                    <a:pt x="732" y="589"/>
                    <a:pt x="768" y="625"/>
                  </a:cubicBezTo>
                  <a:cubicBezTo>
                    <a:pt x="822" y="678"/>
                    <a:pt x="893" y="705"/>
                    <a:pt x="964" y="705"/>
                  </a:cubicBezTo>
                  <a:cubicBezTo>
                    <a:pt x="1036" y="705"/>
                    <a:pt x="1107" y="678"/>
                    <a:pt x="1161" y="625"/>
                  </a:cubicBezTo>
                  <a:cubicBezTo>
                    <a:pt x="1268" y="518"/>
                    <a:pt x="1268" y="339"/>
                    <a:pt x="1161" y="214"/>
                  </a:cubicBezTo>
                  <a:cubicBezTo>
                    <a:pt x="1018" y="90"/>
                    <a:pt x="822"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120"/>
            <p:cNvSpPr/>
            <p:nvPr/>
          </p:nvSpPr>
          <p:spPr>
            <a:xfrm>
              <a:off x="2469325" y="2995325"/>
              <a:ext cx="23225" cy="18075"/>
            </a:xfrm>
            <a:custGeom>
              <a:avLst/>
              <a:gdLst/>
              <a:ahLst/>
              <a:cxnLst/>
              <a:rect l="l" t="t" r="r" b="b"/>
              <a:pathLst>
                <a:path w="929" h="723" extrusionOk="0">
                  <a:moveTo>
                    <a:pt x="316" y="1"/>
                  </a:moveTo>
                  <a:cubicBezTo>
                    <a:pt x="221" y="1"/>
                    <a:pt x="131" y="52"/>
                    <a:pt x="72" y="134"/>
                  </a:cubicBezTo>
                  <a:cubicBezTo>
                    <a:pt x="1" y="277"/>
                    <a:pt x="54" y="438"/>
                    <a:pt x="179" y="527"/>
                  </a:cubicBezTo>
                  <a:lnTo>
                    <a:pt x="465" y="687"/>
                  </a:lnTo>
                  <a:cubicBezTo>
                    <a:pt x="518" y="705"/>
                    <a:pt x="554" y="723"/>
                    <a:pt x="608" y="723"/>
                  </a:cubicBezTo>
                  <a:cubicBezTo>
                    <a:pt x="697" y="723"/>
                    <a:pt x="804" y="669"/>
                    <a:pt x="857" y="580"/>
                  </a:cubicBezTo>
                  <a:cubicBezTo>
                    <a:pt x="929" y="455"/>
                    <a:pt x="875" y="277"/>
                    <a:pt x="750" y="206"/>
                  </a:cubicBezTo>
                  <a:lnTo>
                    <a:pt x="465" y="45"/>
                  </a:lnTo>
                  <a:cubicBezTo>
                    <a:pt x="416" y="14"/>
                    <a:pt x="365" y="1"/>
                    <a:pt x="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120"/>
            <p:cNvSpPr/>
            <p:nvPr/>
          </p:nvSpPr>
          <p:spPr>
            <a:xfrm>
              <a:off x="2506350" y="2995325"/>
              <a:ext cx="22775" cy="18075"/>
            </a:xfrm>
            <a:custGeom>
              <a:avLst/>
              <a:gdLst/>
              <a:ahLst/>
              <a:cxnLst/>
              <a:rect l="l" t="t" r="r" b="b"/>
              <a:pathLst>
                <a:path w="911" h="723" extrusionOk="0">
                  <a:moveTo>
                    <a:pt x="605" y="1"/>
                  </a:moveTo>
                  <a:cubicBezTo>
                    <a:pt x="556" y="1"/>
                    <a:pt x="507" y="14"/>
                    <a:pt x="465" y="45"/>
                  </a:cubicBezTo>
                  <a:lnTo>
                    <a:pt x="179" y="206"/>
                  </a:lnTo>
                  <a:cubicBezTo>
                    <a:pt x="37" y="277"/>
                    <a:pt x="1" y="455"/>
                    <a:pt x="72" y="580"/>
                  </a:cubicBezTo>
                  <a:cubicBezTo>
                    <a:pt x="126" y="669"/>
                    <a:pt x="215" y="723"/>
                    <a:pt x="322" y="723"/>
                  </a:cubicBezTo>
                  <a:cubicBezTo>
                    <a:pt x="358" y="723"/>
                    <a:pt x="411" y="705"/>
                    <a:pt x="447" y="687"/>
                  </a:cubicBezTo>
                  <a:lnTo>
                    <a:pt x="732" y="527"/>
                  </a:lnTo>
                  <a:cubicBezTo>
                    <a:pt x="875" y="438"/>
                    <a:pt x="911" y="277"/>
                    <a:pt x="839" y="134"/>
                  </a:cubicBezTo>
                  <a:cubicBezTo>
                    <a:pt x="792" y="52"/>
                    <a:pt x="699" y="1"/>
                    <a:pt x="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120"/>
            <p:cNvSpPr/>
            <p:nvPr/>
          </p:nvSpPr>
          <p:spPr>
            <a:xfrm>
              <a:off x="2282000" y="2981050"/>
              <a:ext cx="28125" cy="26575"/>
            </a:xfrm>
            <a:custGeom>
              <a:avLst/>
              <a:gdLst/>
              <a:ahLst/>
              <a:cxnLst/>
              <a:rect l="l" t="t" r="r" b="b"/>
              <a:pathLst>
                <a:path w="1125" h="1063" extrusionOk="0">
                  <a:moveTo>
                    <a:pt x="319" y="0"/>
                  </a:moveTo>
                  <a:cubicBezTo>
                    <a:pt x="245" y="0"/>
                    <a:pt x="170" y="27"/>
                    <a:pt x="107" y="81"/>
                  </a:cubicBezTo>
                  <a:cubicBezTo>
                    <a:pt x="0" y="188"/>
                    <a:pt x="0" y="366"/>
                    <a:pt x="107" y="491"/>
                  </a:cubicBezTo>
                  <a:lnTo>
                    <a:pt x="161" y="527"/>
                  </a:lnTo>
                  <a:lnTo>
                    <a:pt x="107" y="580"/>
                  </a:lnTo>
                  <a:cubicBezTo>
                    <a:pt x="0" y="687"/>
                    <a:pt x="0" y="866"/>
                    <a:pt x="107" y="973"/>
                  </a:cubicBezTo>
                  <a:cubicBezTo>
                    <a:pt x="178" y="1044"/>
                    <a:pt x="250" y="1062"/>
                    <a:pt x="321" y="1062"/>
                  </a:cubicBezTo>
                  <a:cubicBezTo>
                    <a:pt x="393" y="1062"/>
                    <a:pt x="464" y="1044"/>
                    <a:pt x="517" y="973"/>
                  </a:cubicBezTo>
                  <a:lnTo>
                    <a:pt x="571" y="937"/>
                  </a:lnTo>
                  <a:lnTo>
                    <a:pt x="607" y="973"/>
                  </a:lnTo>
                  <a:cubicBezTo>
                    <a:pt x="660" y="1044"/>
                    <a:pt x="749" y="1062"/>
                    <a:pt x="821" y="1062"/>
                  </a:cubicBezTo>
                  <a:cubicBezTo>
                    <a:pt x="892" y="1062"/>
                    <a:pt x="964" y="1044"/>
                    <a:pt x="1017" y="973"/>
                  </a:cubicBezTo>
                  <a:cubicBezTo>
                    <a:pt x="1124" y="866"/>
                    <a:pt x="1124" y="687"/>
                    <a:pt x="1017" y="580"/>
                  </a:cubicBezTo>
                  <a:lnTo>
                    <a:pt x="964" y="527"/>
                  </a:lnTo>
                  <a:lnTo>
                    <a:pt x="1017" y="491"/>
                  </a:lnTo>
                  <a:cubicBezTo>
                    <a:pt x="1124" y="366"/>
                    <a:pt x="1124" y="188"/>
                    <a:pt x="1017" y="81"/>
                  </a:cubicBezTo>
                  <a:cubicBezTo>
                    <a:pt x="964" y="27"/>
                    <a:pt x="892" y="0"/>
                    <a:pt x="819" y="0"/>
                  </a:cubicBezTo>
                  <a:cubicBezTo>
                    <a:pt x="745" y="0"/>
                    <a:pt x="669" y="27"/>
                    <a:pt x="607" y="81"/>
                  </a:cubicBezTo>
                  <a:lnTo>
                    <a:pt x="571" y="134"/>
                  </a:lnTo>
                  <a:lnTo>
                    <a:pt x="517" y="81"/>
                  </a:lnTo>
                  <a:cubicBezTo>
                    <a:pt x="464" y="27"/>
                    <a:pt x="39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0" name="Google Shape;2280;p120"/>
          <p:cNvGrpSpPr/>
          <p:nvPr/>
        </p:nvGrpSpPr>
        <p:grpSpPr>
          <a:xfrm>
            <a:off x="3025013" y="1581600"/>
            <a:ext cx="269025" cy="359550"/>
            <a:chOff x="1689600" y="1657800"/>
            <a:chExt cx="269025" cy="359550"/>
          </a:xfrm>
        </p:grpSpPr>
        <p:sp>
          <p:nvSpPr>
            <p:cNvPr id="2281" name="Google Shape;2281;p120"/>
            <p:cNvSpPr/>
            <p:nvPr/>
          </p:nvSpPr>
          <p:spPr>
            <a:xfrm>
              <a:off x="1689600" y="1657800"/>
              <a:ext cx="269025" cy="359550"/>
            </a:xfrm>
            <a:custGeom>
              <a:avLst/>
              <a:gdLst/>
              <a:ahLst/>
              <a:cxnLst/>
              <a:rect l="l" t="t" r="r" b="b"/>
              <a:pathLst>
                <a:path w="10761" h="14382" extrusionOk="0">
                  <a:moveTo>
                    <a:pt x="4176" y="0"/>
                  </a:moveTo>
                  <a:cubicBezTo>
                    <a:pt x="4016" y="0"/>
                    <a:pt x="3891" y="125"/>
                    <a:pt x="3891" y="286"/>
                  </a:cubicBezTo>
                  <a:lnTo>
                    <a:pt x="3891" y="2463"/>
                  </a:lnTo>
                  <a:cubicBezTo>
                    <a:pt x="3391" y="2695"/>
                    <a:pt x="2927" y="3016"/>
                    <a:pt x="2535" y="3426"/>
                  </a:cubicBezTo>
                  <a:cubicBezTo>
                    <a:pt x="1607" y="4336"/>
                    <a:pt x="1107" y="5531"/>
                    <a:pt x="1107" y="6798"/>
                  </a:cubicBezTo>
                  <a:cubicBezTo>
                    <a:pt x="1107" y="7084"/>
                    <a:pt x="840" y="7619"/>
                    <a:pt x="411" y="8226"/>
                  </a:cubicBezTo>
                  <a:cubicBezTo>
                    <a:pt x="1" y="8797"/>
                    <a:pt x="72" y="9189"/>
                    <a:pt x="179" y="9421"/>
                  </a:cubicBezTo>
                  <a:cubicBezTo>
                    <a:pt x="304" y="9671"/>
                    <a:pt x="625" y="9956"/>
                    <a:pt x="1393" y="10010"/>
                  </a:cubicBezTo>
                  <a:lnTo>
                    <a:pt x="1393" y="11241"/>
                  </a:lnTo>
                  <a:cubicBezTo>
                    <a:pt x="1393" y="12080"/>
                    <a:pt x="2071" y="12758"/>
                    <a:pt x="2909" y="12758"/>
                  </a:cubicBezTo>
                  <a:cubicBezTo>
                    <a:pt x="3641" y="12758"/>
                    <a:pt x="4051" y="12776"/>
                    <a:pt x="4212" y="12936"/>
                  </a:cubicBezTo>
                  <a:cubicBezTo>
                    <a:pt x="4390" y="13079"/>
                    <a:pt x="4444" y="13436"/>
                    <a:pt x="4479" y="14114"/>
                  </a:cubicBezTo>
                  <a:cubicBezTo>
                    <a:pt x="4497" y="14257"/>
                    <a:pt x="4622" y="14381"/>
                    <a:pt x="4765" y="14381"/>
                  </a:cubicBezTo>
                  <a:lnTo>
                    <a:pt x="8797" y="14381"/>
                  </a:lnTo>
                  <a:cubicBezTo>
                    <a:pt x="8869" y="14381"/>
                    <a:pt x="8940" y="14346"/>
                    <a:pt x="8994" y="14292"/>
                  </a:cubicBezTo>
                  <a:cubicBezTo>
                    <a:pt x="9047" y="14221"/>
                    <a:pt x="9083" y="14149"/>
                    <a:pt x="9065" y="14078"/>
                  </a:cubicBezTo>
                  <a:cubicBezTo>
                    <a:pt x="9029" y="13525"/>
                    <a:pt x="9012" y="13132"/>
                    <a:pt x="9029" y="12776"/>
                  </a:cubicBezTo>
                  <a:cubicBezTo>
                    <a:pt x="9029" y="12615"/>
                    <a:pt x="8904" y="12490"/>
                    <a:pt x="8744" y="12490"/>
                  </a:cubicBezTo>
                  <a:cubicBezTo>
                    <a:pt x="8583" y="12490"/>
                    <a:pt x="8458" y="12615"/>
                    <a:pt x="8458" y="12776"/>
                  </a:cubicBezTo>
                  <a:cubicBezTo>
                    <a:pt x="8458" y="13079"/>
                    <a:pt x="8476" y="13400"/>
                    <a:pt x="8494" y="13810"/>
                  </a:cubicBezTo>
                  <a:lnTo>
                    <a:pt x="5033" y="13810"/>
                  </a:lnTo>
                  <a:cubicBezTo>
                    <a:pt x="4979" y="13204"/>
                    <a:pt x="4890" y="12776"/>
                    <a:pt x="4587" y="12508"/>
                  </a:cubicBezTo>
                  <a:cubicBezTo>
                    <a:pt x="4248" y="12205"/>
                    <a:pt x="3730" y="12187"/>
                    <a:pt x="2909" y="12187"/>
                  </a:cubicBezTo>
                  <a:cubicBezTo>
                    <a:pt x="2374" y="12187"/>
                    <a:pt x="1946" y="11776"/>
                    <a:pt x="1946" y="11241"/>
                  </a:cubicBezTo>
                  <a:lnTo>
                    <a:pt x="1946" y="10866"/>
                  </a:lnTo>
                  <a:lnTo>
                    <a:pt x="2802" y="10866"/>
                  </a:lnTo>
                  <a:cubicBezTo>
                    <a:pt x="2945" y="10866"/>
                    <a:pt x="3070" y="10742"/>
                    <a:pt x="3070" y="10581"/>
                  </a:cubicBezTo>
                  <a:cubicBezTo>
                    <a:pt x="3070" y="10438"/>
                    <a:pt x="2945" y="10313"/>
                    <a:pt x="2802" y="10313"/>
                  </a:cubicBezTo>
                  <a:lnTo>
                    <a:pt x="1946" y="10313"/>
                  </a:lnTo>
                  <a:lnTo>
                    <a:pt x="1946" y="9742"/>
                  </a:lnTo>
                  <a:cubicBezTo>
                    <a:pt x="1946" y="9600"/>
                    <a:pt x="1821" y="9475"/>
                    <a:pt x="1678" y="9475"/>
                  </a:cubicBezTo>
                  <a:cubicBezTo>
                    <a:pt x="1143" y="9475"/>
                    <a:pt x="786" y="9350"/>
                    <a:pt x="679" y="9171"/>
                  </a:cubicBezTo>
                  <a:cubicBezTo>
                    <a:pt x="625" y="9046"/>
                    <a:pt x="679" y="8815"/>
                    <a:pt x="875" y="8565"/>
                  </a:cubicBezTo>
                  <a:cubicBezTo>
                    <a:pt x="1232" y="8047"/>
                    <a:pt x="1660" y="7334"/>
                    <a:pt x="1660" y="6798"/>
                  </a:cubicBezTo>
                  <a:cubicBezTo>
                    <a:pt x="1660" y="5210"/>
                    <a:pt x="2570" y="3819"/>
                    <a:pt x="3891" y="3087"/>
                  </a:cubicBezTo>
                  <a:lnTo>
                    <a:pt x="3891" y="4318"/>
                  </a:lnTo>
                  <a:cubicBezTo>
                    <a:pt x="3891" y="4479"/>
                    <a:pt x="4016" y="4604"/>
                    <a:pt x="4176" y="4604"/>
                  </a:cubicBezTo>
                  <a:cubicBezTo>
                    <a:pt x="4337" y="4604"/>
                    <a:pt x="4462" y="4479"/>
                    <a:pt x="4462" y="4318"/>
                  </a:cubicBezTo>
                  <a:lnTo>
                    <a:pt x="4462" y="2837"/>
                  </a:lnTo>
                  <a:cubicBezTo>
                    <a:pt x="4729" y="2748"/>
                    <a:pt x="5015" y="2677"/>
                    <a:pt x="5300" y="2623"/>
                  </a:cubicBezTo>
                  <a:lnTo>
                    <a:pt x="5300" y="5442"/>
                  </a:lnTo>
                  <a:cubicBezTo>
                    <a:pt x="5300" y="5603"/>
                    <a:pt x="5425" y="5728"/>
                    <a:pt x="5586" y="5728"/>
                  </a:cubicBezTo>
                  <a:cubicBezTo>
                    <a:pt x="5728" y="5728"/>
                    <a:pt x="5871" y="5603"/>
                    <a:pt x="5871" y="5442"/>
                  </a:cubicBezTo>
                  <a:lnTo>
                    <a:pt x="5871" y="2587"/>
                  </a:lnTo>
                  <a:lnTo>
                    <a:pt x="5943" y="2587"/>
                  </a:lnTo>
                  <a:cubicBezTo>
                    <a:pt x="6192" y="2587"/>
                    <a:pt x="6460" y="2605"/>
                    <a:pt x="6710" y="2659"/>
                  </a:cubicBezTo>
                  <a:lnTo>
                    <a:pt x="6710" y="4318"/>
                  </a:lnTo>
                  <a:cubicBezTo>
                    <a:pt x="6710" y="4479"/>
                    <a:pt x="6835" y="4604"/>
                    <a:pt x="6977" y="4604"/>
                  </a:cubicBezTo>
                  <a:cubicBezTo>
                    <a:pt x="7138" y="4604"/>
                    <a:pt x="7263" y="4479"/>
                    <a:pt x="7263" y="4318"/>
                  </a:cubicBezTo>
                  <a:lnTo>
                    <a:pt x="7263" y="2784"/>
                  </a:lnTo>
                  <a:cubicBezTo>
                    <a:pt x="7566" y="2891"/>
                    <a:pt x="7852" y="3016"/>
                    <a:pt x="8102" y="3176"/>
                  </a:cubicBezTo>
                  <a:lnTo>
                    <a:pt x="8102" y="6941"/>
                  </a:lnTo>
                  <a:cubicBezTo>
                    <a:pt x="8102" y="7084"/>
                    <a:pt x="8226" y="7209"/>
                    <a:pt x="8387" y="7209"/>
                  </a:cubicBezTo>
                  <a:cubicBezTo>
                    <a:pt x="8548" y="7209"/>
                    <a:pt x="8673" y="7084"/>
                    <a:pt x="8673" y="6941"/>
                  </a:cubicBezTo>
                  <a:lnTo>
                    <a:pt x="8673" y="3569"/>
                  </a:lnTo>
                  <a:cubicBezTo>
                    <a:pt x="9600" y="4336"/>
                    <a:pt x="10207" y="5496"/>
                    <a:pt x="10207" y="6798"/>
                  </a:cubicBezTo>
                  <a:cubicBezTo>
                    <a:pt x="10207" y="7566"/>
                    <a:pt x="9993" y="8333"/>
                    <a:pt x="9582" y="8993"/>
                  </a:cubicBezTo>
                  <a:cubicBezTo>
                    <a:pt x="9315" y="9421"/>
                    <a:pt x="9101" y="9814"/>
                    <a:pt x="8940" y="10188"/>
                  </a:cubicBezTo>
                  <a:cubicBezTo>
                    <a:pt x="8887" y="10331"/>
                    <a:pt x="8958" y="10510"/>
                    <a:pt x="9101" y="10563"/>
                  </a:cubicBezTo>
                  <a:cubicBezTo>
                    <a:pt x="9137" y="10577"/>
                    <a:pt x="9175" y="10583"/>
                    <a:pt x="9212" y="10583"/>
                  </a:cubicBezTo>
                  <a:cubicBezTo>
                    <a:pt x="9319" y="10583"/>
                    <a:pt x="9418" y="10527"/>
                    <a:pt x="9458" y="10420"/>
                  </a:cubicBezTo>
                  <a:cubicBezTo>
                    <a:pt x="9618" y="10064"/>
                    <a:pt x="9814" y="9689"/>
                    <a:pt x="10046" y="9278"/>
                  </a:cubicBezTo>
                  <a:cubicBezTo>
                    <a:pt x="10528" y="8547"/>
                    <a:pt x="10760" y="7673"/>
                    <a:pt x="10760" y="6798"/>
                  </a:cubicBezTo>
                  <a:cubicBezTo>
                    <a:pt x="10760" y="5531"/>
                    <a:pt x="10261" y="4336"/>
                    <a:pt x="9351" y="3426"/>
                  </a:cubicBezTo>
                  <a:cubicBezTo>
                    <a:pt x="9136" y="3212"/>
                    <a:pt x="8904" y="3034"/>
                    <a:pt x="8673" y="2873"/>
                  </a:cubicBezTo>
                  <a:lnTo>
                    <a:pt x="8673" y="1410"/>
                  </a:lnTo>
                  <a:cubicBezTo>
                    <a:pt x="8673" y="1249"/>
                    <a:pt x="8548" y="1124"/>
                    <a:pt x="8387" y="1124"/>
                  </a:cubicBezTo>
                  <a:cubicBezTo>
                    <a:pt x="8226" y="1124"/>
                    <a:pt x="8102" y="1249"/>
                    <a:pt x="8102" y="1410"/>
                  </a:cubicBezTo>
                  <a:lnTo>
                    <a:pt x="8102" y="2534"/>
                  </a:lnTo>
                  <a:cubicBezTo>
                    <a:pt x="7834" y="2391"/>
                    <a:pt x="7548" y="2284"/>
                    <a:pt x="7263" y="2213"/>
                  </a:cubicBezTo>
                  <a:lnTo>
                    <a:pt x="7263" y="286"/>
                  </a:lnTo>
                  <a:cubicBezTo>
                    <a:pt x="7263" y="125"/>
                    <a:pt x="7138" y="0"/>
                    <a:pt x="6977" y="0"/>
                  </a:cubicBezTo>
                  <a:cubicBezTo>
                    <a:pt x="6835" y="0"/>
                    <a:pt x="6710" y="125"/>
                    <a:pt x="6710" y="286"/>
                  </a:cubicBezTo>
                  <a:lnTo>
                    <a:pt x="6710" y="2088"/>
                  </a:lnTo>
                  <a:cubicBezTo>
                    <a:pt x="6460" y="2034"/>
                    <a:pt x="6192" y="2016"/>
                    <a:pt x="5943" y="2016"/>
                  </a:cubicBezTo>
                  <a:lnTo>
                    <a:pt x="5871" y="2016"/>
                  </a:lnTo>
                  <a:lnTo>
                    <a:pt x="5871" y="1410"/>
                  </a:lnTo>
                  <a:cubicBezTo>
                    <a:pt x="5871" y="1249"/>
                    <a:pt x="5728" y="1124"/>
                    <a:pt x="5586" y="1124"/>
                  </a:cubicBezTo>
                  <a:cubicBezTo>
                    <a:pt x="5425" y="1124"/>
                    <a:pt x="5300" y="1249"/>
                    <a:pt x="5300" y="1410"/>
                  </a:cubicBezTo>
                  <a:lnTo>
                    <a:pt x="5300" y="2070"/>
                  </a:lnTo>
                  <a:cubicBezTo>
                    <a:pt x="5015" y="2106"/>
                    <a:pt x="4729" y="2159"/>
                    <a:pt x="4462" y="2248"/>
                  </a:cubicBezTo>
                  <a:lnTo>
                    <a:pt x="4462" y="286"/>
                  </a:lnTo>
                  <a:cubicBezTo>
                    <a:pt x="4462" y="125"/>
                    <a:pt x="4337" y="0"/>
                    <a:pt x="4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120"/>
            <p:cNvSpPr/>
            <p:nvPr/>
          </p:nvSpPr>
          <p:spPr>
            <a:xfrm>
              <a:off x="1747150" y="183667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29" y="571"/>
                    <a:pt x="572" y="446"/>
                    <a:pt x="572" y="286"/>
                  </a:cubicBezTo>
                  <a:cubicBezTo>
                    <a:pt x="572"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120"/>
            <p:cNvSpPr/>
            <p:nvPr/>
          </p:nvSpPr>
          <p:spPr>
            <a:xfrm>
              <a:off x="1903725" y="1938825"/>
              <a:ext cx="14300" cy="13850"/>
            </a:xfrm>
            <a:custGeom>
              <a:avLst/>
              <a:gdLst/>
              <a:ahLst/>
              <a:cxnLst/>
              <a:rect l="l" t="t" r="r" b="b"/>
              <a:pathLst>
                <a:path w="572" h="554" extrusionOk="0">
                  <a:moveTo>
                    <a:pt x="286" y="0"/>
                  </a:moveTo>
                  <a:cubicBezTo>
                    <a:pt x="125" y="0"/>
                    <a:pt x="0" y="125"/>
                    <a:pt x="0" y="268"/>
                  </a:cubicBezTo>
                  <a:cubicBezTo>
                    <a:pt x="0" y="428"/>
                    <a:pt x="125" y="553"/>
                    <a:pt x="286" y="553"/>
                  </a:cubicBezTo>
                  <a:cubicBezTo>
                    <a:pt x="429" y="553"/>
                    <a:pt x="571" y="428"/>
                    <a:pt x="571" y="268"/>
                  </a:cubicBezTo>
                  <a:cubicBezTo>
                    <a:pt x="571"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120"/>
            <p:cNvSpPr/>
            <p:nvPr/>
          </p:nvSpPr>
          <p:spPr>
            <a:xfrm>
              <a:off x="1741800" y="1805450"/>
              <a:ext cx="38825" cy="20975"/>
            </a:xfrm>
            <a:custGeom>
              <a:avLst/>
              <a:gdLst/>
              <a:ahLst/>
              <a:cxnLst/>
              <a:rect l="l" t="t" r="r" b="b"/>
              <a:pathLst>
                <a:path w="1553" h="839" extrusionOk="0">
                  <a:moveTo>
                    <a:pt x="286" y="0"/>
                  </a:moveTo>
                  <a:cubicBezTo>
                    <a:pt x="125" y="0"/>
                    <a:pt x="1" y="125"/>
                    <a:pt x="1" y="268"/>
                  </a:cubicBezTo>
                  <a:cubicBezTo>
                    <a:pt x="1" y="428"/>
                    <a:pt x="125" y="553"/>
                    <a:pt x="286" y="553"/>
                  </a:cubicBezTo>
                  <a:cubicBezTo>
                    <a:pt x="393" y="553"/>
                    <a:pt x="518" y="607"/>
                    <a:pt x="661" y="678"/>
                  </a:cubicBezTo>
                  <a:cubicBezTo>
                    <a:pt x="839" y="750"/>
                    <a:pt x="1053" y="839"/>
                    <a:pt x="1267" y="839"/>
                  </a:cubicBezTo>
                  <a:cubicBezTo>
                    <a:pt x="1428" y="839"/>
                    <a:pt x="1553" y="714"/>
                    <a:pt x="1553" y="553"/>
                  </a:cubicBezTo>
                  <a:cubicBezTo>
                    <a:pt x="1553" y="393"/>
                    <a:pt x="1428" y="268"/>
                    <a:pt x="1267" y="268"/>
                  </a:cubicBezTo>
                  <a:cubicBezTo>
                    <a:pt x="1160" y="268"/>
                    <a:pt x="1035" y="214"/>
                    <a:pt x="893" y="161"/>
                  </a:cubicBezTo>
                  <a:cubicBezTo>
                    <a:pt x="714" y="72"/>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120"/>
            <p:cNvSpPr/>
            <p:nvPr/>
          </p:nvSpPr>
          <p:spPr>
            <a:xfrm>
              <a:off x="1754750" y="1851825"/>
              <a:ext cx="45500" cy="54000"/>
            </a:xfrm>
            <a:custGeom>
              <a:avLst/>
              <a:gdLst/>
              <a:ahLst/>
              <a:cxnLst/>
              <a:rect l="l" t="t" r="r" b="b"/>
              <a:pathLst>
                <a:path w="1820" h="2160" extrusionOk="0">
                  <a:moveTo>
                    <a:pt x="910" y="607"/>
                  </a:moveTo>
                  <a:cubicBezTo>
                    <a:pt x="1053" y="732"/>
                    <a:pt x="1267" y="1036"/>
                    <a:pt x="1267" y="1250"/>
                  </a:cubicBezTo>
                  <a:cubicBezTo>
                    <a:pt x="1267" y="1339"/>
                    <a:pt x="1231" y="1428"/>
                    <a:pt x="1160" y="1500"/>
                  </a:cubicBezTo>
                  <a:cubicBezTo>
                    <a:pt x="1088" y="1571"/>
                    <a:pt x="999" y="1607"/>
                    <a:pt x="910" y="1607"/>
                  </a:cubicBezTo>
                  <a:cubicBezTo>
                    <a:pt x="821" y="1607"/>
                    <a:pt x="732" y="1571"/>
                    <a:pt x="678" y="1500"/>
                  </a:cubicBezTo>
                  <a:cubicBezTo>
                    <a:pt x="607" y="1428"/>
                    <a:pt x="571" y="1339"/>
                    <a:pt x="571" y="1250"/>
                  </a:cubicBezTo>
                  <a:cubicBezTo>
                    <a:pt x="571" y="1036"/>
                    <a:pt x="785" y="732"/>
                    <a:pt x="910" y="607"/>
                  </a:cubicBezTo>
                  <a:close/>
                  <a:moveTo>
                    <a:pt x="910" y="1"/>
                  </a:moveTo>
                  <a:cubicBezTo>
                    <a:pt x="696" y="1"/>
                    <a:pt x="464" y="251"/>
                    <a:pt x="321" y="447"/>
                  </a:cubicBezTo>
                  <a:cubicBezTo>
                    <a:pt x="196" y="607"/>
                    <a:pt x="0" y="911"/>
                    <a:pt x="0" y="1250"/>
                  </a:cubicBezTo>
                  <a:cubicBezTo>
                    <a:pt x="0" y="1482"/>
                    <a:pt x="107" y="1714"/>
                    <a:pt x="268" y="1892"/>
                  </a:cubicBezTo>
                  <a:cubicBezTo>
                    <a:pt x="446" y="2071"/>
                    <a:pt x="678" y="2160"/>
                    <a:pt x="910" y="2160"/>
                  </a:cubicBezTo>
                  <a:cubicBezTo>
                    <a:pt x="1160" y="2160"/>
                    <a:pt x="1374" y="2071"/>
                    <a:pt x="1552" y="1892"/>
                  </a:cubicBezTo>
                  <a:cubicBezTo>
                    <a:pt x="1731" y="1714"/>
                    <a:pt x="1820" y="1482"/>
                    <a:pt x="1820" y="1250"/>
                  </a:cubicBezTo>
                  <a:cubicBezTo>
                    <a:pt x="1820" y="911"/>
                    <a:pt x="1624" y="607"/>
                    <a:pt x="1517" y="447"/>
                  </a:cubicBezTo>
                  <a:cubicBezTo>
                    <a:pt x="1356" y="251"/>
                    <a:pt x="1142" y="1"/>
                    <a:pt x="9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6" name="Google Shape;2286;p120"/>
          <p:cNvGrpSpPr/>
          <p:nvPr/>
        </p:nvGrpSpPr>
        <p:grpSpPr>
          <a:xfrm>
            <a:off x="3568338" y="2165500"/>
            <a:ext cx="325200" cy="359100"/>
            <a:chOff x="2232925" y="2241700"/>
            <a:chExt cx="325200" cy="359100"/>
          </a:xfrm>
        </p:grpSpPr>
        <p:sp>
          <p:nvSpPr>
            <p:cNvPr id="2287" name="Google Shape;2287;p120"/>
            <p:cNvSpPr/>
            <p:nvPr/>
          </p:nvSpPr>
          <p:spPr>
            <a:xfrm>
              <a:off x="2290475" y="2420575"/>
              <a:ext cx="13850" cy="13850"/>
            </a:xfrm>
            <a:custGeom>
              <a:avLst/>
              <a:gdLst/>
              <a:ahLst/>
              <a:cxnLst/>
              <a:rect l="l" t="t" r="r" b="b"/>
              <a:pathLst>
                <a:path w="554" h="554" extrusionOk="0">
                  <a:moveTo>
                    <a:pt x="268" y="0"/>
                  </a:moveTo>
                  <a:cubicBezTo>
                    <a:pt x="125" y="0"/>
                    <a:pt x="0" y="125"/>
                    <a:pt x="0" y="286"/>
                  </a:cubicBezTo>
                  <a:cubicBezTo>
                    <a:pt x="0" y="428"/>
                    <a:pt x="125" y="553"/>
                    <a:pt x="268" y="553"/>
                  </a:cubicBezTo>
                  <a:cubicBezTo>
                    <a:pt x="428" y="553"/>
                    <a:pt x="553" y="428"/>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120"/>
            <p:cNvSpPr/>
            <p:nvPr/>
          </p:nvSpPr>
          <p:spPr>
            <a:xfrm>
              <a:off x="2232925" y="2241700"/>
              <a:ext cx="325200" cy="359100"/>
            </a:xfrm>
            <a:custGeom>
              <a:avLst/>
              <a:gdLst/>
              <a:ahLst/>
              <a:cxnLst/>
              <a:rect l="l" t="t" r="r" b="b"/>
              <a:pathLst>
                <a:path w="13008" h="14364" extrusionOk="0">
                  <a:moveTo>
                    <a:pt x="9635" y="571"/>
                  </a:moveTo>
                  <a:cubicBezTo>
                    <a:pt x="9992" y="607"/>
                    <a:pt x="10331" y="696"/>
                    <a:pt x="10652" y="839"/>
                  </a:cubicBezTo>
                  <a:lnTo>
                    <a:pt x="10635" y="857"/>
                  </a:lnTo>
                  <a:cubicBezTo>
                    <a:pt x="10563" y="982"/>
                    <a:pt x="10617" y="1160"/>
                    <a:pt x="10742" y="1231"/>
                  </a:cubicBezTo>
                  <a:cubicBezTo>
                    <a:pt x="10795" y="1267"/>
                    <a:pt x="10831" y="1267"/>
                    <a:pt x="10884" y="1267"/>
                  </a:cubicBezTo>
                  <a:cubicBezTo>
                    <a:pt x="10974" y="1267"/>
                    <a:pt x="11081" y="1214"/>
                    <a:pt x="11134" y="1124"/>
                  </a:cubicBezTo>
                  <a:cubicBezTo>
                    <a:pt x="11420" y="1321"/>
                    <a:pt x="11669" y="1570"/>
                    <a:pt x="11884" y="1856"/>
                  </a:cubicBezTo>
                  <a:lnTo>
                    <a:pt x="11866" y="1874"/>
                  </a:lnTo>
                  <a:cubicBezTo>
                    <a:pt x="11723" y="1945"/>
                    <a:pt x="11687" y="2124"/>
                    <a:pt x="11759" y="2248"/>
                  </a:cubicBezTo>
                  <a:cubicBezTo>
                    <a:pt x="11812" y="2338"/>
                    <a:pt x="11901" y="2391"/>
                    <a:pt x="12008" y="2391"/>
                  </a:cubicBezTo>
                  <a:cubicBezTo>
                    <a:pt x="12044" y="2391"/>
                    <a:pt x="12098" y="2373"/>
                    <a:pt x="12151" y="2355"/>
                  </a:cubicBezTo>
                  <a:cubicBezTo>
                    <a:pt x="12294" y="2659"/>
                    <a:pt x="12401" y="2998"/>
                    <a:pt x="12437" y="3355"/>
                  </a:cubicBezTo>
                  <a:lnTo>
                    <a:pt x="12169" y="3355"/>
                  </a:lnTo>
                  <a:cubicBezTo>
                    <a:pt x="12008" y="3355"/>
                    <a:pt x="11884" y="3480"/>
                    <a:pt x="11884" y="3640"/>
                  </a:cubicBezTo>
                  <a:cubicBezTo>
                    <a:pt x="11884" y="3801"/>
                    <a:pt x="12008" y="3926"/>
                    <a:pt x="12169" y="3926"/>
                  </a:cubicBezTo>
                  <a:lnTo>
                    <a:pt x="12437" y="3926"/>
                  </a:lnTo>
                  <a:cubicBezTo>
                    <a:pt x="12401" y="4282"/>
                    <a:pt x="12294" y="4622"/>
                    <a:pt x="12151" y="4943"/>
                  </a:cubicBezTo>
                  <a:lnTo>
                    <a:pt x="12151" y="4925"/>
                  </a:lnTo>
                  <a:cubicBezTo>
                    <a:pt x="12104" y="4901"/>
                    <a:pt x="12052" y="4889"/>
                    <a:pt x="12002" y="4889"/>
                  </a:cubicBezTo>
                  <a:cubicBezTo>
                    <a:pt x="11901" y="4889"/>
                    <a:pt x="11806" y="4937"/>
                    <a:pt x="11759" y="5032"/>
                  </a:cubicBezTo>
                  <a:cubicBezTo>
                    <a:pt x="11687" y="5157"/>
                    <a:pt x="11723" y="5335"/>
                    <a:pt x="11866" y="5407"/>
                  </a:cubicBezTo>
                  <a:lnTo>
                    <a:pt x="11884" y="5424"/>
                  </a:lnTo>
                  <a:cubicBezTo>
                    <a:pt x="11669" y="5710"/>
                    <a:pt x="11420" y="5960"/>
                    <a:pt x="11134" y="6156"/>
                  </a:cubicBezTo>
                  <a:cubicBezTo>
                    <a:pt x="11075" y="6061"/>
                    <a:pt x="10983" y="6013"/>
                    <a:pt x="10887" y="6013"/>
                  </a:cubicBezTo>
                  <a:cubicBezTo>
                    <a:pt x="10839" y="6013"/>
                    <a:pt x="10789" y="6025"/>
                    <a:pt x="10742" y="6049"/>
                  </a:cubicBezTo>
                  <a:cubicBezTo>
                    <a:pt x="10617" y="6120"/>
                    <a:pt x="10563" y="6299"/>
                    <a:pt x="10635" y="6424"/>
                  </a:cubicBezTo>
                  <a:lnTo>
                    <a:pt x="10652" y="6441"/>
                  </a:lnTo>
                  <a:cubicBezTo>
                    <a:pt x="10331" y="6584"/>
                    <a:pt x="9992" y="6691"/>
                    <a:pt x="9635" y="6709"/>
                  </a:cubicBezTo>
                  <a:lnTo>
                    <a:pt x="9635" y="6441"/>
                  </a:lnTo>
                  <a:cubicBezTo>
                    <a:pt x="9635" y="6299"/>
                    <a:pt x="9510" y="6174"/>
                    <a:pt x="9350" y="6174"/>
                  </a:cubicBezTo>
                  <a:cubicBezTo>
                    <a:pt x="9207" y="6174"/>
                    <a:pt x="9082" y="6299"/>
                    <a:pt x="9082" y="6441"/>
                  </a:cubicBezTo>
                  <a:lnTo>
                    <a:pt x="9082" y="6709"/>
                  </a:lnTo>
                  <a:cubicBezTo>
                    <a:pt x="8708" y="6691"/>
                    <a:pt x="8369" y="6584"/>
                    <a:pt x="8065" y="6441"/>
                  </a:cubicBezTo>
                  <a:lnTo>
                    <a:pt x="8065" y="6424"/>
                  </a:lnTo>
                  <a:cubicBezTo>
                    <a:pt x="8137" y="6299"/>
                    <a:pt x="8101" y="6120"/>
                    <a:pt x="7958" y="6049"/>
                  </a:cubicBezTo>
                  <a:cubicBezTo>
                    <a:pt x="7917" y="6025"/>
                    <a:pt x="7869" y="6013"/>
                    <a:pt x="7821" y="6013"/>
                  </a:cubicBezTo>
                  <a:cubicBezTo>
                    <a:pt x="7726" y="6013"/>
                    <a:pt x="7631" y="6061"/>
                    <a:pt x="7583" y="6156"/>
                  </a:cubicBezTo>
                  <a:lnTo>
                    <a:pt x="7566" y="6156"/>
                  </a:lnTo>
                  <a:cubicBezTo>
                    <a:pt x="7280" y="5960"/>
                    <a:pt x="7030" y="5710"/>
                    <a:pt x="6834" y="5424"/>
                  </a:cubicBezTo>
                  <a:lnTo>
                    <a:pt x="6852" y="5407"/>
                  </a:lnTo>
                  <a:cubicBezTo>
                    <a:pt x="6977" y="5335"/>
                    <a:pt x="7030" y="5157"/>
                    <a:pt x="6941" y="5032"/>
                  </a:cubicBezTo>
                  <a:cubicBezTo>
                    <a:pt x="6894" y="4937"/>
                    <a:pt x="6798" y="4889"/>
                    <a:pt x="6703" y="4889"/>
                  </a:cubicBezTo>
                  <a:cubicBezTo>
                    <a:pt x="6656" y="4889"/>
                    <a:pt x="6608" y="4901"/>
                    <a:pt x="6566" y="4925"/>
                  </a:cubicBezTo>
                  <a:lnTo>
                    <a:pt x="6549" y="4943"/>
                  </a:lnTo>
                  <a:cubicBezTo>
                    <a:pt x="6406" y="4622"/>
                    <a:pt x="6317" y="4282"/>
                    <a:pt x="6281" y="3926"/>
                  </a:cubicBezTo>
                  <a:lnTo>
                    <a:pt x="6549" y="3926"/>
                  </a:lnTo>
                  <a:cubicBezTo>
                    <a:pt x="6709" y="3926"/>
                    <a:pt x="6834" y="3801"/>
                    <a:pt x="6834" y="3640"/>
                  </a:cubicBezTo>
                  <a:cubicBezTo>
                    <a:pt x="6834" y="3480"/>
                    <a:pt x="6709" y="3355"/>
                    <a:pt x="6549" y="3355"/>
                  </a:cubicBezTo>
                  <a:lnTo>
                    <a:pt x="6281" y="3355"/>
                  </a:lnTo>
                  <a:cubicBezTo>
                    <a:pt x="6317" y="2998"/>
                    <a:pt x="6406" y="2659"/>
                    <a:pt x="6549" y="2355"/>
                  </a:cubicBezTo>
                  <a:lnTo>
                    <a:pt x="6566" y="2355"/>
                  </a:lnTo>
                  <a:cubicBezTo>
                    <a:pt x="6602" y="2373"/>
                    <a:pt x="6656" y="2391"/>
                    <a:pt x="6709" y="2391"/>
                  </a:cubicBezTo>
                  <a:cubicBezTo>
                    <a:pt x="6798" y="2391"/>
                    <a:pt x="6888" y="2338"/>
                    <a:pt x="6941" y="2248"/>
                  </a:cubicBezTo>
                  <a:cubicBezTo>
                    <a:pt x="7030" y="2124"/>
                    <a:pt x="6977" y="1945"/>
                    <a:pt x="6852" y="1874"/>
                  </a:cubicBezTo>
                  <a:lnTo>
                    <a:pt x="6834" y="1856"/>
                  </a:lnTo>
                  <a:cubicBezTo>
                    <a:pt x="7030" y="1570"/>
                    <a:pt x="7280" y="1321"/>
                    <a:pt x="7566" y="1124"/>
                  </a:cubicBezTo>
                  <a:lnTo>
                    <a:pt x="7583" y="1124"/>
                  </a:lnTo>
                  <a:cubicBezTo>
                    <a:pt x="7637" y="1214"/>
                    <a:pt x="7726" y="1267"/>
                    <a:pt x="7833" y="1267"/>
                  </a:cubicBezTo>
                  <a:cubicBezTo>
                    <a:pt x="7869" y="1267"/>
                    <a:pt x="7922" y="1267"/>
                    <a:pt x="7958" y="1231"/>
                  </a:cubicBezTo>
                  <a:cubicBezTo>
                    <a:pt x="8101" y="1160"/>
                    <a:pt x="8137" y="982"/>
                    <a:pt x="8065" y="857"/>
                  </a:cubicBezTo>
                  <a:lnTo>
                    <a:pt x="8065" y="839"/>
                  </a:lnTo>
                  <a:cubicBezTo>
                    <a:pt x="8369" y="696"/>
                    <a:pt x="8708" y="607"/>
                    <a:pt x="9082" y="571"/>
                  </a:cubicBezTo>
                  <a:lnTo>
                    <a:pt x="9082" y="839"/>
                  </a:lnTo>
                  <a:cubicBezTo>
                    <a:pt x="9082" y="982"/>
                    <a:pt x="9207" y="1107"/>
                    <a:pt x="9350" y="1107"/>
                  </a:cubicBezTo>
                  <a:cubicBezTo>
                    <a:pt x="9510" y="1107"/>
                    <a:pt x="9635" y="982"/>
                    <a:pt x="9635" y="839"/>
                  </a:cubicBezTo>
                  <a:lnTo>
                    <a:pt x="9635" y="571"/>
                  </a:lnTo>
                  <a:close/>
                  <a:moveTo>
                    <a:pt x="9350" y="0"/>
                  </a:moveTo>
                  <a:cubicBezTo>
                    <a:pt x="7922" y="0"/>
                    <a:pt x="6691" y="821"/>
                    <a:pt x="6085" y="2016"/>
                  </a:cubicBezTo>
                  <a:lnTo>
                    <a:pt x="5924" y="2016"/>
                  </a:lnTo>
                  <a:cubicBezTo>
                    <a:pt x="4639" y="2016"/>
                    <a:pt x="3426" y="2516"/>
                    <a:pt x="2516" y="3408"/>
                  </a:cubicBezTo>
                  <a:cubicBezTo>
                    <a:pt x="1606" y="4318"/>
                    <a:pt x="1107" y="5514"/>
                    <a:pt x="1107" y="6798"/>
                  </a:cubicBezTo>
                  <a:cubicBezTo>
                    <a:pt x="1107" y="7084"/>
                    <a:pt x="839" y="7619"/>
                    <a:pt x="411" y="8226"/>
                  </a:cubicBezTo>
                  <a:cubicBezTo>
                    <a:pt x="0" y="8797"/>
                    <a:pt x="54" y="9189"/>
                    <a:pt x="179" y="9421"/>
                  </a:cubicBezTo>
                  <a:cubicBezTo>
                    <a:pt x="304" y="9671"/>
                    <a:pt x="625" y="9956"/>
                    <a:pt x="1392" y="10010"/>
                  </a:cubicBezTo>
                  <a:lnTo>
                    <a:pt x="1392" y="11241"/>
                  </a:lnTo>
                  <a:cubicBezTo>
                    <a:pt x="1392" y="12062"/>
                    <a:pt x="2070" y="12740"/>
                    <a:pt x="2909" y="12740"/>
                  </a:cubicBezTo>
                  <a:cubicBezTo>
                    <a:pt x="3640" y="12740"/>
                    <a:pt x="4033" y="12776"/>
                    <a:pt x="4211" y="12918"/>
                  </a:cubicBezTo>
                  <a:cubicBezTo>
                    <a:pt x="4372" y="13061"/>
                    <a:pt x="4425" y="13436"/>
                    <a:pt x="4479" y="14096"/>
                  </a:cubicBezTo>
                  <a:cubicBezTo>
                    <a:pt x="4479" y="14257"/>
                    <a:pt x="4604" y="14364"/>
                    <a:pt x="4764" y="14364"/>
                  </a:cubicBezTo>
                  <a:lnTo>
                    <a:pt x="8779" y="14364"/>
                  </a:lnTo>
                  <a:cubicBezTo>
                    <a:pt x="8868" y="14364"/>
                    <a:pt x="8939" y="14328"/>
                    <a:pt x="8993" y="14274"/>
                  </a:cubicBezTo>
                  <a:cubicBezTo>
                    <a:pt x="9047" y="14221"/>
                    <a:pt x="9064" y="14149"/>
                    <a:pt x="9064" y="14060"/>
                  </a:cubicBezTo>
                  <a:cubicBezTo>
                    <a:pt x="9029" y="13525"/>
                    <a:pt x="9011" y="13132"/>
                    <a:pt x="9011" y="12776"/>
                  </a:cubicBezTo>
                  <a:cubicBezTo>
                    <a:pt x="9011" y="12615"/>
                    <a:pt x="8886" y="12490"/>
                    <a:pt x="8743" y="12490"/>
                  </a:cubicBezTo>
                  <a:lnTo>
                    <a:pt x="8725" y="12490"/>
                  </a:lnTo>
                  <a:cubicBezTo>
                    <a:pt x="8583" y="12490"/>
                    <a:pt x="8458" y="12615"/>
                    <a:pt x="8458" y="12758"/>
                  </a:cubicBezTo>
                  <a:cubicBezTo>
                    <a:pt x="8458" y="13061"/>
                    <a:pt x="8458" y="13400"/>
                    <a:pt x="8476" y="13810"/>
                  </a:cubicBezTo>
                  <a:lnTo>
                    <a:pt x="5014" y="13810"/>
                  </a:lnTo>
                  <a:cubicBezTo>
                    <a:pt x="4978" y="13186"/>
                    <a:pt x="4889" y="12758"/>
                    <a:pt x="4586" y="12490"/>
                  </a:cubicBezTo>
                  <a:cubicBezTo>
                    <a:pt x="4247" y="12205"/>
                    <a:pt x="3729" y="12187"/>
                    <a:pt x="2909" y="12187"/>
                  </a:cubicBezTo>
                  <a:cubicBezTo>
                    <a:pt x="2373" y="12187"/>
                    <a:pt x="1945" y="11759"/>
                    <a:pt x="1945" y="11241"/>
                  </a:cubicBezTo>
                  <a:lnTo>
                    <a:pt x="1945" y="10866"/>
                  </a:lnTo>
                  <a:cubicBezTo>
                    <a:pt x="2159" y="10866"/>
                    <a:pt x="2445" y="10991"/>
                    <a:pt x="2641" y="11098"/>
                  </a:cubicBezTo>
                  <a:cubicBezTo>
                    <a:pt x="2695" y="11134"/>
                    <a:pt x="2748" y="11152"/>
                    <a:pt x="2784" y="11152"/>
                  </a:cubicBezTo>
                  <a:cubicBezTo>
                    <a:pt x="2891" y="11152"/>
                    <a:pt x="2980" y="11098"/>
                    <a:pt x="3034" y="11009"/>
                  </a:cubicBezTo>
                  <a:cubicBezTo>
                    <a:pt x="3105" y="10866"/>
                    <a:pt x="3069" y="10706"/>
                    <a:pt x="2927" y="10617"/>
                  </a:cubicBezTo>
                  <a:cubicBezTo>
                    <a:pt x="2766" y="10527"/>
                    <a:pt x="2338" y="10295"/>
                    <a:pt x="1945" y="10295"/>
                  </a:cubicBezTo>
                  <a:lnTo>
                    <a:pt x="1945" y="9742"/>
                  </a:lnTo>
                  <a:cubicBezTo>
                    <a:pt x="1945" y="9582"/>
                    <a:pt x="1820" y="9457"/>
                    <a:pt x="1660" y="9457"/>
                  </a:cubicBezTo>
                  <a:cubicBezTo>
                    <a:pt x="1142" y="9457"/>
                    <a:pt x="768" y="9350"/>
                    <a:pt x="678" y="9171"/>
                  </a:cubicBezTo>
                  <a:cubicBezTo>
                    <a:pt x="607" y="9029"/>
                    <a:pt x="678" y="8815"/>
                    <a:pt x="857" y="8547"/>
                  </a:cubicBezTo>
                  <a:cubicBezTo>
                    <a:pt x="1231" y="8047"/>
                    <a:pt x="1660" y="7334"/>
                    <a:pt x="1660" y="6798"/>
                  </a:cubicBezTo>
                  <a:cubicBezTo>
                    <a:pt x="1660" y="4497"/>
                    <a:pt x="3533" y="2605"/>
                    <a:pt x="5871" y="2570"/>
                  </a:cubicBezTo>
                  <a:lnTo>
                    <a:pt x="5871" y="2570"/>
                  </a:lnTo>
                  <a:cubicBezTo>
                    <a:pt x="5763" y="2909"/>
                    <a:pt x="5710" y="3265"/>
                    <a:pt x="5710" y="3640"/>
                  </a:cubicBezTo>
                  <a:cubicBezTo>
                    <a:pt x="5710" y="5656"/>
                    <a:pt x="7334" y="7298"/>
                    <a:pt x="9350" y="7298"/>
                  </a:cubicBezTo>
                  <a:cubicBezTo>
                    <a:pt x="9635" y="7298"/>
                    <a:pt x="9903" y="7262"/>
                    <a:pt x="10171" y="7191"/>
                  </a:cubicBezTo>
                  <a:lnTo>
                    <a:pt x="10171" y="7191"/>
                  </a:lnTo>
                  <a:cubicBezTo>
                    <a:pt x="10117" y="7833"/>
                    <a:pt x="9903" y="8440"/>
                    <a:pt x="9564" y="8993"/>
                  </a:cubicBezTo>
                  <a:cubicBezTo>
                    <a:pt x="9314" y="9403"/>
                    <a:pt x="9100" y="9796"/>
                    <a:pt x="8939" y="10188"/>
                  </a:cubicBezTo>
                  <a:cubicBezTo>
                    <a:pt x="8886" y="10331"/>
                    <a:pt x="8939" y="10492"/>
                    <a:pt x="9082" y="10563"/>
                  </a:cubicBezTo>
                  <a:cubicBezTo>
                    <a:pt x="9118" y="10563"/>
                    <a:pt x="9171" y="10581"/>
                    <a:pt x="9207" y="10581"/>
                  </a:cubicBezTo>
                  <a:cubicBezTo>
                    <a:pt x="9314" y="10581"/>
                    <a:pt x="9421" y="10510"/>
                    <a:pt x="9457" y="10403"/>
                  </a:cubicBezTo>
                  <a:cubicBezTo>
                    <a:pt x="9600" y="10046"/>
                    <a:pt x="9796" y="9671"/>
                    <a:pt x="10046" y="9278"/>
                  </a:cubicBezTo>
                  <a:cubicBezTo>
                    <a:pt x="10474" y="8600"/>
                    <a:pt x="10706" y="7815"/>
                    <a:pt x="10759" y="7012"/>
                  </a:cubicBezTo>
                  <a:cubicBezTo>
                    <a:pt x="12080" y="6459"/>
                    <a:pt x="13008" y="5157"/>
                    <a:pt x="13008" y="3640"/>
                  </a:cubicBezTo>
                  <a:cubicBezTo>
                    <a:pt x="13008" y="1624"/>
                    <a:pt x="11366" y="0"/>
                    <a:pt x="9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120"/>
            <p:cNvSpPr/>
            <p:nvPr/>
          </p:nvSpPr>
          <p:spPr>
            <a:xfrm>
              <a:off x="2459525" y="2283625"/>
              <a:ext cx="42400" cy="56225"/>
            </a:xfrm>
            <a:custGeom>
              <a:avLst/>
              <a:gdLst/>
              <a:ahLst/>
              <a:cxnLst/>
              <a:rect l="l" t="t" r="r" b="b"/>
              <a:pathLst>
                <a:path w="1696" h="2249" extrusionOk="0">
                  <a:moveTo>
                    <a:pt x="286" y="0"/>
                  </a:moveTo>
                  <a:cubicBezTo>
                    <a:pt x="143" y="0"/>
                    <a:pt x="0" y="125"/>
                    <a:pt x="0" y="286"/>
                  </a:cubicBezTo>
                  <a:lnTo>
                    <a:pt x="0" y="1963"/>
                  </a:lnTo>
                  <a:cubicBezTo>
                    <a:pt x="0" y="2124"/>
                    <a:pt x="143" y="2249"/>
                    <a:pt x="286" y="2249"/>
                  </a:cubicBezTo>
                  <a:lnTo>
                    <a:pt x="1410" y="2249"/>
                  </a:lnTo>
                  <a:cubicBezTo>
                    <a:pt x="1571" y="2249"/>
                    <a:pt x="1695" y="2124"/>
                    <a:pt x="1695" y="1963"/>
                  </a:cubicBezTo>
                  <a:cubicBezTo>
                    <a:pt x="1695" y="1803"/>
                    <a:pt x="1571" y="1678"/>
                    <a:pt x="1410" y="1678"/>
                  </a:cubicBezTo>
                  <a:lnTo>
                    <a:pt x="571" y="1678"/>
                  </a:lnTo>
                  <a:lnTo>
                    <a:pt x="571" y="286"/>
                  </a:ln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120"/>
            <p:cNvSpPr/>
            <p:nvPr/>
          </p:nvSpPr>
          <p:spPr>
            <a:xfrm>
              <a:off x="2447025" y="2522275"/>
              <a:ext cx="13850" cy="14300"/>
            </a:xfrm>
            <a:custGeom>
              <a:avLst/>
              <a:gdLst/>
              <a:ahLst/>
              <a:cxnLst/>
              <a:rect l="l" t="t" r="r" b="b"/>
              <a:pathLst>
                <a:path w="554" h="572" extrusionOk="0">
                  <a:moveTo>
                    <a:pt x="268" y="0"/>
                  </a:moveTo>
                  <a:cubicBezTo>
                    <a:pt x="126" y="0"/>
                    <a:pt x="1" y="125"/>
                    <a:pt x="1" y="286"/>
                  </a:cubicBezTo>
                  <a:cubicBezTo>
                    <a:pt x="1" y="446"/>
                    <a:pt x="126" y="571"/>
                    <a:pt x="268" y="571"/>
                  </a:cubicBezTo>
                  <a:cubicBezTo>
                    <a:pt x="429" y="571"/>
                    <a:pt x="554" y="446"/>
                    <a:pt x="554" y="286"/>
                  </a:cubicBezTo>
                  <a:cubicBezTo>
                    <a:pt x="554" y="125"/>
                    <a:pt x="429"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1" name="Google Shape;2291;p120"/>
          <p:cNvGrpSpPr/>
          <p:nvPr/>
        </p:nvGrpSpPr>
        <p:grpSpPr>
          <a:xfrm>
            <a:off x="3034388" y="3310550"/>
            <a:ext cx="252950" cy="359100"/>
            <a:chOff x="3034388" y="3386750"/>
            <a:chExt cx="252950" cy="359100"/>
          </a:xfrm>
        </p:grpSpPr>
        <p:sp>
          <p:nvSpPr>
            <p:cNvPr id="2292" name="Google Shape;2292;p120"/>
            <p:cNvSpPr/>
            <p:nvPr/>
          </p:nvSpPr>
          <p:spPr>
            <a:xfrm>
              <a:off x="3034388" y="3386750"/>
              <a:ext cx="252950" cy="359100"/>
            </a:xfrm>
            <a:custGeom>
              <a:avLst/>
              <a:gdLst/>
              <a:ahLst/>
              <a:cxnLst/>
              <a:rect l="l" t="t" r="r" b="b"/>
              <a:pathLst>
                <a:path w="10118" h="14364" extrusionOk="0">
                  <a:moveTo>
                    <a:pt x="7298" y="553"/>
                  </a:moveTo>
                  <a:cubicBezTo>
                    <a:pt x="7459" y="553"/>
                    <a:pt x="7584" y="678"/>
                    <a:pt x="7584" y="839"/>
                  </a:cubicBezTo>
                  <a:lnTo>
                    <a:pt x="7584" y="2248"/>
                  </a:lnTo>
                  <a:lnTo>
                    <a:pt x="2534" y="2248"/>
                  </a:lnTo>
                  <a:lnTo>
                    <a:pt x="2534" y="839"/>
                  </a:lnTo>
                  <a:cubicBezTo>
                    <a:pt x="2534" y="678"/>
                    <a:pt x="2659" y="553"/>
                    <a:pt x="2802" y="553"/>
                  </a:cubicBezTo>
                  <a:close/>
                  <a:moveTo>
                    <a:pt x="7013" y="2802"/>
                  </a:moveTo>
                  <a:lnTo>
                    <a:pt x="7013" y="3640"/>
                  </a:lnTo>
                  <a:cubicBezTo>
                    <a:pt x="7013" y="3801"/>
                    <a:pt x="7156" y="3926"/>
                    <a:pt x="7298" y="3926"/>
                  </a:cubicBezTo>
                  <a:lnTo>
                    <a:pt x="7584" y="3926"/>
                  </a:lnTo>
                  <a:cubicBezTo>
                    <a:pt x="8565" y="3926"/>
                    <a:pt x="9386" y="4657"/>
                    <a:pt x="9529" y="5621"/>
                  </a:cubicBezTo>
                  <a:lnTo>
                    <a:pt x="6317" y="5621"/>
                  </a:lnTo>
                  <a:cubicBezTo>
                    <a:pt x="6156" y="5621"/>
                    <a:pt x="6031" y="5746"/>
                    <a:pt x="6031" y="5888"/>
                  </a:cubicBezTo>
                  <a:cubicBezTo>
                    <a:pt x="6031" y="6049"/>
                    <a:pt x="6156" y="6174"/>
                    <a:pt x="6317" y="6174"/>
                  </a:cubicBezTo>
                  <a:lnTo>
                    <a:pt x="9546" y="6174"/>
                  </a:lnTo>
                  <a:lnTo>
                    <a:pt x="9546" y="12133"/>
                  </a:lnTo>
                  <a:lnTo>
                    <a:pt x="572" y="12133"/>
                  </a:lnTo>
                  <a:lnTo>
                    <a:pt x="572" y="6174"/>
                  </a:lnTo>
                  <a:lnTo>
                    <a:pt x="3801" y="6174"/>
                  </a:lnTo>
                  <a:cubicBezTo>
                    <a:pt x="3944" y="6174"/>
                    <a:pt x="4069" y="6049"/>
                    <a:pt x="4069" y="5888"/>
                  </a:cubicBezTo>
                  <a:cubicBezTo>
                    <a:pt x="4069" y="5746"/>
                    <a:pt x="3944" y="5621"/>
                    <a:pt x="3801" y="5621"/>
                  </a:cubicBezTo>
                  <a:lnTo>
                    <a:pt x="589" y="5621"/>
                  </a:lnTo>
                  <a:cubicBezTo>
                    <a:pt x="714" y="4657"/>
                    <a:pt x="1535" y="3926"/>
                    <a:pt x="2534" y="3926"/>
                  </a:cubicBezTo>
                  <a:lnTo>
                    <a:pt x="2802" y="3926"/>
                  </a:lnTo>
                  <a:cubicBezTo>
                    <a:pt x="2963" y="3926"/>
                    <a:pt x="3087" y="3801"/>
                    <a:pt x="3087" y="3640"/>
                  </a:cubicBezTo>
                  <a:lnTo>
                    <a:pt x="3087" y="2802"/>
                  </a:lnTo>
                  <a:close/>
                  <a:moveTo>
                    <a:pt x="9546" y="12686"/>
                  </a:moveTo>
                  <a:lnTo>
                    <a:pt x="9546" y="13525"/>
                  </a:lnTo>
                  <a:cubicBezTo>
                    <a:pt x="9546" y="13686"/>
                    <a:pt x="9422" y="13810"/>
                    <a:pt x="9261" y="13810"/>
                  </a:cubicBezTo>
                  <a:lnTo>
                    <a:pt x="839" y="13810"/>
                  </a:lnTo>
                  <a:cubicBezTo>
                    <a:pt x="697" y="13810"/>
                    <a:pt x="572" y="13686"/>
                    <a:pt x="572" y="13525"/>
                  </a:cubicBezTo>
                  <a:lnTo>
                    <a:pt x="572" y="12686"/>
                  </a:lnTo>
                  <a:close/>
                  <a:moveTo>
                    <a:pt x="2802" y="0"/>
                  </a:moveTo>
                  <a:cubicBezTo>
                    <a:pt x="2338" y="0"/>
                    <a:pt x="1963" y="375"/>
                    <a:pt x="1963" y="839"/>
                  </a:cubicBezTo>
                  <a:lnTo>
                    <a:pt x="1963" y="2248"/>
                  </a:lnTo>
                  <a:cubicBezTo>
                    <a:pt x="1963" y="2552"/>
                    <a:pt x="2213" y="2802"/>
                    <a:pt x="2534" y="2802"/>
                  </a:cubicBezTo>
                  <a:lnTo>
                    <a:pt x="2534" y="3373"/>
                  </a:lnTo>
                  <a:cubicBezTo>
                    <a:pt x="1143" y="3373"/>
                    <a:pt x="1" y="4497"/>
                    <a:pt x="1" y="5888"/>
                  </a:cubicBezTo>
                  <a:lnTo>
                    <a:pt x="1" y="13525"/>
                  </a:lnTo>
                  <a:cubicBezTo>
                    <a:pt x="1" y="13989"/>
                    <a:pt x="375" y="14364"/>
                    <a:pt x="839" y="14364"/>
                  </a:cubicBezTo>
                  <a:lnTo>
                    <a:pt x="9261" y="14364"/>
                  </a:lnTo>
                  <a:cubicBezTo>
                    <a:pt x="9725" y="14364"/>
                    <a:pt x="10117" y="13989"/>
                    <a:pt x="10117" y="13525"/>
                  </a:cubicBezTo>
                  <a:lnTo>
                    <a:pt x="10117" y="5888"/>
                  </a:lnTo>
                  <a:cubicBezTo>
                    <a:pt x="10117" y="4497"/>
                    <a:pt x="8976" y="3373"/>
                    <a:pt x="7584" y="3373"/>
                  </a:cubicBezTo>
                  <a:lnTo>
                    <a:pt x="7584" y="2802"/>
                  </a:lnTo>
                  <a:cubicBezTo>
                    <a:pt x="7887" y="2802"/>
                    <a:pt x="8137" y="2552"/>
                    <a:pt x="8137" y="2248"/>
                  </a:cubicBezTo>
                  <a:lnTo>
                    <a:pt x="8137" y="839"/>
                  </a:lnTo>
                  <a:cubicBezTo>
                    <a:pt x="8137" y="375"/>
                    <a:pt x="7762" y="0"/>
                    <a:pt x="7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120"/>
            <p:cNvSpPr/>
            <p:nvPr/>
          </p:nvSpPr>
          <p:spPr>
            <a:xfrm>
              <a:off x="3097738" y="3552225"/>
              <a:ext cx="126250" cy="126275"/>
            </a:xfrm>
            <a:custGeom>
              <a:avLst/>
              <a:gdLst/>
              <a:ahLst/>
              <a:cxnLst/>
              <a:rect l="l" t="t" r="r" b="b"/>
              <a:pathLst>
                <a:path w="5050" h="5051" extrusionOk="0">
                  <a:moveTo>
                    <a:pt x="2516" y="572"/>
                  </a:moveTo>
                  <a:cubicBezTo>
                    <a:pt x="3605" y="572"/>
                    <a:pt x="4479" y="1446"/>
                    <a:pt x="4479" y="2535"/>
                  </a:cubicBezTo>
                  <a:cubicBezTo>
                    <a:pt x="4479" y="3623"/>
                    <a:pt x="3605" y="4497"/>
                    <a:pt x="2516" y="4497"/>
                  </a:cubicBezTo>
                  <a:cubicBezTo>
                    <a:pt x="1446" y="4497"/>
                    <a:pt x="553" y="3623"/>
                    <a:pt x="553" y="2535"/>
                  </a:cubicBezTo>
                  <a:cubicBezTo>
                    <a:pt x="553" y="1446"/>
                    <a:pt x="1446" y="572"/>
                    <a:pt x="2516" y="572"/>
                  </a:cubicBezTo>
                  <a:close/>
                  <a:moveTo>
                    <a:pt x="2516" y="1"/>
                  </a:moveTo>
                  <a:cubicBezTo>
                    <a:pt x="1124" y="1"/>
                    <a:pt x="0" y="1143"/>
                    <a:pt x="0" y="2535"/>
                  </a:cubicBezTo>
                  <a:cubicBezTo>
                    <a:pt x="0" y="3926"/>
                    <a:pt x="1124" y="5050"/>
                    <a:pt x="2516" y="5050"/>
                  </a:cubicBezTo>
                  <a:cubicBezTo>
                    <a:pt x="3908" y="5050"/>
                    <a:pt x="5050" y="3926"/>
                    <a:pt x="5050" y="2535"/>
                  </a:cubicBezTo>
                  <a:cubicBezTo>
                    <a:pt x="5050" y="1143"/>
                    <a:pt x="3908" y="1"/>
                    <a:pt x="2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120"/>
            <p:cNvSpPr/>
            <p:nvPr/>
          </p:nvSpPr>
          <p:spPr>
            <a:xfrm>
              <a:off x="3145013" y="3631625"/>
              <a:ext cx="31700" cy="17425"/>
            </a:xfrm>
            <a:custGeom>
              <a:avLst/>
              <a:gdLst/>
              <a:ahLst/>
              <a:cxnLst/>
              <a:rect l="l" t="t" r="r" b="b"/>
              <a:pathLst>
                <a:path w="1268" h="697" extrusionOk="0">
                  <a:moveTo>
                    <a:pt x="625" y="1"/>
                  </a:moveTo>
                  <a:cubicBezTo>
                    <a:pt x="429" y="1"/>
                    <a:pt x="250" y="72"/>
                    <a:pt x="108" y="215"/>
                  </a:cubicBezTo>
                  <a:cubicBezTo>
                    <a:pt x="1" y="322"/>
                    <a:pt x="1" y="500"/>
                    <a:pt x="108" y="608"/>
                  </a:cubicBezTo>
                  <a:cubicBezTo>
                    <a:pt x="161" y="661"/>
                    <a:pt x="233" y="688"/>
                    <a:pt x="304" y="688"/>
                  </a:cubicBezTo>
                  <a:cubicBezTo>
                    <a:pt x="375" y="688"/>
                    <a:pt x="447" y="661"/>
                    <a:pt x="500" y="608"/>
                  </a:cubicBezTo>
                  <a:cubicBezTo>
                    <a:pt x="536" y="572"/>
                    <a:pt x="589" y="554"/>
                    <a:pt x="625" y="554"/>
                  </a:cubicBezTo>
                  <a:cubicBezTo>
                    <a:pt x="679" y="554"/>
                    <a:pt x="732" y="572"/>
                    <a:pt x="768" y="608"/>
                  </a:cubicBezTo>
                  <a:cubicBezTo>
                    <a:pt x="821" y="661"/>
                    <a:pt x="893" y="697"/>
                    <a:pt x="964" y="697"/>
                  </a:cubicBezTo>
                  <a:cubicBezTo>
                    <a:pt x="1036" y="697"/>
                    <a:pt x="1107" y="661"/>
                    <a:pt x="1160" y="608"/>
                  </a:cubicBezTo>
                  <a:cubicBezTo>
                    <a:pt x="1267" y="500"/>
                    <a:pt x="1267" y="322"/>
                    <a:pt x="1160" y="215"/>
                  </a:cubicBezTo>
                  <a:cubicBezTo>
                    <a:pt x="1018" y="72"/>
                    <a:pt x="821"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120"/>
            <p:cNvSpPr/>
            <p:nvPr/>
          </p:nvSpPr>
          <p:spPr>
            <a:xfrm>
              <a:off x="3122713" y="3606875"/>
              <a:ext cx="31700" cy="17200"/>
            </a:xfrm>
            <a:custGeom>
              <a:avLst/>
              <a:gdLst/>
              <a:ahLst/>
              <a:cxnLst/>
              <a:rect l="l" t="t" r="r" b="b"/>
              <a:pathLst>
                <a:path w="1268" h="688" extrusionOk="0">
                  <a:moveTo>
                    <a:pt x="304" y="1"/>
                  </a:moveTo>
                  <a:cubicBezTo>
                    <a:pt x="232" y="1"/>
                    <a:pt x="161" y="27"/>
                    <a:pt x="108" y="81"/>
                  </a:cubicBezTo>
                  <a:cubicBezTo>
                    <a:pt x="1" y="188"/>
                    <a:pt x="1" y="366"/>
                    <a:pt x="108" y="473"/>
                  </a:cubicBezTo>
                  <a:cubicBezTo>
                    <a:pt x="250" y="616"/>
                    <a:pt x="429" y="688"/>
                    <a:pt x="625" y="688"/>
                  </a:cubicBezTo>
                  <a:cubicBezTo>
                    <a:pt x="821" y="688"/>
                    <a:pt x="1018" y="616"/>
                    <a:pt x="1160" y="473"/>
                  </a:cubicBezTo>
                  <a:cubicBezTo>
                    <a:pt x="1267" y="366"/>
                    <a:pt x="1267" y="188"/>
                    <a:pt x="1160" y="81"/>
                  </a:cubicBezTo>
                  <a:cubicBezTo>
                    <a:pt x="1107" y="27"/>
                    <a:pt x="1035" y="1"/>
                    <a:pt x="962" y="1"/>
                  </a:cubicBezTo>
                  <a:cubicBezTo>
                    <a:pt x="888" y="1"/>
                    <a:pt x="812" y="27"/>
                    <a:pt x="750" y="81"/>
                  </a:cubicBezTo>
                  <a:cubicBezTo>
                    <a:pt x="732" y="117"/>
                    <a:pt x="679" y="134"/>
                    <a:pt x="625" y="134"/>
                  </a:cubicBezTo>
                  <a:cubicBezTo>
                    <a:pt x="571" y="134"/>
                    <a:pt x="536" y="117"/>
                    <a:pt x="500" y="81"/>
                  </a:cubicBezTo>
                  <a:cubicBezTo>
                    <a:pt x="447" y="27"/>
                    <a:pt x="375"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120"/>
            <p:cNvSpPr/>
            <p:nvPr/>
          </p:nvSpPr>
          <p:spPr>
            <a:xfrm>
              <a:off x="3167313" y="3606875"/>
              <a:ext cx="31700" cy="17200"/>
            </a:xfrm>
            <a:custGeom>
              <a:avLst/>
              <a:gdLst/>
              <a:ahLst/>
              <a:cxnLst/>
              <a:rect l="l" t="t" r="r" b="b"/>
              <a:pathLst>
                <a:path w="1268" h="688" extrusionOk="0">
                  <a:moveTo>
                    <a:pt x="304" y="1"/>
                  </a:moveTo>
                  <a:cubicBezTo>
                    <a:pt x="233" y="1"/>
                    <a:pt x="161" y="27"/>
                    <a:pt x="108" y="81"/>
                  </a:cubicBezTo>
                  <a:cubicBezTo>
                    <a:pt x="1" y="188"/>
                    <a:pt x="1" y="366"/>
                    <a:pt x="108" y="473"/>
                  </a:cubicBezTo>
                  <a:cubicBezTo>
                    <a:pt x="251" y="616"/>
                    <a:pt x="429" y="688"/>
                    <a:pt x="625" y="688"/>
                  </a:cubicBezTo>
                  <a:cubicBezTo>
                    <a:pt x="839" y="688"/>
                    <a:pt x="1018" y="616"/>
                    <a:pt x="1161" y="473"/>
                  </a:cubicBezTo>
                  <a:cubicBezTo>
                    <a:pt x="1268" y="366"/>
                    <a:pt x="1268" y="188"/>
                    <a:pt x="1161" y="81"/>
                  </a:cubicBezTo>
                  <a:cubicBezTo>
                    <a:pt x="1107" y="27"/>
                    <a:pt x="1036" y="1"/>
                    <a:pt x="964" y="1"/>
                  </a:cubicBezTo>
                  <a:cubicBezTo>
                    <a:pt x="893" y="1"/>
                    <a:pt x="822" y="27"/>
                    <a:pt x="768" y="81"/>
                  </a:cubicBezTo>
                  <a:cubicBezTo>
                    <a:pt x="732" y="117"/>
                    <a:pt x="679" y="134"/>
                    <a:pt x="625" y="134"/>
                  </a:cubicBezTo>
                  <a:cubicBezTo>
                    <a:pt x="590" y="134"/>
                    <a:pt x="536" y="117"/>
                    <a:pt x="500" y="81"/>
                  </a:cubicBezTo>
                  <a:cubicBezTo>
                    <a:pt x="447" y="27"/>
                    <a:pt x="375"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120"/>
            <p:cNvSpPr/>
            <p:nvPr/>
          </p:nvSpPr>
          <p:spPr>
            <a:xfrm>
              <a:off x="3153938" y="3527250"/>
              <a:ext cx="13850" cy="13850"/>
            </a:xfrm>
            <a:custGeom>
              <a:avLst/>
              <a:gdLst/>
              <a:ahLst/>
              <a:cxnLst/>
              <a:rect l="l" t="t" r="r" b="b"/>
              <a:pathLst>
                <a:path w="554" h="554" extrusionOk="0">
                  <a:moveTo>
                    <a:pt x="268" y="1"/>
                  </a:moveTo>
                  <a:cubicBezTo>
                    <a:pt x="125" y="1"/>
                    <a:pt x="1" y="126"/>
                    <a:pt x="1" y="268"/>
                  </a:cubicBezTo>
                  <a:cubicBezTo>
                    <a:pt x="1" y="429"/>
                    <a:pt x="125" y="554"/>
                    <a:pt x="268" y="554"/>
                  </a:cubicBezTo>
                  <a:cubicBezTo>
                    <a:pt x="429" y="554"/>
                    <a:pt x="554" y="429"/>
                    <a:pt x="554" y="268"/>
                  </a:cubicBezTo>
                  <a:cubicBezTo>
                    <a:pt x="554" y="126"/>
                    <a:pt x="429"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8" name="Google Shape;2298;p120"/>
          <p:cNvGrpSpPr/>
          <p:nvPr/>
        </p:nvGrpSpPr>
        <p:grpSpPr>
          <a:xfrm>
            <a:off x="3003163" y="2165500"/>
            <a:ext cx="312725" cy="359100"/>
            <a:chOff x="1667750" y="2241700"/>
            <a:chExt cx="312725" cy="359100"/>
          </a:xfrm>
        </p:grpSpPr>
        <p:sp>
          <p:nvSpPr>
            <p:cNvPr id="2299" name="Google Shape;2299;p120"/>
            <p:cNvSpPr/>
            <p:nvPr/>
          </p:nvSpPr>
          <p:spPr>
            <a:xfrm>
              <a:off x="1667750" y="2241700"/>
              <a:ext cx="312725" cy="359100"/>
            </a:xfrm>
            <a:custGeom>
              <a:avLst/>
              <a:gdLst/>
              <a:ahLst/>
              <a:cxnLst/>
              <a:rect l="l" t="t" r="r" b="b"/>
              <a:pathLst>
                <a:path w="12509" h="14364" extrusionOk="0">
                  <a:moveTo>
                    <a:pt x="6888" y="0"/>
                  </a:moveTo>
                  <a:cubicBezTo>
                    <a:pt x="5407" y="0"/>
                    <a:pt x="3997" y="571"/>
                    <a:pt x="2927" y="1624"/>
                  </a:cubicBezTo>
                  <a:cubicBezTo>
                    <a:pt x="1874" y="2677"/>
                    <a:pt x="1285" y="4068"/>
                    <a:pt x="1285" y="5549"/>
                  </a:cubicBezTo>
                  <a:cubicBezTo>
                    <a:pt x="1285" y="5906"/>
                    <a:pt x="982" y="6513"/>
                    <a:pt x="465" y="7244"/>
                  </a:cubicBezTo>
                  <a:cubicBezTo>
                    <a:pt x="1" y="7887"/>
                    <a:pt x="72" y="8333"/>
                    <a:pt x="197" y="8600"/>
                  </a:cubicBezTo>
                  <a:cubicBezTo>
                    <a:pt x="340" y="8886"/>
                    <a:pt x="714" y="9207"/>
                    <a:pt x="1624" y="9261"/>
                  </a:cubicBezTo>
                  <a:lnTo>
                    <a:pt x="1624" y="10759"/>
                  </a:lnTo>
                  <a:cubicBezTo>
                    <a:pt x="1624" y="11705"/>
                    <a:pt x="2392" y="12472"/>
                    <a:pt x="3355" y="12472"/>
                  </a:cubicBezTo>
                  <a:cubicBezTo>
                    <a:pt x="4247" y="12472"/>
                    <a:pt x="4711" y="12508"/>
                    <a:pt x="4925" y="12686"/>
                  </a:cubicBezTo>
                  <a:cubicBezTo>
                    <a:pt x="5122" y="12865"/>
                    <a:pt x="5193" y="13311"/>
                    <a:pt x="5246" y="14096"/>
                  </a:cubicBezTo>
                  <a:cubicBezTo>
                    <a:pt x="5246" y="14257"/>
                    <a:pt x="5371" y="14364"/>
                    <a:pt x="5532" y="14364"/>
                  </a:cubicBezTo>
                  <a:lnTo>
                    <a:pt x="10242" y="14364"/>
                  </a:lnTo>
                  <a:cubicBezTo>
                    <a:pt x="10314" y="14364"/>
                    <a:pt x="10385" y="14328"/>
                    <a:pt x="10439" y="14274"/>
                  </a:cubicBezTo>
                  <a:cubicBezTo>
                    <a:pt x="10492" y="14221"/>
                    <a:pt x="10528" y="14149"/>
                    <a:pt x="10528" y="14060"/>
                  </a:cubicBezTo>
                  <a:cubicBezTo>
                    <a:pt x="10474" y="13311"/>
                    <a:pt x="10456" y="12793"/>
                    <a:pt x="10474" y="12330"/>
                  </a:cubicBezTo>
                  <a:cubicBezTo>
                    <a:pt x="10474" y="12169"/>
                    <a:pt x="10349" y="12044"/>
                    <a:pt x="10189" y="12044"/>
                  </a:cubicBezTo>
                  <a:cubicBezTo>
                    <a:pt x="10028" y="12044"/>
                    <a:pt x="9903" y="12169"/>
                    <a:pt x="9903" y="12312"/>
                  </a:cubicBezTo>
                  <a:cubicBezTo>
                    <a:pt x="9903" y="12740"/>
                    <a:pt x="9903" y="13186"/>
                    <a:pt x="9939" y="13810"/>
                  </a:cubicBezTo>
                  <a:lnTo>
                    <a:pt x="5782" y="13810"/>
                  </a:lnTo>
                  <a:cubicBezTo>
                    <a:pt x="5728" y="13079"/>
                    <a:pt x="5639" y="12561"/>
                    <a:pt x="5282" y="12258"/>
                  </a:cubicBezTo>
                  <a:cubicBezTo>
                    <a:pt x="4907" y="11937"/>
                    <a:pt x="4301" y="11901"/>
                    <a:pt x="3355" y="11901"/>
                  </a:cubicBezTo>
                  <a:cubicBezTo>
                    <a:pt x="2713" y="11901"/>
                    <a:pt x="2177" y="11384"/>
                    <a:pt x="2177" y="10759"/>
                  </a:cubicBezTo>
                  <a:lnTo>
                    <a:pt x="2177" y="10260"/>
                  </a:lnTo>
                  <a:lnTo>
                    <a:pt x="3212" y="10260"/>
                  </a:lnTo>
                  <a:cubicBezTo>
                    <a:pt x="3373" y="10260"/>
                    <a:pt x="3498" y="10135"/>
                    <a:pt x="3498" y="9974"/>
                  </a:cubicBezTo>
                  <a:cubicBezTo>
                    <a:pt x="3498" y="9832"/>
                    <a:pt x="3373" y="9707"/>
                    <a:pt x="3212" y="9707"/>
                  </a:cubicBezTo>
                  <a:lnTo>
                    <a:pt x="2177" y="9707"/>
                  </a:lnTo>
                  <a:lnTo>
                    <a:pt x="2177" y="8993"/>
                  </a:lnTo>
                  <a:cubicBezTo>
                    <a:pt x="2177" y="8832"/>
                    <a:pt x="2053" y="8707"/>
                    <a:pt x="1892" y="8707"/>
                  </a:cubicBezTo>
                  <a:cubicBezTo>
                    <a:pt x="1268" y="8707"/>
                    <a:pt x="821" y="8583"/>
                    <a:pt x="697" y="8333"/>
                  </a:cubicBezTo>
                  <a:cubicBezTo>
                    <a:pt x="607" y="8172"/>
                    <a:pt x="697" y="7905"/>
                    <a:pt x="929" y="7583"/>
                  </a:cubicBezTo>
                  <a:cubicBezTo>
                    <a:pt x="1339" y="6995"/>
                    <a:pt x="1856" y="6156"/>
                    <a:pt x="1856" y="5549"/>
                  </a:cubicBezTo>
                  <a:cubicBezTo>
                    <a:pt x="1856" y="2784"/>
                    <a:pt x="4104" y="553"/>
                    <a:pt x="6888" y="553"/>
                  </a:cubicBezTo>
                  <a:cubicBezTo>
                    <a:pt x="9671" y="553"/>
                    <a:pt x="11937" y="2784"/>
                    <a:pt x="11937" y="5549"/>
                  </a:cubicBezTo>
                  <a:cubicBezTo>
                    <a:pt x="11937" y="6459"/>
                    <a:pt x="11688" y="7351"/>
                    <a:pt x="11206" y="8136"/>
                  </a:cubicBezTo>
                  <a:cubicBezTo>
                    <a:pt x="10849" y="8707"/>
                    <a:pt x="10581" y="9243"/>
                    <a:pt x="10385" y="9742"/>
                  </a:cubicBezTo>
                  <a:cubicBezTo>
                    <a:pt x="10332" y="9903"/>
                    <a:pt x="10403" y="10064"/>
                    <a:pt x="10546" y="10117"/>
                  </a:cubicBezTo>
                  <a:cubicBezTo>
                    <a:pt x="10578" y="10129"/>
                    <a:pt x="10611" y="10135"/>
                    <a:pt x="10643" y="10135"/>
                  </a:cubicBezTo>
                  <a:cubicBezTo>
                    <a:pt x="10755" y="10135"/>
                    <a:pt x="10861" y="10067"/>
                    <a:pt x="10903" y="9956"/>
                  </a:cubicBezTo>
                  <a:cubicBezTo>
                    <a:pt x="11099" y="9475"/>
                    <a:pt x="11349" y="8975"/>
                    <a:pt x="11688" y="8422"/>
                  </a:cubicBezTo>
                  <a:cubicBezTo>
                    <a:pt x="12223" y="7566"/>
                    <a:pt x="12508" y="6566"/>
                    <a:pt x="12508" y="5549"/>
                  </a:cubicBezTo>
                  <a:cubicBezTo>
                    <a:pt x="12508" y="4068"/>
                    <a:pt x="11920" y="2677"/>
                    <a:pt x="10849" y="1624"/>
                  </a:cubicBezTo>
                  <a:cubicBezTo>
                    <a:pt x="9796" y="571"/>
                    <a:pt x="8387" y="0"/>
                    <a:pt x="6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120"/>
            <p:cNvSpPr/>
            <p:nvPr/>
          </p:nvSpPr>
          <p:spPr>
            <a:xfrm>
              <a:off x="1735100" y="2392025"/>
              <a:ext cx="13875" cy="14300"/>
            </a:xfrm>
            <a:custGeom>
              <a:avLst/>
              <a:gdLst/>
              <a:ahLst/>
              <a:cxnLst/>
              <a:rect l="l" t="t" r="r" b="b"/>
              <a:pathLst>
                <a:path w="555" h="572" extrusionOk="0">
                  <a:moveTo>
                    <a:pt x="269" y="0"/>
                  </a:moveTo>
                  <a:cubicBezTo>
                    <a:pt x="126" y="0"/>
                    <a:pt x="1" y="125"/>
                    <a:pt x="1" y="286"/>
                  </a:cubicBezTo>
                  <a:cubicBezTo>
                    <a:pt x="1" y="446"/>
                    <a:pt x="126" y="571"/>
                    <a:pt x="269" y="571"/>
                  </a:cubicBezTo>
                  <a:cubicBezTo>
                    <a:pt x="429" y="571"/>
                    <a:pt x="554" y="446"/>
                    <a:pt x="554" y="286"/>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120"/>
            <p:cNvSpPr/>
            <p:nvPr/>
          </p:nvSpPr>
          <p:spPr>
            <a:xfrm>
              <a:off x="1918450" y="2511575"/>
              <a:ext cx="13850" cy="13850"/>
            </a:xfrm>
            <a:custGeom>
              <a:avLst/>
              <a:gdLst/>
              <a:ahLst/>
              <a:cxnLst/>
              <a:rect l="l" t="t" r="r" b="b"/>
              <a:pathLst>
                <a:path w="554" h="554" extrusionOk="0">
                  <a:moveTo>
                    <a:pt x="286" y="0"/>
                  </a:moveTo>
                  <a:cubicBezTo>
                    <a:pt x="125" y="0"/>
                    <a:pt x="0" y="125"/>
                    <a:pt x="0" y="268"/>
                  </a:cubicBezTo>
                  <a:cubicBezTo>
                    <a:pt x="0" y="428"/>
                    <a:pt x="125" y="553"/>
                    <a:pt x="286" y="553"/>
                  </a:cubicBezTo>
                  <a:cubicBezTo>
                    <a:pt x="428" y="553"/>
                    <a:pt x="553" y="428"/>
                    <a:pt x="553" y="268"/>
                  </a:cubicBezTo>
                  <a:cubicBezTo>
                    <a:pt x="553" y="125"/>
                    <a:pt x="428"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120"/>
            <p:cNvSpPr/>
            <p:nvPr/>
          </p:nvSpPr>
          <p:spPr>
            <a:xfrm>
              <a:off x="1729750" y="2361250"/>
              <a:ext cx="38850" cy="20975"/>
            </a:xfrm>
            <a:custGeom>
              <a:avLst/>
              <a:gdLst/>
              <a:ahLst/>
              <a:cxnLst/>
              <a:rect l="l" t="t" r="r" b="b"/>
              <a:pathLst>
                <a:path w="1554" h="839" extrusionOk="0">
                  <a:moveTo>
                    <a:pt x="286" y="0"/>
                  </a:moveTo>
                  <a:cubicBezTo>
                    <a:pt x="126" y="0"/>
                    <a:pt x="1" y="125"/>
                    <a:pt x="1" y="286"/>
                  </a:cubicBezTo>
                  <a:cubicBezTo>
                    <a:pt x="1" y="446"/>
                    <a:pt x="126" y="571"/>
                    <a:pt x="286" y="571"/>
                  </a:cubicBezTo>
                  <a:cubicBezTo>
                    <a:pt x="393" y="571"/>
                    <a:pt x="518" y="625"/>
                    <a:pt x="661" y="678"/>
                  </a:cubicBezTo>
                  <a:cubicBezTo>
                    <a:pt x="839" y="767"/>
                    <a:pt x="1036" y="839"/>
                    <a:pt x="1268" y="839"/>
                  </a:cubicBezTo>
                  <a:cubicBezTo>
                    <a:pt x="1410" y="839"/>
                    <a:pt x="1553" y="714"/>
                    <a:pt x="1553" y="571"/>
                  </a:cubicBezTo>
                  <a:cubicBezTo>
                    <a:pt x="1553" y="410"/>
                    <a:pt x="1410" y="286"/>
                    <a:pt x="1268" y="286"/>
                  </a:cubicBezTo>
                  <a:cubicBezTo>
                    <a:pt x="1161" y="286"/>
                    <a:pt x="1018" y="232"/>
                    <a:pt x="875" y="161"/>
                  </a:cubicBezTo>
                  <a:cubicBezTo>
                    <a:pt x="697" y="89"/>
                    <a:pt x="5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120"/>
            <p:cNvSpPr/>
            <p:nvPr/>
          </p:nvSpPr>
          <p:spPr>
            <a:xfrm>
              <a:off x="1791325" y="2286850"/>
              <a:ext cx="155250" cy="130625"/>
            </a:xfrm>
            <a:custGeom>
              <a:avLst/>
              <a:gdLst/>
              <a:ahLst/>
              <a:cxnLst/>
              <a:rect l="l" t="t" r="r" b="b"/>
              <a:pathLst>
                <a:path w="6210" h="5225" extrusionOk="0">
                  <a:moveTo>
                    <a:pt x="3105" y="657"/>
                  </a:moveTo>
                  <a:cubicBezTo>
                    <a:pt x="3479" y="1013"/>
                    <a:pt x="3694" y="1602"/>
                    <a:pt x="3694" y="2227"/>
                  </a:cubicBezTo>
                  <a:cubicBezTo>
                    <a:pt x="3694" y="2851"/>
                    <a:pt x="3479" y="3422"/>
                    <a:pt x="3105" y="3797"/>
                  </a:cubicBezTo>
                  <a:cubicBezTo>
                    <a:pt x="2730" y="3422"/>
                    <a:pt x="2498" y="2851"/>
                    <a:pt x="2498" y="2227"/>
                  </a:cubicBezTo>
                  <a:cubicBezTo>
                    <a:pt x="2498" y="1602"/>
                    <a:pt x="2730" y="1013"/>
                    <a:pt x="3105" y="657"/>
                  </a:cubicBezTo>
                  <a:close/>
                  <a:moveTo>
                    <a:pt x="964" y="2030"/>
                  </a:moveTo>
                  <a:cubicBezTo>
                    <a:pt x="1285" y="2030"/>
                    <a:pt x="1642" y="2155"/>
                    <a:pt x="1945" y="2352"/>
                  </a:cubicBezTo>
                  <a:cubicBezTo>
                    <a:pt x="1963" y="2905"/>
                    <a:pt x="2141" y="3422"/>
                    <a:pt x="2409" y="3833"/>
                  </a:cubicBezTo>
                  <a:cubicBezTo>
                    <a:pt x="2106" y="3743"/>
                    <a:pt x="1802" y="3565"/>
                    <a:pt x="1552" y="3315"/>
                  </a:cubicBezTo>
                  <a:cubicBezTo>
                    <a:pt x="1178" y="2940"/>
                    <a:pt x="964" y="2459"/>
                    <a:pt x="964" y="2030"/>
                  </a:cubicBezTo>
                  <a:close/>
                  <a:moveTo>
                    <a:pt x="5246" y="2030"/>
                  </a:moveTo>
                  <a:cubicBezTo>
                    <a:pt x="5228" y="2459"/>
                    <a:pt x="5014" y="2940"/>
                    <a:pt x="4657" y="3315"/>
                  </a:cubicBezTo>
                  <a:cubicBezTo>
                    <a:pt x="4407" y="3565"/>
                    <a:pt x="4104" y="3743"/>
                    <a:pt x="3801" y="3833"/>
                  </a:cubicBezTo>
                  <a:cubicBezTo>
                    <a:pt x="4068" y="3422"/>
                    <a:pt x="4229" y="2905"/>
                    <a:pt x="4264" y="2352"/>
                  </a:cubicBezTo>
                  <a:cubicBezTo>
                    <a:pt x="4568" y="2155"/>
                    <a:pt x="4925" y="2030"/>
                    <a:pt x="5246" y="2030"/>
                  </a:cubicBezTo>
                  <a:close/>
                  <a:moveTo>
                    <a:pt x="1213" y="3761"/>
                  </a:moveTo>
                  <a:cubicBezTo>
                    <a:pt x="1570" y="4100"/>
                    <a:pt x="2016" y="4332"/>
                    <a:pt x="2462" y="4421"/>
                  </a:cubicBezTo>
                  <a:cubicBezTo>
                    <a:pt x="2248" y="4564"/>
                    <a:pt x="1981" y="4653"/>
                    <a:pt x="1695" y="4653"/>
                  </a:cubicBezTo>
                  <a:cubicBezTo>
                    <a:pt x="1285" y="4653"/>
                    <a:pt x="892" y="4475"/>
                    <a:pt x="642" y="4172"/>
                  </a:cubicBezTo>
                  <a:cubicBezTo>
                    <a:pt x="785" y="3975"/>
                    <a:pt x="981" y="3850"/>
                    <a:pt x="1213" y="3761"/>
                  </a:cubicBezTo>
                  <a:close/>
                  <a:moveTo>
                    <a:pt x="4996" y="3761"/>
                  </a:moveTo>
                  <a:cubicBezTo>
                    <a:pt x="5210" y="3850"/>
                    <a:pt x="5424" y="3975"/>
                    <a:pt x="5567" y="4172"/>
                  </a:cubicBezTo>
                  <a:cubicBezTo>
                    <a:pt x="5317" y="4475"/>
                    <a:pt x="4925" y="4653"/>
                    <a:pt x="4496" y="4653"/>
                  </a:cubicBezTo>
                  <a:cubicBezTo>
                    <a:pt x="4229" y="4653"/>
                    <a:pt x="3961" y="4564"/>
                    <a:pt x="3729" y="4421"/>
                  </a:cubicBezTo>
                  <a:cubicBezTo>
                    <a:pt x="4175" y="4332"/>
                    <a:pt x="4621" y="4100"/>
                    <a:pt x="4996" y="3761"/>
                  </a:cubicBezTo>
                  <a:close/>
                  <a:moveTo>
                    <a:pt x="3102" y="1"/>
                  </a:moveTo>
                  <a:cubicBezTo>
                    <a:pt x="3042" y="1"/>
                    <a:pt x="2980" y="23"/>
                    <a:pt x="2926" y="68"/>
                  </a:cubicBezTo>
                  <a:cubicBezTo>
                    <a:pt x="2445" y="425"/>
                    <a:pt x="2088" y="1031"/>
                    <a:pt x="1981" y="1727"/>
                  </a:cubicBezTo>
                  <a:cubicBezTo>
                    <a:pt x="1634" y="1554"/>
                    <a:pt x="1263" y="1462"/>
                    <a:pt x="907" y="1462"/>
                  </a:cubicBezTo>
                  <a:cubicBezTo>
                    <a:pt x="824" y="1462"/>
                    <a:pt x="742" y="1467"/>
                    <a:pt x="660" y="1477"/>
                  </a:cubicBezTo>
                  <a:cubicBezTo>
                    <a:pt x="535" y="1495"/>
                    <a:pt x="446" y="1602"/>
                    <a:pt x="428" y="1709"/>
                  </a:cubicBezTo>
                  <a:cubicBezTo>
                    <a:pt x="339" y="2245"/>
                    <a:pt x="500" y="2816"/>
                    <a:pt x="821" y="3315"/>
                  </a:cubicBezTo>
                  <a:cubicBezTo>
                    <a:pt x="500" y="3476"/>
                    <a:pt x="232" y="3708"/>
                    <a:pt x="54" y="4011"/>
                  </a:cubicBezTo>
                  <a:cubicBezTo>
                    <a:pt x="0" y="4100"/>
                    <a:pt x="0" y="4225"/>
                    <a:pt x="54" y="4314"/>
                  </a:cubicBezTo>
                  <a:cubicBezTo>
                    <a:pt x="393" y="4867"/>
                    <a:pt x="1017" y="5224"/>
                    <a:pt x="1695" y="5224"/>
                  </a:cubicBezTo>
                  <a:cubicBezTo>
                    <a:pt x="2230" y="5224"/>
                    <a:pt x="2748" y="4992"/>
                    <a:pt x="3105" y="4618"/>
                  </a:cubicBezTo>
                  <a:cubicBezTo>
                    <a:pt x="3462" y="4992"/>
                    <a:pt x="3961" y="5224"/>
                    <a:pt x="4496" y="5224"/>
                  </a:cubicBezTo>
                  <a:cubicBezTo>
                    <a:pt x="5174" y="5224"/>
                    <a:pt x="5817" y="4867"/>
                    <a:pt x="6156" y="4314"/>
                  </a:cubicBezTo>
                  <a:cubicBezTo>
                    <a:pt x="6209" y="4225"/>
                    <a:pt x="6209" y="4100"/>
                    <a:pt x="6156" y="4011"/>
                  </a:cubicBezTo>
                  <a:cubicBezTo>
                    <a:pt x="5960" y="3708"/>
                    <a:pt x="5692" y="3476"/>
                    <a:pt x="5371" y="3315"/>
                  </a:cubicBezTo>
                  <a:cubicBezTo>
                    <a:pt x="5710" y="2816"/>
                    <a:pt x="5870" y="2245"/>
                    <a:pt x="5781" y="1709"/>
                  </a:cubicBezTo>
                  <a:cubicBezTo>
                    <a:pt x="5763" y="1602"/>
                    <a:pt x="5674" y="1495"/>
                    <a:pt x="5549" y="1477"/>
                  </a:cubicBezTo>
                  <a:cubicBezTo>
                    <a:pt x="5468" y="1467"/>
                    <a:pt x="5385" y="1462"/>
                    <a:pt x="5302" y="1462"/>
                  </a:cubicBezTo>
                  <a:cubicBezTo>
                    <a:pt x="4946" y="1462"/>
                    <a:pt x="4576" y="1554"/>
                    <a:pt x="4229" y="1727"/>
                  </a:cubicBezTo>
                  <a:cubicBezTo>
                    <a:pt x="4104" y="1031"/>
                    <a:pt x="3765" y="425"/>
                    <a:pt x="3265" y="68"/>
                  </a:cubicBezTo>
                  <a:cubicBezTo>
                    <a:pt x="3221" y="23"/>
                    <a:pt x="3163" y="1"/>
                    <a:pt x="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4" name="Google Shape;2304;p120"/>
          <p:cNvGrpSpPr/>
          <p:nvPr/>
        </p:nvGrpSpPr>
        <p:grpSpPr>
          <a:xfrm>
            <a:off x="2462538" y="1581600"/>
            <a:ext cx="280600" cy="359550"/>
            <a:chOff x="2462538" y="1657800"/>
            <a:chExt cx="280600" cy="359550"/>
          </a:xfrm>
        </p:grpSpPr>
        <p:sp>
          <p:nvSpPr>
            <p:cNvPr id="2305" name="Google Shape;2305;p120"/>
            <p:cNvSpPr/>
            <p:nvPr/>
          </p:nvSpPr>
          <p:spPr>
            <a:xfrm>
              <a:off x="2462538" y="1657800"/>
              <a:ext cx="280600" cy="359550"/>
            </a:xfrm>
            <a:custGeom>
              <a:avLst/>
              <a:gdLst/>
              <a:ahLst/>
              <a:cxnLst/>
              <a:rect l="l" t="t" r="r" b="b"/>
              <a:pathLst>
                <a:path w="11224" h="14382" extrusionOk="0">
                  <a:moveTo>
                    <a:pt x="5621" y="553"/>
                  </a:moveTo>
                  <a:cubicBezTo>
                    <a:pt x="5853" y="553"/>
                    <a:pt x="6067" y="714"/>
                    <a:pt x="6138" y="928"/>
                  </a:cubicBezTo>
                  <a:cubicBezTo>
                    <a:pt x="6174" y="1053"/>
                    <a:pt x="6281" y="1124"/>
                    <a:pt x="6406" y="1124"/>
                  </a:cubicBezTo>
                  <a:lnTo>
                    <a:pt x="8137" y="1124"/>
                  </a:lnTo>
                  <a:lnTo>
                    <a:pt x="8137" y="2248"/>
                  </a:lnTo>
                  <a:lnTo>
                    <a:pt x="6870" y="2248"/>
                  </a:lnTo>
                  <a:cubicBezTo>
                    <a:pt x="6727" y="2248"/>
                    <a:pt x="6602" y="2373"/>
                    <a:pt x="6602" y="2534"/>
                  </a:cubicBezTo>
                  <a:cubicBezTo>
                    <a:pt x="6602" y="2677"/>
                    <a:pt x="6727" y="2802"/>
                    <a:pt x="6870" y="2802"/>
                  </a:cubicBezTo>
                  <a:lnTo>
                    <a:pt x="8137" y="2802"/>
                  </a:lnTo>
                  <a:cubicBezTo>
                    <a:pt x="8351" y="2802"/>
                    <a:pt x="8529" y="2695"/>
                    <a:pt x="8618" y="2534"/>
                  </a:cubicBezTo>
                  <a:lnTo>
                    <a:pt x="9546" y="2534"/>
                  </a:lnTo>
                  <a:lnTo>
                    <a:pt x="9546" y="12686"/>
                  </a:lnTo>
                  <a:lnTo>
                    <a:pt x="1678" y="12686"/>
                  </a:lnTo>
                  <a:lnTo>
                    <a:pt x="1678" y="2534"/>
                  </a:lnTo>
                  <a:lnTo>
                    <a:pt x="2605" y="2534"/>
                  </a:lnTo>
                  <a:cubicBezTo>
                    <a:pt x="2695" y="2695"/>
                    <a:pt x="2873" y="2802"/>
                    <a:pt x="3087" y="2802"/>
                  </a:cubicBezTo>
                  <a:lnTo>
                    <a:pt x="4354" y="2802"/>
                  </a:lnTo>
                  <a:cubicBezTo>
                    <a:pt x="4497" y="2802"/>
                    <a:pt x="4639" y="2677"/>
                    <a:pt x="4639" y="2534"/>
                  </a:cubicBezTo>
                  <a:cubicBezTo>
                    <a:pt x="4639" y="2373"/>
                    <a:pt x="4497" y="2248"/>
                    <a:pt x="4354" y="2248"/>
                  </a:cubicBezTo>
                  <a:lnTo>
                    <a:pt x="3087" y="2248"/>
                  </a:lnTo>
                  <a:lnTo>
                    <a:pt x="3087" y="1124"/>
                  </a:lnTo>
                  <a:lnTo>
                    <a:pt x="4818" y="1124"/>
                  </a:lnTo>
                  <a:cubicBezTo>
                    <a:pt x="4943" y="1124"/>
                    <a:pt x="5050" y="1053"/>
                    <a:pt x="5086" y="928"/>
                  </a:cubicBezTo>
                  <a:cubicBezTo>
                    <a:pt x="5157" y="714"/>
                    <a:pt x="5371" y="553"/>
                    <a:pt x="5621" y="553"/>
                  </a:cubicBezTo>
                  <a:close/>
                  <a:moveTo>
                    <a:pt x="10385" y="1410"/>
                  </a:moveTo>
                  <a:cubicBezTo>
                    <a:pt x="10545" y="1410"/>
                    <a:pt x="10670" y="1535"/>
                    <a:pt x="10670" y="1677"/>
                  </a:cubicBezTo>
                  <a:lnTo>
                    <a:pt x="10670" y="13525"/>
                  </a:lnTo>
                  <a:cubicBezTo>
                    <a:pt x="10670" y="13686"/>
                    <a:pt x="10545" y="13810"/>
                    <a:pt x="10385" y="13810"/>
                  </a:cubicBezTo>
                  <a:lnTo>
                    <a:pt x="839" y="13810"/>
                  </a:lnTo>
                  <a:cubicBezTo>
                    <a:pt x="678" y="13810"/>
                    <a:pt x="554" y="13686"/>
                    <a:pt x="554" y="13525"/>
                  </a:cubicBezTo>
                  <a:lnTo>
                    <a:pt x="554" y="1677"/>
                  </a:lnTo>
                  <a:cubicBezTo>
                    <a:pt x="554" y="1535"/>
                    <a:pt x="678" y="1410"/>
                    <a:pt x="839" y="1410"/>
                  </a:cubicBezTo>
                  <a:lnTo>
                    <a:pt x="2534" y="1410"/>
                  </a:lnTo>
                  <a:lnTo>
                    <a:pt x="2534" y="1963"/>
                  </a:lnTo>
                  <a:lnTo>
                    <a:pt x="1410" y="1963"/>
                  </a:lnTo>
                  <a:cubicBezTo>
                    <a:pt x="1249" y="1963"/>
                    <a:pt x="1124" y="2088"/>
                    <a:pt x="1124" y="2248"/>
                  </a:cubicBezTo>
                  <a:lnTo>
                    <a:pt x="1124" y="12972"/>
                  </a:lnTo>
                  <a:cubicBezTo>
                    <a:pt x="1124" y="13132"/>
                    <a:pt x="1249" y="13257"/>
                    <a:pt x="1410" y="13257"/>
                  </a:cubicBezTo>
                  <a:lnTo>
                    <a:pt x="9832" y="13257"/>
                  </a:lnTo>
                  <a:cubicBezTo>
                    <a:pt x="9974" y="13257"/>
                    <a:pt x="10099" y="13132"/>
                    <a:pt x="10099" y="12972"/>
                  </a:cubicBezTo>
                  <a:lnTo>
                    <a:pt x="10099" y="2248"/>
                  </a:lnTo>
                  <a:cubicBezTo>
                    <a:pt x="10099" y="2088"/>
                    <a:pt x="9974" y="1963"/>
                    <a:pt x="9832" y="1963"/>
                  </a:cubicBezTo>
                  <a:lnTo>
                    <a:pt x="8708" y="1963"/>
                  </a:lnTo>
                  <a:lnTo>
                    <a:pt x="8708" y="1410"/>
                  </a:lnTo>
                  <a:close/>
                  <a:moveTo>
                    <a:pt x="5621" y="0"/>
                  </a:moveTo>
                  <a:cubicBezTo>
                    <a:pt x="5210" y="0"/>
                    <a:pt x="4836" y="214"/>
                    <a:pt x="4639" y="553"/>
                  </a:cubicBezTo>
                  <a:lnTo>
                    <a:pt x="3087" y="553"/>
                  </a:lnTo>
                  <a:cubicBezTo>
                    <a:pt x="2873" y="553"/>
                    <a:pt x="2695" y="678"/>
                    <a:pt x="2605" y="839"/>
                  </a:cubicBezTo>
                  <a:lnTo>
                    <a:pt x="839" y="839"/>
                  </a:lnTo>
                  <a:cubicBezTo>
                    <a:pt x="375" y="839"/>
                    <a:pt x="0" y="1214"/>
                    <a:pt x="0" y="1677"/>
                  </a:cubicBezTo>
                  <a:lnTo>
                    <a:pt x="0" y="13525"/>
                  </a:lnTo>
                  <a:cubicBezTo>
                    <a:pt x="0" y="13989"/>
                    <a:pt x="375" y="14381"/>
                    <a:pt x="839" y="14381"/>
                  </a:cubicBezTo>
                  <a:lnTo>
                    <a:pt x="10385" y="14381"/>
                  </a:lnTo>
                  <a:cubicBezTo>
                    <a:pt x="10849" y="14381"/>
                    <a:pt x="11223" y="13989"/>
                    <a:pt x="11223" y="13525"/>
                  </a:cubicBezTo>
                  <a:lnTo>
                    <a:pt x="11223" y="1677"/>
                  </a:lnTo>
                  <a:cubicBezTo>
                    <a:pt x="11223" y="1214"/>
                    <a:pt x="10849" y="839"/>
                    <a:pt x="10385" y="839"/>
                  </a:cubicBezTo>
                  <a:lnTo>
                    <a:pt x="8618" y="839"/>
                  </a:lnTo>
                  <a:cubicBezTo>
                    <a:pt x="8529" y="678"/>
                    <a:pt x="8351" y="553"/>
                    <a:pt x="8137" y="553"/>
                  </a:cubicBezTo>
                  <a:lnTo>
                    <a:pt x="6584" y="553"/>
                  </a:lnTo>
                  <a:cubicBezTo>
                    <a:pt x="6388" y="214"/>
                    <a:pt x="6013" y="0"/>
                    <a:pt x="5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120"/>
            <p:cNvSpPr/>
            <p:nvPr/>
          </p:nvSpPr>
          <p:spPr>
            <a:xfrm>
              <a:off x="2595913" y="1714000"/>
              <a:ext cx="13850" cy="13850"/>
            </a:xfrm>
            <a:custGeom>
              <a:avLst/>
              <a:gdLst/>
              <a:ahLst/>
              <a:cxnLst/>
              <a:rect l="l" t="t" r="r" b="b"/>
              <a:pathLst>
                <a:path w="554" h="554" extrusionOk="0">
                  <a:moveTo>
                    <a:pt x="286" y="0"/>
                  </a:moveTo>
                  <a:cubicBezTo>
                    <a:pt x="125" y="0"/>
                    <a:pt x="0" y="125"/>
                    <a:pt x="0" y="286"/>
                  </a:cubicBezTo>
                  <a:cubicBezTo>
                    <a:pt x="0" y="429"/>
                    <a:pt x="125" y="554"/>
                    <a:pt x="286" y="554"/>
                  </a:cubicBezTo>
                  <a:cubicBezTo>
                    <a:pt x="429" y="554"/>
                    <a:pt x="553" y="429"/>
                    <a:pt x="553" y="286"/>
                  </a:cubicBezTo>
                  <a:cubicBezTo>
                    <a:pt x="553"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120"/>
            <p:cNvSpPr/>
            <p:nvPr/>
          </p:nvSpPr>
          <p:spPr>
            <a:xfrm>
              <a:off x="2553538" y="1755925"/>
              <a:ext cx="98600" cy="98600"/>
            </a:xfrm>
            <a:custGeom>
              <a:avLst/>
              <a:gdLst/>
              <a:ahLst/>
              <a:cxnLst/>
              <a:rect l="l" t="t" r="r" b="b"/>
              <a:pathLst>
                <a:path w="3944" h="3944" extrusionOk="0">
                  <a:moveTo>
                    <a:pt x="2320" y="572"/>
                  </a:moveTo>
                  <a:lnTo>
                    <a:pt x="2320" y="1339"/>
                  </a:lnTo>
                  <a:cubicBezTo>
                    <a:pt x="2320" y="1499"/>
                    <a:pt x="2445" y="1624"/>
                    <a:pt x="2605" y="1624"/>
                  </a:cubicBezTo>
                  <a:lnTo>
                    <a:pt x="3373" y="1624"/>
                  </a:lnTo>
                  <a:lnTo>
                    <a:pt x="3373" y="2320"/>
                  </a:lnTo>
                  <a:lnTo>
                    <a:pt x="2605" y="2320"/>
                  </a:lnTo>
                  <a:cubicBezTo>
                    <a:pt x="2445" y="2320"/>
                    <a:pt x="2320" y="2445"/>
                    <a:pt x="2320" y="2606"/>
                  </a:cubicBezTo>
                  <a:lnTo>
                    <a:pt x="2320" y="3373"/>
                  </a:lnTo>
                  <a:lnTo>
                    <a:pt x="1624" y="3373"/>
                  </a:lnTo>
                  <a:lnTo>
                    <a:pt x="1624" y="2606"/>
                  </a:lnTo>
                  <a:cubicBezTo>
                    <a:pt x="1624" y="2445"/>
                    <a:pt x="1499" y="2320"/>
                    <a:pt x="1338" y="2320"/>
                  </a:cubicBezTo>
                  <a:lnTo>
                    <a:pt x="571" y="2320"/>
                  </a:lnTo>
                  <a:lnTo>
                    <a:pt x="571" y="1624"/>
                  </a:lnTo>
                  <a:lnTo>
                    <a:pt x="1338" y="1624"/>
                  </a:lnTo>
                  <a:cubicBezTo>
                    <a:pt x="1499" y="1624"/>
                    <a:pt x="1624" y="1499"/>
                    <a:pt x="1624" y="1339"/>
                  </a:cubicBezTo>
                  <a:lnTo>
                    <a:pt x="1624" y="572"/>
                  </a:lnTo>
                  <a:close/>
                  <a:moveTo>
                    <a:pt x="1624" y="1"/>
                  </a:moveTo>
                  <a:cubicBezTo>
                    <a:pt x="1321" y="1"/>
                    <a:pt x="1053" y="250"/>
                    <a:pt x="1053" y="572"/>
                  </a:cubicBezTo>
                  <a:lnTo>
                    <a:pt x="1053" y="1053"/>
                  </a:lnTo>
                  <a:lnTo>
                    <a:pt x="571" y="1053"/>
                  </a:lnTo>
                  <a:cubicBezTo>
                    <a:pt x="268" y="1053"/>
                    <a:pt x="0" y="1303"/>
                    <a:pt x="0" y="1624"/>
                  </a:cubicBezTo>
                  <a:lnTo>
                    <a:pt x="0" y="2320"/>
                  </a:lnTo>
                  <a:cubicBezTo>
                    <a:pt x="0" y="2624"/>
                    <a:pt x="268" y="2891"/>
                    <a:pt x="571" y="2891"/>
                  </a:cubicBezTo>
                  <a:lnTo>
                    <a:pt x="1053" y="2891"/>
                  </a:lnTo>
                  <a:lnTo>
                    <a:pt x="1053" y="3373"/>
                  </a:lnTo>
                  <a:cubicBezTo>
                    <a:pt x="1053" y="3676"/>
                    <a:pt x="1321" y="3944"/>
                    <a:pt x="1624" y="3944"/>
                  </a:cubicBezTo>
                  <a:lnTo>
                    <a:pt x="2320" y="3944"/>
                  </a:lnTo>
                  <a:cubicBezTo>
                    <a:pt x="2641" y="3944"/>
                    <a:pt x="2891" y="3676"/>
                    <a:pt x="2891" y="3373"/>
                  </a:cubicBezTo>
                  <a:lnTo>
                    <a:pt x="2891" y="2891"/>
                  </a:lnTo>
                  <a:lnTo>
                    <a:pt x="3373" y="2891"/>
                  </a:lnTo>
                  <a:cubicBezTo>
                    <a:pt x="3694" y="2891"/>
                    <a:pt x="3944" y="2624"/>
                    <a:pt x="3944" y="2320"/>
                  </a:cubicBezTo>
                  <a:lnTo>
                    <a:pt x="3944" y="1624"/>
                  </a:lnTo>
                  <a:cubicBezTo>
                    <a:pt x="3944" y="1303"/>
                    <a:pt x="3694" y="1053"/>
                    <a:pt x="3373" y="1053"/>
                  </a:cubicBezTo>
                  <a:lnTo>
                    <a:pt x="2891" y="1053"/>
                  </a:lnTo>
                  <a:lnTo>
                    <a:pt x="2891" y="572"/>
                  </a:lnTo>
                  <a:cubicBezTo>
                    <a:pt x="2891" y="250"/>
                    <a:pt x="2641" y="1"/>
                    <a:pt x="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120"/>
            <p:cNvSpPr/>
            <p:nvPr/>
          </p:nvSpPr>
          <p:spPr>
            <a:xfrm>
              <a:off x="2525888" y="1883950"/>
              <a:ext cx="154350" cy="13850"/>
            </a:xfrm>
            <a:custGeom>
              <a:avLst/>
              <a:gdLst/>
              <a:ahLst/>
              <a:cxnLst/>
              <a:rect l="l" t="t" r="r" b="b"/>
              <a:pathLst>
                <a:path w="6174" h="554" extrusionOk="0">
                  <a:moveTo>
                    <a:pt x="268" y="0"/>
                  </a:moveTo>
                  <a:cubicBezTo>
                    <a:pt x="125" y="0"/>
                    <a:pt x="0" y="125"/>
                    <a:pt x="0" y="268"/>
                  </a:cubicBezTo>
                  <a:cubicBezTo>
                    <a:pt x="0" y="429"/>
                    <a:pt x="125" y="554"/>
                    <a:pt x="268" y="554"/>
                  </a:cubicBezTo>
                  <a:lnTo>
                    <a:pt x="5888" y="554"/>
                  </a:lnTo>
                  <a:cubicBezTo>
                    <a:pt x="6049" y="554"/>
                    <a:pt x="6174" y="429"/>
                    <a:pt x="6174" y="268"/>
                  </a:cubicBezTo>
                  <a:cubicBezTo>
                    <a:pt x="6174" y="125"/>
                    <a:pt x="6049" y="0"/>
                    <a:pt x="5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120"/>
            <p:cNvSpPr/>
            <p:nvPr/>
          </p:nvSpPr>
          <p:spPr>
            <a:xfrm>
              <a:off x="2525888" y="1912050"/>
              <a:ext cx="154350" cy="13850"/>
            </a:xfrm>
            <a:custGeom>
              <a:avLst/>
              <a:gdLst/>
              <a:ahLst/>
              <a:cxnLst/>
              <a:rect l="l" t="t" r="r" b="b"/>
              <a:pathLst>
                <a:path w="6174" h="554" extrusionOk="0">
                  <a:moveTo>
                    <a:pt x="268" y="1"/>
                  </a:moveTo>
                  <a:cubicBezTo>
                    <a:pt x="125" y="1"/>
                    <a:pt x="0" y="125"/>
                    <a:pt x="0" y="268"/>
                  </a:cubicBezTo>
                  <a:cubicBezTo>
                    <a:pt x="0" y="429"/>
                    <a:pt x="125" y="554"/>
                    <a:pt x="268" y="554"/>
                  </a:cubicBezTo>
                  <a:lnTo>
                    <a:pt x="5888" y="554"/>
                  </a:lnTo>
                  <a:cubicBezTo>
                    <a:pt x="6049" y="554"/>
                    <a:pt x="6174" y="429"/>
                    <a:pt x="6174" y="268"/>
                  </a:cubicBezTo>
                  <a:cubicBezTo>
                    <a:pt x="6174" y="125"/>
                    <a:pt x="6049" y="1"/>
                    <a:pt x="5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120"/>
            <p:cNvSpPr/>
            <p:nvPr/>
          </p:nvSpPr>
          <p:spPr>
            <a:xfrm>
              <a:off x="2525888" y="1939700"/>
              <a:ext cx="154350" cy="14300"/>
            </a:xfrm>
            <a:custGeom>
              <a:avLst/>
              <a:gdLst/>
              <a:ahLst/>
              <a:cxnLst/>
              <a:rect l="l" t="t" r="r" b="b"/>
              <a:pathLst>
                <a:path w="6174" h="572" extrusionOk="0">
                  <a:moveTo>
                    <a:pt x="268" y="1"/>
                  </a:moveTo>
                  <a:cubicBezTo>
                    <a:pt x="125" y="1"/>
                    <a:pt x="0" y="126"/>
                    <a:pt x="0" y="286"/>
                  </a:cubicBezTo>
                  <a:cubicBezTo>
                    <a:pt x="0" y="447"/>
                    <a:pt x="125" y="572"/>
                    <a:pt x="268" y="572"/>
                  </a:cubicBezTo>
                  <a:lnTo>
                    <a:pt x="5888" y="572"/>
                  </a:lnTo>
                  <a:cubicBezTo>
                    <a:pt x="6049" y="572"/>
                    <a:pt x="6174" y="447"/>
                    <a:pt x="6174" y="286"/>
                  </a:cubicBezTo>
                  <a:cubicBezTo>
                    <a:pt x="6174" y="126"/>
                    <a:pt x="6049" y="1"/>
                    <a:pt x="5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11" name="Google Shape;2311;p120"/>
          <p:cNvGrpSpPr/>
          <p:nvPr/>
        </p:nvGrpSpPr>
        <p:grpSpPr>
          <a:xfrm>
            <a:off x="2467438" y="3878375"/>
            <a:ext cx="269000" cy="359575"/>
            <a:chOff x="2467438" y="3954575"/>
            <a:chExt cx="269000" cy="359575"/>
          </a:xfrm>
        </p:grpSpPr>
        <p:sp>
          <p:nvSpPr>
            <p:cNvPr id="2312" name="Google Shape;2312;p120"/>
            <p:cNvSpPr/>
            <p:nvPr/>
          </p:nvSpPr>
          <p:spPr>
            <a:xfrm>
              <a:off x="2524538" y="4133900"/>
              <a:ext cx="14300" cy="13850"/>
            </a:xfrm>
            <a:custGeom>
              <a:avLst/>
              <a:gdLst/>
              <a:ahLst/>
              <a:cxnLst/>
              <a:rect l="l" t="t" r="r" b="b"/>
              <a:pathLst>
                <a:path w="572" h="554" extrusionOk="0">
                  <a:moveTo>
                    <a:pt x="286" y="1"/>
                  </a:moveTo>
                  <a:cubicBezTo>
                    <a:pt x="125" y="1"/>
                    <a:pt x="1" y="126"/>
                    <a:pt x="1" y="268"/>
                  </a:cubicBezTo>
                  <a:cubicBezTo>
                    <a:pt x="1" y="429"/>
                    <a:pt x="125" y="554"/>
                    <a:pt x="286" y="554"/>
                  </a:cubicBezTo>
                  <a:cubicBezTo>
                    <a:pt x="447" y="554"/>
                    <a:pt x="571" y="429"/>
                    <a:pt x="571" y="268"/>
                  </a:cubicBezTo>
                  <a:cubicBezTo>
                    <a:pt x="571" y="126"/>
                    <a:pt x="44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120"/>
            <p:cNvSpPr/>
            <p:nvPr/>
          </p:nvSpPr>
          <p:spPr>
            <a:xfrm>
              <a:off x="2681113" y="4235600"/>
              <a:ext cx="14300" cy="13850"/>
            </a:xfrm>
            <a:custGeom>
              <a:avLst/>
              <a:gdLst/>
              <a:ahLst/>
              <a:cxnLst/>
              <a:rect l="l" t="t" r="r" b="b"/>
              <a:pathLst>
                <a:path w="572" h="554" extrusionOk="0">
                  <a:moveTo>
                    <a:pt x="286" y="1"/>
                  </a:moveTo>
                  <a:cubicBezTo>
                    <a:pt x="125" y="1"/>
                    <a:pt x="0" y="126"/>
                    <a:pt x="0" y="286"/>
                  </a:cubicBezTo>
                  <a:cubicBezTo>
                    <a:pt x="0" y="429"/>
                    <a:pt x="125" y="554"/>
                    <a:pt x="286" y="554"/>
                  </a:cubicBezTo>
                  <a:cubicBezTo>
                    <a:pt x="446" y="554"/>
                    <a:pt x="571" y="429"/>
                    <a:pt x="571" y="286"/>
                  </a:cubicBezTo>
                  <a:cubicBezTo>
                    <a:pt x="571" y="126"/>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120"/>
            <p:cNvSpPr/>
            <p:nvPr/>
          </p:nvSpPr>
          <p:spPr>
            <a:xfrm>
              <a:off x="2519188" y="4102225"/>
              <a:ext cx="38825" cy="21000"/>
            </a:xfrm>
            <a:custGeom>
              <a:avLst/>
              <a:gdLst/>
              <a:ahLst/>
              <a:cxnLst/>
              <a:rect l="l" t="t" r="r" b="b"/>
              <a:pathLst>
                <a:path w="1553" h="840" extrusionOk="0">
                  <a:moveTo>
                    <a:pt x="286" y="1"/>
                  </a:moveTo>
                  <a:cubicBezTo>
                    <a:pt x="125" y="1"/>
                    <a:pt x="0" y="126"/>
                    <a:pt x="0" y="268"/>
                  </a:cubicBezTo>
                  <a:cubicBezTo>
                    <a:pt x="0" y="429"/>
                    <a:pt x="125" y="554"/>
                    <a:pt x="286" y="554"/>
                  </a:cubicBezTo>
                  <a:cubicBezTo>
                    <a:pt x="393" y="554"/>
                    <a:pt x="536" y="608"/>
                    <a:pt x="678" y="679"/>
                  </a:cubicBezTo>
                  <a:cubicBezTo>
                    <a:pt x="857" y="750"/>
                    <a:pt x="1053" y="839"/>
                    <a:pt x="1267" y="839"/>
                  </a:cubicBezTo>
                  <a:cubicBezTo>
                    <a:pt x="1428" y="839"/>
                    <a:pt x="1553" y="715"/>
                    <a:pt x="1553" y="554"/>
                  </a:cubicBezTo>
                  <a:cubicBezTo>
                    <a:pt x="1553" y="411"/>
                    <a:pt x="1428" y="268"/>
                    <a:pt x="1267" y="268"/>
                  </a:cubicBezTo>
                  <a:cubicBezTo>
                    <a:pt x="1160" y="268"/>
                    <a:pt x="1035" y="215"/>
                    <a:pt x="893" y="161"/>
                  </a:cubicBezTo>
                  <a:cubicBezTo>
                    <a:pt x="714" y="90"/>
                    <a:pt x="51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120"/>
            <p:cNvSpPr/>
            <p:nvPr/>
          </p:nvSpPr>
          <p:spPr>
            <a:xfrm>
              <a:off x="2467438" y="3954575"/>
              <a:ext cx="269000" cy="359575"/>
            </a:xfrm>
            <a:custGeom>
              <a:avLst/>
              <a:gdLst/>
              <a:ahLst/>
              <a:cxnLst/>
              <a:rect l="l" t="t" r="r" b="b"/>
              <a:pathLst>
                <a:path w="10760" h="14383" extrusionOk="0">
                  <a:moveTo>
                    <a:pt x="8779" y="572"/>
                  </a:moveTo>
                  <a:cubicBezTo>
                    <a:pt x="9404" y="572"/>
                    <a:pt x="9903" y="1071"/>
                    <a:pt x="9903" y="1696"/>
                  </a:cubicBezTo>
                  <a:lnTo>
                    <a:pt x="9903" y="2249"/>
                  </a:lnTo>
                  <a:lnTo>
                    <a:pt x="7655" y="2249"/>
                  </a:lnTo>
                  <a:lnTo>
                    <a:pt x="7655" y="1696"/>
                  </a:lnTo>
                  <a:cubicBezTo>
                    <a:pt x="7655" y="1071"/>
                    <a:pt x="8173" y="572"/>
                    <a:pt x="8779" y="572"/>
                  </a:cubicBezTo>
                  <a:close/>
                  <a:moveTo>
                    <a:pt x="5211" y="3801"/>
                  </a:moveTo>
                  <a:cubicBezTo>
                    <a:pt x="5371" y="3801"/>
                    <a:pt x="5496" y="3926"/>
                    <a:pt x="5496" y="4069"/>
                  </a:cubicBezTo>
                  <a:cubicBezTo>
                    <a:pt x="5496" y="4230"/>
                    <a:pt x="5371" y="4355"/>
                    <a:pt x="5211" y="4355"/>
                  </a:cubicBezTo>
                  <a:cubicBezTo>
                    <a:pt x="5068" y="4355"/>
                    <a:pt x="4943" y="4230"/>
                    <a:pt x="4943" y="4069"/>
                  </a:cubicBezTo>
                  <a:cubicBezTo>
                    <a:pt x="4943" y="3926"/>
                    <a:pt x="5068" y="3801"/>
                    <a:pt x="5211" y="3801"/>
                  </a:cubicBezTo>
                  <a:close/>
                  <a:moveTo>
                    <a:pt x="10189" y="2802"/>
                  </a:moveTo>
                  <a:lnTo>
                    <a:pt x="10189" y="4783"/>
                  </a:lnTo>
                  <a:cubicBezTo>
                    <a:pt x="10189" y="4926"/>
                    <a:pt x="10064" y="5050"/>
                    <a:pt x="9903" y="5050"/>
                  </a:cubicBezTo>
                  <a:lnTo>
                    <a:pt x="7655" y="5050"/>
                  </a:lnTo>
                  <a:cubicBezTo>
                    <a:pt x="7512" y="5050"/>
                    <a:pt x="7388" y="4926"/>
                    <a:pt x="7388" y="4783"/>
                  </a:cubicBezTo>
                  <a:lnTo>
                    <a:pt x="7388" y="2802"/>
                  </a:lnTo>
                  <a:close/>
                  <a:moveTo>
                    <a:pt x="8779" y="7227"/>
                  </a:moveTo>
                  <a:cubicBezTo>
                    <a:pt x="8940" y="7227"/>
                    <a:pt x="9065" y="7352"/>
                    <a:pt x="9065" y="7513"/>
                  </a:cubicBezTo>
                  <a:cubicBezTo>
                    <a:pt x="9065" y="7673"/>
                    <a:pt x="8940" y="7798"/>
                    <a:pt x="8779" y="7798"/>
                  </a:cubicBezTo>
                  <a:cubicBezTo>
                    <a:pt x="8637" y="7798"/>
                    <a:pt x="8512" y="7673"/>
                    <a:pt x="8512" y="7513"/>
                  </a:cubicBezTo>
                  <a:cubicBezTo>
                    <a:pt x="8512" y="7352"/>
                    <a:pt x="8637" y="7227"/>
                    <a:pt x="8779" y="7227"/>
                  </a:cubicBezTo>
                  <a:close/>
                  <a:moveTo>
                    <a:pt x="6210" y="9261"/>
                  </a:moveTo>
                  <a:cubicBezTo>
                    <a:pt x="6370" y="9261"/>
                    <a:pt x="6495" y="9386"/>
                    <a:pt x="6495" y="9547"/>
                  </a:cubicBezTo>
                  <a:cubicBezTo>
                    <a:pt x="6495" y="9707"/>
                    <a:pt x="6370" y="9832"/>
                    <a:pt x="6210" y="9832"/>
                  </a:cubicBezTo>
                  <a:cubicBezTo>
                    <a:pt x="6067" y="9832"/>
                    <a:pt x="5942" y="9707"/>
                    <a:pt x="5942" y="9547"/>
                  </a:cubicBezTo>
                  <a:cubicBezTo>
                    <a:pt x="5942" y="9386"/>
                    <a:pt x="6067" y="9261"/>
                    <a:pt x="6210" y="9261"/>
                  </a:cubicBezTo>
                  <a:close/>
                  <a:moveTo>
                    <a:pt x="8779" y="1"/>
                  </a:moveTo>
                  <a:cubicBezTo>
                    <a:pt x="7851" y="1"/>
                    <a:pt x="7102" y="750"/>
                    <a:pt x="7102" y="1696"/>
                  </a:cubicBezTo>
                  <a:lnTo>
                    <a:pt x="7102" y="2178"/>
                  </a:lnTo>
                  <a:cubicBezTo>
                    <a:pt x="6710" y="2071"/>
                    <a:pt x="6317" y="2017"/>
                    <a:pt x="5924" y="2017"/>
                  </a:cubicBezTo>
                  <a:cubicBezTo>
                    <a:pt x="4640" y="2017"/>
                    <a:pt x="3426" y="2517"/>
                    <a:pt x="2516" y="3427"/>
                  </a:cubicBezTo>
                  <a:cubicBezTo>
                    <a:pt x="1589" y="4337"/>
                    <a:pt x="1089" y="5532"/>
                    <a:pt x="1089" y="6799"/>
                  </a:cubicBezTo>
                  <a:cubicBezTo>
                    <a:pt x="1089" y="7102"/>
                    <a:pt x="839" y="7638"/>
                    <a:pt x="393" y="8244"/>
                  </a:cubicBezTo>
                  <a:cubicBezTo>
                    <a:pt x="1" y="8797"/>
                    <a:pt x="54" y="9190"/>
                    <a:pt x="179" y="9422"/>
                  </a:cubicBezTo>
                  <a:cubicBezTo>
                    <a:pt x="304" y="9672"/>
                    <a:pt x="607" y="9957"/>
                    <a:pt x="1375" y="10028"/>
                  </a:cubicBezTo>
                  <a:lnTo>
                    <a:pt x="1375" y="11242"/>
                  </a:lnTo>
                  <a:cubicBezTo>
                    <a:pt x="1375" y="12080"/>
                    <a:pt x="2053" y="12758"/>
                    <a:pt x="2891" y="12758"/>
                  </a:cubicBezTo>
                  <a:cubicBezTo>
                    <a:pt x="3623" y="12758"/>
                    <a:pt x="4033" y="12776"/>
                    <a:pt x="4212" y="12937"/>
                  </a:cubicBezTo>
                  <a:cubicBezTo>
                    <a:pt x="4372" y="13080"/>
                    <a:pt x="4426" y="13436"/>
                    <a:pt x="4479" y="14114"/>
                  </a:cubicBezTo>
                  <a:cubicBezTo>
                    <a:pt x="4479" y="14257"/>
                    <a:pt x="4604" y="14382"/>
                    <a:pt x="4747" y="14382"/>
                  </a:cubicBezTo>
                  <a:lnTo>
                    <a:pt x="8779" y="14382"/>
                  </a:lnTo>
                  <a:cubicBezTo>
                    <a:pt x="8851" y="14382"/>
                    <a:pt x="8922" y="14346"/>
                    <a:pt x="8976" y="14293"/>
                  </a:cubicBezTo>
                  <a:cubicBezTo>
                    <a:pt x="9029" y="14239"/>
                    <a:pt x="9065" y="14150"/>
                    <a:pt x="9065" y="14079"/>
                  </a:cubicBezTo>
                  <a:cubicBezTo>
                    <a:pt x="9029" y="13526"/>
                    <a:pt x="9011" y="13133"/>
                    <a:pt x="9011" y="12776"/>
                  </a:cubicBezTo>
                  <a:cubicBezTo>
                    <a:pt x="9011" y="12634"/>
                    <a:pt x="8886" y="12491"/>
                    <a:pt x="8726" y="12491"/>
                  </a:cubicBezTo>
                  <a:cubicBezTo>
                    <a:pt x="8565" y="12491"/>
                    <a:pt x="8440" y="12616"/>
                    <a:pt x="8440" y="12776"/>
                  </a:cubicBezTo>
                  <a:cubicBezTo>
                    <a:pt x="8440" y="13080"/>
                    <a:pt x="8458" y="13401"/>
                    <a:pt x="8476" y="13811"/>
                  </a:cubicBezTo>
                  <a:lnTo>
                    <a:pt x="5014" y="13811"/>
                  </a:lnTo>
                  <a:cubicBezTo>
                    <a:pt x="4961" y="13204"/>
                    <a:pt x="4890" y="12776"/>
                    <a:pt x="4568" y="12509"/>
                  </a:cubicBezTo>
                  <a:cubicBezTo>
                    <a:pt x="4229" y="12223"/>
                    <a:pt x="3712" y="12187"/>
                    <a:pt x="2891" y="12187"/>
                  </a:cubicBezTo>
                  <a:cubicBezTo>
                    <a:pt x="2374" y="12187"/>
                    <a:pt x="1946" y="11777"/>
                    <a:pt x="1946" y="11242"/>
                  </a:cubicBezTo>
                  <a:lnTo>
                    <a:pt x="1946" y="10867"/>
                  </a:lnTo>
                  <a:cubicBezTo>
                    <a:pt x="2124" y="10867"/>
                    <a:pt x="2374" y="10956"/>
                    <a:pt x="2641" y="11117"/>
                  </a:cubicBezTo>
                  <a:cubicBezTo>
                    <a:pt x="2677" y="11135"/>
                    <a:pt x="2731" y="11153"/>
                    <a:pt x="2784" y="11153"/>
                  </a:cubicBezTo>
                  <a:cubicBezTo>
                    <a:pt x="2873" y="11153"/>
                    <a:pt x="2980" y="11099"/>
                    <a:pt x="3016" y="11010"/>
                  </a:cubicBezTo>
                  <a:cubicBezTo>
                    <a:pt x="3105" y="10885"/>
                    <a:pt x="3052" y="10707"/>
                    <a:pt x="2927" y="10635"/>
                  </a:cubicBezTo>
                  <a:cubicBezTo>
                    <a:pt x="2677" y="10492"/>
                    <a:pt x="2302" y="10314"/>
                    <a:pt x="1946" y="10314"/>
                  </a:cubicBezTo>
                  <a:lnTo>
                    <a:pt x="1946" y="9743"/>
                  </a:lnTo>
                  <a:cubicBezTo>
                    <a:pt x="1946" y="9600"/>
                    <a:pt x="1821" y="9475"/>
                    <a:pt x="1660" y="9475"/>
                  </a:cubicBezTo>
                  <a:cubicBezTo>
                    <a:pt x="1143" y="9475"/>
                    <a:pt x="768" y="9350"/>
                    <a:pt x="679" y="9172"/>
                  </a:cubicBezTo>
                  <a:cubicBezTo>
                    <a:pt x="607" y="9047"/>
                    <a:pt x="679" y="8815"/>
                    <a:pt x="857" y="8565"/>
                  </a:cubicBezTo>
                  <a:cubicBezTo>
                    <a:pt x="1214" y="8048"/>
                    <a:pt x="1660" y="7334"/>
                    <a:pt x="1660" y="6799"/>
                  </a:cubicBezTo>
                  <a:cubicBezTo>
                    <a:pt x="1660" y="4479"/>
                    <a:pt x="3569" y="2588"/>
                    <a:pt x="5924" y="2588"/>
                  </a:cubicBezTo>
                  <a:cubicBezTo>
                    <a:pt x="6228" y="2588"/>
                    <a:pt x="6531" y="2624"/>
                    <a:pt x="6834" y="2677"/>
                  </a:cubicBezTo>
                  <a:cubicBezTo>
                    <a:pt x="6834" y="2731"/>
                    <a:pt x="6817" y="2767"/>
                    <a:pt x="6817" y="2802"/>
                  </a:cubicBezTo>
                  <a:lnTo>
                    <a:pt x="6817" y="3801"/>
                  </a:lnTo>
                  <a:lnTo>
                    <a:pt x="6014" y="3801"/>
                  </a:lnTo>
                  <a:cubicBezTo>
                    <a:pt x="5889" y="3462"/>
                    <a:pt x="5585" y="3230"/>
                    <a:pt x="5211" y="3230"/>
                  </a:cubicBezTo>
                  <a:cubicBezTo>
                    <a:pt x="4747" y="3230"/>
                    <a:pt x="4372" y="3605"/>
                    <a:pt x="4372" y="4069"/>
                  </a:cubicBezTo>
                  <a:cubicBezTo>
                    <a:pt x="4372" y="4533"/>
                    <a:pt x="4747" y="4908"/>
                    <a:pt x="5211" y="4908"/>
                  </a:cubicBezTo>
                  <a:cubicBezTo>
                    <a:pt x="5585" y="4908"/>
                    <a:pt x="5889" y="4676"/>
                    <a:pt x="6014" y="4355"/>
                  </a:cubicBezTo>
                  <a:lnTo>
                    <a:pt x="6817" y="4355"/>
                  </a:lnTo>
                  <a:lnTo>
                    <a:pt x="6817" y="4783"/>
                  </a:lnTo>
                  <a:cubicBezTo>
                    <a:pt x="6817" y="5140"/>
                    <a:pt x="7049" y="5461"/>
                    <a:pt x="7388" y="5568"/>
                  </a:cubicBezTo>
                  <a:lnTo>
                    <a:pt x="7388" y="6014"/>
                  </a:lnTo>
                  <a:lnTo>
                    <a:pt x="6014" y="7388"/>
                  </a:lnTo>
                  <a:cubicBezTo>
                    <a:pt x="5960" y="7441"/>
                    <a:pt x="5942" y="7513"/>
                    <a:pt x="5942" y="7584"/>
                  </a:cubicBezTo>
                  <a:lnTo>
                    <a:pt x="5942" y="8762"/>
                  </a:lnTo>
                  <a:cubicBezTo>
                    <a:pt x="5603" y="8869"/>
                    <a:pt x="5371" y="9190"/>
                    <a:pt x="5371" y="9547"/>
                  </a:cubicBezTo>
                  <a:cubicBezTo>
                    <a:pt x="5371" y="10011"/>
                    <a:pt x="5746" y="10385"/>
                    <a:pt x="6210" y="10385"/>
                  </a:cubicBezTo>
                  <a:cubicBezTo>
                    <a:pt x="6674" y="10385"/>
                    <a:pt x="7066" y="10011"/>
                    <a:pt x="7066" y="9547"/>
                  </a:cubicBezTo>
                  <a:cubicBezTo>
                    <a:pt x="7066" y="9190"/>
                    <a:pt x="6817" y="8869"/>
                    <a:pt x="6495" y="8762"/>
                  </a:cubicBezTo>
                  <a:lnTo>
                    <a:pt x="6495" y="7709"/>
                  </a:lnTo>
                  <a:lnTo>
                    <a:pt x="7869" y="6335"/>
                  </a:lnTo>
                  <a:cubicBezTo>
                    <a:pt x="7923" y="6282"/>
                    <a:pt x="7941" y="6210"/>
                    <a:pt x="7941" y="6139"/>
                  </a:cubicBezTo>
                  <a:lnTo>
                    <a:pt x="7941" y="5621"/>
                  </a:lnTo>
                  <a:lnTo>
                    <a:pt x="8512" y="5621"/>
                  </a:lnTo>
                  <a:lnTo>
                    <a:pt x="8512" y="6728"/>
                  </a:lnTo>
                  <a:cubicBezTo>
                    <a:pt x="8173" y="6835"/>
                    <a:pt x="7941" y="7156"/>
                    <a:pt x="7941" y="7513"/>
                  </a:cubicBezTo>
                  <a:cubicBezTo>
                    <a:pt x="7941" y="7977"/>
                    <a:pt x="8315" y="8351"/>
                    <a:pt x="8779" y="8351"/>
                  </a:cubicBezTo>
                  <a:cubicBezTo>
                    <a:pt x="9243" y="8351"/>
                    <a:pt x="9636" y="7977"/>
                    <a:pt x="9636" y="7513"/>
                  </a:cubicBezTo>
                  <a:cubicBezTo>
                    <a:pt x="9636" y="7156"/>
                    <a:pt x="9386" y="6835"/>
                    <a:pt x="9065" y="6728"/>
                  </a:cubicBezTo>
                  <a:lnTo>
                    <a:pt x="9065" y="5621"/>
                  </a:lnTo>
                  <a:lnTo>
                    <a:pt x="9903" y="5621"/>
                  </a:lnTo>
                  <a:cubicBezTo>
                    <a:pt x="9939" y="5621"/>
                    <a:pt x="9975" y="5621"/>
                    <a:pt x="10010" y="5604"/>
                  </a:cubicBezTo>
                  <a:cubicBezTo>
                    <a:pt x="10135" y="5996"/>
                    <a:pt x="10189" y="6389"/>
                    <a:pt x="10189" y="6799"/>
                  </a:cubicBezTo>
                  <a:cubicBezTo>
                    <a:pt x="10189" y="7584"/>
                    <a:pt x="9975" y="8333"/>
                    <a:pt x="9564" y="8994"/>
                  </a:cubicBezTo>
                  <a:cubicBezTo>
                    <a:pt x="9297" y="9422"/>
                    <a:pt x="9100" y="9814"/>
                    <a:pt x="8940" y="10207"/>
                  </a:cubicBezTo>
                  <a:cubicBezTo>
                    <a:pt x="8868" y="10350"/>
                    <a:pt x="8940" y="10510"/>
                    <a:pt x="9083" y="10564"/>
                  </a:cubicBezTo>
                  <a:cubicBezTo>
                    <a:pt x="9118" y="10582"/>
                    <a:pt x="9154" y="10582"/>
                    <a:pt x="9190" y="10582"/>
                  </a:cubicBezTo>
                  <a:cubicBezTo>
                    <a:pt x="9297" y="10582"/>
                    <a:pt x="9404" y="10528"/>
                    <a:pt x="9457" y="10421"/>
                  </a:cubicBezTo>
                  <a:cubicBezTo>
                    <a:pt x="9600" y="10064"/>
                    <a:pt x="9796" y="9689"/>
                    <a:pt x="10046" y="9297"/>
                  </a:cubicBezTo>
                  <a:cubicBezTo>
                    <a:pt x="10510" y="8548"/>
                    <a:pt x="10760" y="7673"/>
                    <a:pt x="10760" y="6799"/>
                  </a:cubicBezTo>
                  <a:cubicBezTo>
                    <a:pt x="10760" y="6299"/>
                    <a:pt x="10671" y="5818"/>
                    <a:pt x="10528" y="5354"/>
                  </a:cubicBezTo>
                  <a:cubicBezTo>
                    <a:pt x="10671" y="5193"/>
                    <a:pt x="10760" y="4997"/>
                    <a:pt x="10760" y="4783"/>
                  </a:cubicBezTo>
                  <a:lnTo>
                    <a:pt x="10760" y="2802"/>
                  </a:lnTo>
                  <a:cubicBezTo>
                    <a:pt x="10760" y="2606"/>
                    <a:pt x="10635" y="2428"/>
                    <a:pt x="10474" y="2320"/>
                  </a:cubicBezTo>
                  <a:lnTo>
                    <a:pt x="10474" y="1696"/>
                  </a:lnTo>
                  <a:cubicBezTo>
                    <a:pt x="10474" y="750"/>
                    <a:pt x="9707" y="1"/>
                    <a:pt x="8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120"/>
            <p:cNvSpPr/>
            <p:nvPr/>
          </p:nvSpPr>
          <p:spPr>
            <a:xfrm>
              <a:off x="2673088" y="4031750"/>
              <a:ext cx="28125" cy="42400"/>
            </a:xfrm>
            <a:custGeom>
              <a:avLst/>
              <a:gdLst/>
              <a:ahLst/>
              <a:cxnLst/>
              <a:rect l="l" t="t" r="r" b="b"/>
              <a:pathLst>
                <a:path w="1125" h="1696" extrusionOk="0">
                  <a:moveTo>
                    <a:pt x="553" y="1"/>
                  </a:moveTo>
                  <a:cubicBezTo>
                    <a:pt x="250" y="1"/>
                    <a:pt x="0" y="251"/>
                    <a:pt x="0" y="572"/>
                  </a:cubicBezTo>
                  <a:cubicBezTo>
                    <a:pt x="0" y="768"/>
                    <a:pt x="107" y="946"/>
                    <a:pt x="286" y="1053"/>
                  </a:cubicBezTo>
                  <a:lnTo>
                    <a:pt x="286" y="1410"/>
                  </a:lnTo>
                  <a:cubicBezTo>
                    <a:pt x="286" y="1571"/>
                    <a:pt x="411" y="1696"/>
                    <a:pt x="553" y="1696"/>
                  </a:cubicBezTo>
                  <a:cubicBezTo>
                    <a:pt x="714" y="1696"/>
                    <a:pt x="839" y="1571"/>
                    <a:pt x="839" y="1410"/>
                  </a:cubicBezTo>
                  <a:lnTo>
                    <a:pt x="839" y="1053"/>
                  </a:lnTo>
                  <a:cubicBezTo>
                    <a:pt x="1017" y="946"/>
                    <a:pt x="1124" y="768"/>
                    <a:pt x="1124" y="572"/>
                  </a:cubicBezTo>
                  <a:cubicBezTo>
                    <a:pt x="1124" y="251"/>
                    <a:pt x="874"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17" name="Google Shape;2317;p120"/>
          <p:cNvGrpSpPr/>
          <p:nvPr/>
        </p:nvGrpSpPr>
        <p:grpSpPr>
          <a:xfrm>
            <a:off x="2978638" y="2726200"/>
            <a:ext cx="361775" cy="359100"/>
            <a:chOff x="2978638" y="2802400"/>
            <a:chExt cx="361775" cy="359100"/>
          </a:xfrm>
        </p:grpSpPr>
        <p:sp>
          <p:nvSpPr>
            <p:cNvPr id="2318" name="Google Shape;2318;p120"/>
            <p:cNvSpPr/>
            <p:nvPr/>
          </p:nvSpPr>
          <p:spPr>
            <a:xfrm>
              <a:off x="3045538" y="2952725"/>
              <a:ext cx="14300" cy="14300"/>
            </a:xfrm>
            <a:custGeom>
              <a:avLst/>
              <a:gdLst/>
              <a:ahLst/>
              <a:cxnLst/>
              <a:rect l="l" t="t" r="r" b="b"/>
              <a:pathLst>
                <a:path w="572" h="572" extrusionOk="0">
                  <a:moveTo>
                    <a:pt x="286" y="0"/>
                  </a:moveTo>
                  <a:cubicBezTo>
                    <a:pt x="126" y="0"/>
                    <a:pt x="1" y="125"/>
                    <a:pt x="1" y="286"/>
                  </a:cubicBezTo>
                  <a:cubicBezTo>
                    <a:pt x="1" y="446"/>
                    <a:pt x="126"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120"/>
            <p:cNvSpPr/>
            <p:nvPr/>
          </p:nvSpPr>
          <p:spPr>
            <a:xfrm>
              <a:off x="3229313" y="3072275"/>
              <a:ext cx="13875" cy="13850"/>
            </a:xfrm>
            <a:custGeom>
              <a:avLst/>
              <a:gdLst/>
              <a:ahLst/>
              <a:cxnLst/>
              <a:rect l="l" t="t" r="r" b="b"/>
              <a:pathLst>
                <a:path w="555" h="554" extrusionOk="0">
                  <a:moveTo>
                    <a:pt x="269" y="0"/>
                  </a:moveTo>
                  <a:cubicBezTo>
                    <a:pt x="126" y="0"/>
                    <a:pt x="1" y="125"/>
                    <a:pt x="1" y="286"/>
                  </a:cubicBezTo>
                  <a:cubicBezTo>
                    <a:pt x="1" y="428"/>
                    <a:pt x="126" y="553"/>
                    <a:pt x="269" y="553"/>
                  </a:cubicBezTo>
                  <a:cubicBezTo>
                    <a:pt x="429" y="553"/>
                    <a:pt x="554" y="428"/>
                    <a:pt x="554" y="286"/>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120"/>
            <p:cNvSpPr/>
            <p:nvPr/>
          </p:nvSpPr>
          <p:spPr>
            <a:xfrm>
              <a:off x="2978638" y="2802400"/>
              <a:ext cx="361775" cy="359100"/>
            </a:xfrm>
            <a:custGeom>
              <a:avLst/>
              <a:gdLst/>
              <a:ahLst/>
              <a:cxnLst/>
              <a:rect l="l" t="t" r="r" b="b"/>
              <a:pathLst>
                <a:path w="14471" h="14364" extrusionOk="0">
                  <a:moveTo>
                    <a:pt x="8583" y="2820"/>
                  </a:moveTo>
                  <a:lnTo>
                    <a:pt x="8583" y="5068"/>
                  </a:lnTo>
                  <a:lnTo>
                    <a:pt x="7744" y="5068"/>
                  </a:lnTo>
                  <a:cubicBezTo>
                    <a:pt x="7583" y="5068"/>
                    <a:pt x="7459" y="4943"/>
                    <a:pt x="7459" y="4782"/>
                  </a:cubicBezTo>
                  <a:lnTo>
                    <a:pt x="7459" y="3105"/>
                  </a:lnTo>
                  <a:cubicBezTo>
                    <a:pt x="7459" y="2944"/>
                    <a:pt x="7583" y="2820"/>
                    <a:pt x="7744" y="2820"/>
                  </a:cubicBezTo>
                  <a:close/>
                  <a:moveTo>
                    <a:pt x="13347" y="2820"/>
                  </a:moveTo>
                  <a:cubicBezTo>
                    <a:pt x="13507" y="2820"/>
                    <a:pt x="13632" y="2944"/>
                    <a:pt x="13632" y="3105"/>
                  </a:cubicBezTo>
                  <a:lnTo>
                    <a:pt x="13632" y="4782"/>
                  </a:lnTo>
                  <a:cubicBezTo>
                    <a:pt x="13632" y="4943"/>
                    <a:pt x="13507" y="5068"/>
                    <a:pt x="13347" y="5068"/>
                  </a:cubicBezTo>
                  <a:lnTo>
                    <a:pt x="9136" y="5068"/>
                  </a:lnTo>
                  <a:lnTo>
                    <a:pt x="9136" y="2820"/>
                  </a:lnTo>
                  <a:close/>
                  <a:moveTo>
                    <a:pt x="6888" y="0"/>
                  </a:moveTo>
                  <a:cubicBezTo>
                    <a:pt x="5407" y="0"/>
                    <a:pt x="3997" y="571"/>
                    <a:pt x="2927" y="1624"/>
                  </a:cubicBezTo>
                  <a:cubicBezTo>
                    <a:pt x="1874" y="2677"/>
                    <a:pt x="1285" y="4069"/>
                    <a:pt x="1285" y="5549"/>
                  </a:cubicBezTo>
                  <a:cubicBezTo>
                    <a:pt x="1285" y="5906"/>
                    <a:pt x="982" y="6531"/>
                    <a:pt x="464" y="7262"/>
                  </a:cubicBezTo>
                  <a:cubicBezTo>
                    <a:pt x="0" y="7905"/>
                    <a:pt x="72" y="8351"/>
                    <a:pt x="197" y="8601"/>
                  </a:cubicBezTo>
                  <a:cubicBezTo>
                    <a:pt x="339" y="8886"/>
                    <a:pt x="714" y="9225"/>
                    <a:pt x="1606" y="9279"/>
                  </a:cubicBezTo>
                  <a:lnTo>
                    <a:pt x="1606" y="10760"/>
                  </a:lnTo>
                  <a:cubicBezTo>
                    <a:pt x="1606" y="11705"/>
                    <a:pt x="2391" y="12472"/>
                    <a:pt x="3355" y="12472"/>
                  </a:cubicBezTo>
                  <a:cubicBezTo>
                    <a:pt x="4229" y="12472"/>
                    <a:pt x="4693" y="12508"/>
                    <a:pt x="4907" y="12687"/>
                  </a:cubicBezTo>
                  <a:cubicBezTo>
                    <a:pt x="5121" y="12865"/>
                    <a:pt x="5193" y="13311"/>
                    <a:pt x="5246" y="14114"/>
                  </a:cubicBezTo>
                  <a:cubicBezTo>
                    <a:pt x="5246" y="14257"/>
                    <a:pt x="5371" y="14364"/>
                    <a:pt x="5514" y="14364"/>
                  </a:cubicBezTo>
                  <a:lnTo>
                    <a:pt x="10242" y="14364"/>
                  </a:lnTo>
                  <a:cubicBezTo>
                    <a:pt x="10313" y="14364"/>
                    <a:pt x="10385" y="14346"/>
                    <a:pt x="10438" y="14275"/>
                  </a:cubicBezTo>
                  <a:cubicBezTo>
                    <a:pt x="10492" y="14221"/>
                    <a:pt x="10528" y="14150"/>
                    <a:pt x="10510" y="14078"/>
                  </a:cubicBezTo>
                  <a:cubicBezTo>
                    <a:pt x="10474" y="13329"/>
                    <a:pt x="10456" y="12811"/>
                    <a:pt x="10456" y="12330"/>
                  </a:cubicBezTo>
                  <a:cubicBezTo>
                    <a:pt x="10456" y="12187"/>
                    <a:pt x="10349" y="12062"/>
                    <a:pt x="10188" y="12044"/>
                  </a:cubicBezTo>
                  <a:cubicBezTo>
                    <a:pt x="10028" y="12044"/>
                    <a:pt x="9903" y="12169"/>
                    <a:pt x="9903" y="12330"/>
                  </a:cubicBezTo>
                  <a:cubicBezTo>
                    <a:pt x="9885" y="12740"/>
                    <a:pt x="9903" y="13204"/>
                    <a:pt x="9939" y="13811"/>
                  </a:cubicBezTo>
                  <a:lnTo>
                    <a:pt x="5781" y="13811"/>
                  </a:lnTo>
                  <a:cubicBezTo>
                    <a:pt x="5728" y="13079"/>
                    <a:pt x="5639" y="12579"/>
                    <a:pt x="5282" y="12258"/>
                  </a:cubicBezTo>
                  <a:cubicBezTo>
                    <a:pt x="4889" y="11937"/>
                    <a:pt x="4300" y="11919"/>
                    <a:pt x="3355" y="11919"/>
                  </a:cubicBezTo>
                  <a:cubicBezTo>
                    <a:pt x="2695" y="11919"/>
                    <a:pt x="2177" y="11402"/>
                    <a:pt x="2177" y="10760"/>
                  </a:cubicBezTo>
                  <a:lnTo>
                    <a:pt x="2177" y="10260"/>
                  </a:lnTo>
                  <a:lnTo>
                    <a:pt x="2231" y="10260"/>
                  </a:lnTo>
                  <a:cubicBezTo>
                    <a:pt x="2338" y="10260"/>
                    <a:pt x="2463" y="10331"/>
                    <a:pt x="2605" y="10385"/>
                  </a:cubicBezTo>
                  <a:cubicBezTo>
                    <a:pt x="2784" y="10456"/>
                    <a:pt x="2980" y="10545"/>
                    <a:pt x="3212" y="10545"/>
                  </a:cubicBezTo>
                  <a:cubicBezTo>
                    <a:pt x="3373" y="10545"/>
                    <a:pt x="3498" y="10421"/>
                    <a:pt x="3498" y="10260"/>
                  </a:cubicBezTo>
                  <a:cubicBezTo>
                    <a:pt x="3498" y="10117"/>
                    <a:pt x="3373" y="9992"/>
                    <a:pt x="3212" y="9992"/>
                  </a:cubicBezTo>
                  <a:cubicBezTo>
                    <a:pt x="3105" y="9992"/>
                    <a:pt x="2962" y="9939"/>
                    <a:pt x="2819" y="9867"/>
                  </a:cubicBezTo>
                  <a:cubicBezTo>
                    <a:pt x="2641" y="9796"/>
                    <a:pt x="2445" y="9707"/>
                    <a:pt x="2231" y="9707"/>
                  </a:cubicBezTo>
                  <a:lnTo>
                    <a:pt x="2177" y="9707"/>
                  </a:lnTo>
                  <a:lnTo>
                    <a:pt x="2177" y="8993"/>
                  </a:lnTo>
                  <a:cubicBezTo>
                    <a:pt x="2177" y="8850"/>
                    <a:pt x="2052" y="8725"/>
                    <a:pt x="1892" y="8725"/>
                  </a:cubicBezTo>
                  <a:cubicBezTo>
                    <a:pt x="1267" y="8725"/>
                    <a:pt x="821" y="8583"/>
                    <a:pt x="696" y="8351"/>
                  </a:cubicBezTo>
                  <a:cubicBezTo>
                    <a:pt x="607" y="8172"/>
                    <a:pt x="678" y="7905"/>
                    <a:pt x="910" y="7584"/>
                  </a:cubicBezTo>
                  <a:cubicBezTo>
                    <a:pt x="1339" y="6995"/>
                    <a:pt x="1838" y="6156"/>
                    <a:pt x="1838" y="5549"/>
                  </a:cubicBezTo>
                  <a:cubicBezTo>
                    <a:pt x="1838" y="2802"/>
                    <a:pt x="4104" y="554"/>
                    <a:pt x="6888" y="554"/>
                  </a:cubicBezTo>
                  <a:cubicBezTo>
                    <a:pt x="8333" y="554"/>
                    <a:pt x="9725" y="1178"/>
                    <a:pt x="10670" y="2266"/>
                  </a:cubicBezTo>
                  <a:lnTo>
                    <a:pt x="7744" y="2266"/>
                  </a:lnTo>
                  <a:cubicBezTo>
                    <a:pt x="7262" y="2266"/>
                    <a:pt x="6888" y="2641"/>
                    <a:pt x="6888" y="3105"/>
                  </a:cubicBezTo>
                  <a:lnTo>
                    <a:pt x="6888" y="4782"/>
                  </a:lnTo>
                  <a:cubicBezTo>
                    <a:pt x="6888" y="5246"/>
                    <a:pt x="7262" y="5621"/>
                    <a:pt x="7744" y="5621"/>
                  </a:cubicBezTo>
                  <a:lnTo>
                    <a:pt x="11937" y="5621"/>
                  </a:lnTo>
                  <a:cubicBezTo>
                    <a:pt x="11919" y="6513"/>
                    <a:pt x="11669" y="7387"/>
                    <a:pt x="11206" y="8137"/>
                  </a:cubicBezTo>
                  <a:cubicBezTo>
                    <a:pt x="10849" y="8708"/>
                    <a:pt x="10581" y="9243"/>
                    <a:pt x="10385" y="9760"/>
                  </a:cubicBezTo>
                  <a:cubicBezTo>
                    <a:pt x="10331" y="9903"/>
                    <a:pt x="10403" y="10064"/>
                    <a:pt x="10545" y="10117"/>
                  </a:cubicBezTo>
                  <a:cubicBezTo>
                    <a:pt x="10581" y="10135"/>
                    <a:pt x="10599" y="10135"/>
                    <a:pt x="10635" y="10135"/>
                  </a:cubicBezTo>
                  <a:cubicBezTo>
                    <a:pt x="10759" y="10135"/>
                    <a:pt x="10867" y="10064"/>
                    <a:pt x="10902" y="9957"/>
                  </a:cubicBezTo>
                  <a:cubicBezTo>
                    <a:pt x="11081" y="9475"/>
                    <a:pt x="11348" y="8975"/>
                    <a:pt x="11669" y="8440"/>
                  </a:cubicBezTo>
                  <a:cubicBezTo>
                    <a:pt x="12205" y="7584"/>
                    <a:pt x="12490" y="6620"/>
                    <a:pt x="12490" y="5621"/>
                  </a:cubicBezTo>
                  <a:lnTo>
                    <a:pt x="13347" y="5621"/>
                  </a:lnTo>
                  <a:cubicBezTo>
                    <a:pt x="13811" y="5621"/>
                    <a:pt x="14185" y="5246"/>
                    <a:pt x="14185" y="4782"/>
                  </a:cubicBezTo>
                  <a:lnTo>
                    <a:pt x="14185" y="4497"/>
                  </a:lnTo>
                  <a:cubicBezTo>
                    <a:pt x="14346" y="4497"/>
                    <a:pt x="14471" y="4372"/>
                    <a:pt x="14471" y="4211"/>
                  </a:cubicBezTo>
                  <a:lnTo>
                    <a:pt x="14471" y="3676"/>
                  </a:lnTo>
                  <a:cubicBezTo>
                    <a:pt x="14471" y="3515"/>
                    <a:pt x="14346" y="3391"/>
                    <a:pt x="14185" y="3391"/>
                  </a:cubicBezTo>
                  <a:lnTo>
                    <a:pt x="14185" y="3105"/>
                  </a:lnTo>
                  <a:cubicBezTo>
                    <a:pt x="14185" y="2641"/>
                    <a:pt x="13811" y="2266"/>
                    <a:pt x="13347" y="2266"/>
                  </a:cubicBezTo>
                  <a:lnTo>
                    <a:pt x="11402" y="2266"/>
                  </a:lnTo>
                  <a:cubicBezTo>
                    <a:pt x="10331" y="839"/>
                    <a:pt x="8672" y="0"/>
                    <a:pt x="6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120"/>
            <p:cNvSpPr/>
            <p:nvPr/>
          </p:nvSpPr>
          <p:spPr>
            <a:xfrm>
              <a:off x="3040188" y="2916150"/>
              <a:ext cx="38825" cy="20975"/>
            </a:xfrm>
            <a:custGeom>
              <a:avLst/>
              <a:gdLst/>
              <a:ahLst/>
              <a:cxnLst/>
              <a:rect l="l" t="t" r="r" b="b"/>
              <a:pathLst>
                <a:path w="1553" h="839" extrusionOk="0">
                  <a:moveTo>
                    <a:pt x="286" y="0"/>
                  </a:moveTo>
                  <a:cubicBezTo>
                    <a:pt x="143" y="0"/>
                    <a:pt x="1" y="125"/>
                    <a:pt x="1" y="268"/>
                  </a:cubicBezTo>
                  <a:cubicBezTo>
                    <a:pt x="1" y="429"/>
                    <a:pt x="143" y="553"/>
                    <a:pt x="286" y="553"/>
                  </a:cubicBezTo>
                  <a:cubicBezTo>
                    <a:pt x="393" y="553"/>
                    <a:pt x="536" y="607"/>
                    <a:pt x="679" y="678"/>
                  </a:cubicBezTo>
                  <a:cubicBezTo>
                    <a:pt x="857" y="750"/>
                    <a:pt x="1053" y="839"/>
                    <a:pt x="1285" y="839"/>
                  </a:cubicBezTo>
                  <a:cubicBezTo>
                    <a:pt x="1428" y="839"/>
                    <a:pt x="1553" y="714"/>
                    <a:pt x="1553" y="553"/>
                  </a:cubicBezTo>
                  <a:cubicBezTo>
                    <a:pt x="1553" y="393"/>
                    <a:pt x="1428" y="268"/>
                    <a:pt x="1285" y="268"/>
                  </a:cubicBezTo>
                  <a:cubicBezTo>
                    <a:pt x="1178" y="268"/>
                    <a:pt x="1036" y="214"/>
                    <a:pt x="893" y="161"/>
                  </a:cubicBezTo>
                  <a:cubicBezTo>
                    <a:pt x="714" y="72"/>
                    <a:pt x="518"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22" name="Google Shape;2322;p120"/>
          <p:cNvGrpSpPr/>
          <p:nvPr/>
        </p:nvGrpSpPr>
        <p:grpSpPr>
          <a:xfrm>
            <a:off x="2439338" y="3323925"/>
            <a:ext cx="324775" cy="359550"/>
            <a:chOff x="2439338" y="3400125"/>
            <a:chExt cx="324775" cy="359550"/>
          </a:xfrm>
        </p:grpSpPr>
        <p:sp>
          <p:nvSpPr>
            <p:cNvPr id="2323" name="Google Shape;2323;p120"/>
            <p:cNvSpPr/>
            <p:nvPr/>
          </p:nvSpPr>
          <p:spPr>
            <a:xfrm>
              <a:off x="2496438" y="3579000"/>
              <a:ext cx="14300" cy="14300"/>
            </a:xfrm>
            <a:custGeom>
              <a:avLst/>
              <a:gdLst/>
              <a:ahLst/>
              <a:cxnLst/>
              <a:rect l="l" t="t" r="r" b="b"/>
              <a:pathLst>
                <a:path w="572" h="572" extrusionOk="0">
                  <a:moveTo>
                    <a:pt x="286" y="0"/>
                  </a:moveTo>
                  <a:cubicBezTo>
                    <a:pt x="125" y="0"/>
                    <a:pt x="0" y="125"/>
                    <a:pt x="0" y="286"/>
                  </a:cubicBezTo>
                  <a:cubicBezTo>
                    <a:pt x="0" y="447"/>
                    <a:pt x="125" y="571"/>
                    <a:pt x="286" y="571"/>
                  </a:cubicBezTo>
                  <a:cubicBezTo>
                    <a:pt x="447" y="571"/>
                    <a:pt x="571" y="447"/>
                    <a:pt x="571" y="286"/>
                  </a:cubicBezTo>
                  <a:cubicBezTo>
                    <a:pt x="571"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120"/>
            <p:cNvSpPr/>
            <p:nvPr/>
          </p:nvSpPr>
          <p:spPr>
            <a:xfrm>
              <a:off x="2439338" y="3400125"/>
              <a:ext cx="324775" cy="359550"/>
            </a:xfrm>
            <a:custGeom>
              <a:avLst/>
              <a:gdLst/>
              <a:ahLst/>
              <a:cxnLst/>
              <a:rect l="l" t="t" r="r" b="b"/>
              <a:pathLst>
                <a:path w="12991" h="14382" extrusionOk="0">
                  <a:moveTo>
                    <a:pt x="9350" y="554"/>
                  </a:moveTo>
                  <a:cubicBezTo>
                    <a:pt x="11045" y="554"/>
                    <a:pt x="12437" y="1945"/>
                    <a:pt x="12437" y="3658"/>
                  </a:cubicBezTo>
                  <a:cubicBezTo>
                    <a:pt x="12437" y="5353"/>
                    <a:pt x="11045" y="6745"/>
                    <a:pt x="9350" y="6745"/>
                  </a:cubicBezTo>
                  <a:cubicBezTo>
                    <a:pt x="7655" y="6745"/>
                    <a:pt x="6263" y="5353"/>
                    <a:pt x="6263" y="3658"/>
                  </a:cubicBezTo>
                  <a:cubicBezTo>
                    <a:pt x="6263" y="1945"/>
                    <a:pt x="7655" y="554"/>
                    <a:pt x="9350" y="554"/>
                  </a:cubicBezTo>
                  <a:close/>
                  <a:moveTo>
                    <a:pt x="9350" y="1"/>
                  </a:moveTo>
                  <a:cubicBezTo>
                    <a:pt x="7923" y="1"/>
                    <a:pt x="6674" y="821"/>
                    <a:pt x="6085" y="2017"/>
                  </a:cubicBezTo>
                  <a:lnTo>
                    <a:pt x="5924" y="2017"/>
                  </a:lnTo>
                  <a:cubicBezTo>
                    <a:pt x="4640" y="2017"/>
                    <a:pt x="3426" y="2516"/>
                    <a:pt x="2516" y="3426"/>
                  </a:cubicBezTo>
                  <a:cubicBezTo>
                    <a:pt x="1606" y="4336"/>
                    <a:pt x="1089" y="5532"/>
                    <a:pt x="1089" y="6799"/>
                  </a:cubicBezTo>
                  <a:cubicBezTo>
                    <a:pt x="1089" y="7084"/>
                    <a:pt x="839" y="7637"/>
                    <a:pt x="393" y="8226"/>
                  </a:cubicBezTo>
                  <a:cubicBezTo>
                    <a:pt x="1" y="8797"/>
                    <a:pt x="54" y="9190"/>
                    <a:pt x="179" y="9421"/>
                  </a:cubicBezTo>
                  <a:cubicBezTo>
                    <a:pt x="304" y="9671"/>
                    <a:pt x="607" y="9957"/>
                    <a:pt x="1374" y="10010"/>
                  </a:cubicBezTo>
                  <a:lnTo>
                    <a:pt x="1374" y="11241"/>
                  </a:lnTo>
                  <a:cubicBezTo>
                    <a:pt x="1374" y="12080"/>
                    <a:pt x="2052" y="12758"/>
                    <a:pt x="2891" y="12758"/>
                  </a:cubicBezTo>
                  <a:cubicBezTo>
                    <a:pt x="3623" y="12758"/>
                    <a:pt x="4033" y="12776"/>
                    <a:pt x="4211" y="12936"/>
                  </a:cubicBezTo>
                  <a:cubicBezTo>
                    <a:pt x="4372" y="13079"/>
                    <a:pt x="4426" y="13436"/>
                    <a:pt x="4479" y="14114"/>
                  </a:cubicBezTo>
                  <a:cubicBezTo>
                    <a:pt x="4479" y="14257"/>
                    <a:pt x="4604" y="14382"/>
                    <a:pt x="4747" y="14382"/>
                  </a:cubicBezTo>
                  <a:lnTo>
                    <a:pt x="8779" y="14382"/>
                  </a:lnTo>
                  <a:cubicBezTo>
                    <a:pt x="8851" y="14382"/>
                    <a:pt x="8922" y="14346"/>
                    <a:pt x="8975" y="14293"/>
                  </a:cubicBezTo>
                  <a:cubicBezTo>
                    <a:pt x="9029" y="14221"/>
                    <a:pt x="9065" y="14150"/>
                    <a:pt x="9065" y="14078"/>
                  </a:cubicBezTo>
                  <a:cubicBezTo>
                    <a:pt x="9029" y="13525"/>
                    <a:pt x="9011" y="13133"/>
                    <a:pt x="9011" y="12776"/>
                  </a:cubicBezTo>
                  <a:cubicBezTo>
                    <a:pt x="9011" y="12615"/>
                    <a:pt x="8886" y="12490"/>
                    <a:pt x="8726" y="12490"/>
                  </a:cubicBezTo>
                  <a:cubicBezTo>
                    <a:pt x="8583" y="12490"/>
                    <a:pt x="8458" y="12615"/>
                    <a:pt x="8440" y="12776"/>
                  </a:cubicBezTo>
                  <a:cubicBezTo>
                    <a:pt x="8440" y="13079"/>
                    <a:pt x="8458" y="13400"/>
                    <a:pt x="8476" y="13811"/>
                  </a:cubicBezTo>
                  <a:lnTo>
                    <a:pt x="5014" y="13811"/>
                  </a:lnTo>
                  <a:cubicBezTo>
                    <a:pt x="4961" y="13204"/>
                    <a:pt x="4889" y="12776"/>
                    <a:pt x="4568" y="12508"/>
                  </a:cubicBezTo>
                  <a:cubicBezTo>
                    <a:pt x="4229" y="12205"/>
                    <a:pt x="3712" y="12187"/>
                    <a:pt x="2891" y="12187"/>
                  </a:cubicBezTo>
                  <a:cubicBezTo>
                    <a:pt x="2374" y="12187"/>
                    <a:pt x="1945" y="11777"/>
                    <a:pt x="1945" y="11241"/>
                  </a:cubicBezTo>
                  <a:lnTo>
                    <a:pt x="1945" y="10867"/>
                  </a:lnTo>
                  <a:lnTo>
                    <a:pt x="2784" y="10867"/>
                  </a:lnTo>
                  <a:cubicBezTo>
                    <a:pt x="2945" y="10867"/>
                    <a:pt x="3070" y="10742"/>
                    <a:pt x="3070" y="10599"/>
                  </a:cubicBezTo>
                  <a:cubicBezTo>
                    <a:pt x="3070" y="10438"/>
                    <a:pt x="2945" y="10314"/>
                    <a:pt x="2784" y="10314"/>
                  </a:cubicBezTo>
                  <a:lnTo>
                    <a:pt x="1945" y="10314"/>
                  </a:lnTo>
                  <a:lnTo>
                    <a:pt x="1945" y="9743"/>
                  </a:lnTo>
                  <a:cubicBezTo>
                    <a:pt x="1945" y="9600"/>
                    <a:pt x="1821" y="9475"/>
                    <a:pt x="1660" y="9475"/>
                  </a:cubicBezTo>
                  <a:cubicBezTo>
                    <a:pt x="1143" y="9475"/>
                    <a:pt x="768" y="9350"/>
                    <a:pt x="679" y="9172"/>
                  </a:cubicBezTo>
                  <a:cubicBezTo>
                    <a:pt x="607" y="9047"/>
                    <a:pt x="679" y="8815"/>
                    <a:pt x="857" y="8565"/>
                  </a:cubicBezTo>
                  <a:cubicBezTo>
                    <a:pt x="1214" y="8048"/>
                    <a:pt x="1660" y="7334"/>
                    <a:pt x="1660" y="6799"/>
                  </a:cubicBezTo>
                  <a:cubicBezTo>
                    <a:pt x="1660" y="4497"/>
                    <a:pt x="3533" y="2623"/>
                    <a:pt x="5853" y="2588"/>
                  </a:cubicBezTo>
                  <a:lnTo>
                    <a:pt x="5853" y="2588"/>
                  </a:lnTo>
                  <a:cubicBezTo>
                    <a:pt x="5764" y="2927"/>
                    <a:pt x="5692" y="3284"/>
                    <a:pt x="5692" y="3658"/>
                  </a:cubicBezTo>
                  <a:cubicBezTo>
                    <a:pt x="5692" y="5657"/>
                    <a:pt x="7334" y="7298"/>
                    <a:pt x="9350" y="7298"/>
                  </a:cubicBezTo>
                  <a:cubicBezTo>
                    <a:pt x="9636" y="7298"/>
                    <a:pt x="9903" y="7263"/>
                    <a:pt x="10171" y="7209"/>
                  </a:cubicBezTo>
                  <a:lnTo>
                    <a:pt x="10171" y="7209"/>
                  </a:lnTo>
                  <a:cubicBezTo>
                    <a:pt x="10117" y="7833"/>
                    <a:pt x="9903" y="8440"/>
                    <a:pt x="9564" y="8993"/>
                  </a:cubicBezTo>
                  <a:cubicBezTo>
                    <a:pt x="9297" y="9421"/>
                    <a:pt x="9100" y="9814"/>
                    <a:pt x="8940" y="10207"/>
                  </a:cubicBezTo>
                  <a:cubicBezTo>
                    <a:pt x="8868" y="10349"/>
                    <a:pt x="8940" y="10510"/>
                    <a:pt x="9082" y="10563"/>
                  </a:cubicBezTo>
                  <a:cubicBezTo>
                    <a:pt x="9118" y="10581"/>
                    <a:pt x="9154" y="10581"/>
                    <a:pt x="9190" y="10581"/>
                  </a:cubicBezTo>
                  <a:cubicBezTo>
                    <a:pt x="9297" y="10581"/>
                    <a:pt x="9404" y="10528"/>
                    <a:pt x="9457" y="10421"/>
                  </a:cubicBezTo>
                  <a:cubicBezTo>
                    <a:pt x="9600" y="10064"/>
                    <a:pt x="9796" y="9689"/>
                    <a:pt x="10046" y="9297"/>
                  </a:cubicBezTo>
                  <a:cubicBezTo>
                    <a:pt x="10474" y="8601"/>
                    <a:pt x="10706" y="7816"/>
                    <a:pt x="10742" y="7013"/>
                  </a:cubicBezTo>
                  <a:cubicBezTo>
                    <a:pt x="12062" y="6477"/>
                    <a:pt x="12990" y="5175"/>
                    <a:pt x="12990" y="3658"/>
                  </a:cubicBezTo>
                  <a:cubicBezTo>
                    <a:pt x="12990" y="1642"/>
                    <a:pt x="11366" y="1"/>
                    <a:pt x="9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120"/>
            <p:cNvSpPr/>
            <p:nvPr/>
          </p:nvSpPr>
          <p:spPr>
            <a:xfrm>
              <a:off x="2653013" y="3681150"/>
              <a:ext cx="14300" cy="13850"/>
            </a:xfrm>
            <a:custGeom>
              <a:avLst/>
              <a:gdLst/>
              <a:ahLst/>
              <a:cxnLst/>
              <a:rect l="l" t="t" r="r" b="b"/>
              <a:pathLst>
                <a:path w="572" h="554" extrusionOk="0">
                  <a:moveTo>
                    <a:pt x="286" y="0"/>
                  </a:moveTo>
                  <a:cubicBezTo>
                    <a:pt x="125" y="0"/>
                    <a:pt x="0" y="125"/>
                    <a:pt x="0" y="268"/>
                  </a:cubicBezTo>
                  <a:cubicBezTo>
                    <a:pt x="0" y="429"/>
                    <a:pt x="125" y="554"/>
                    <a:pt x="286" y="554"/>
                  </a:cubicBezTo>
                  <a:cubicBezTo>
                    <a:pt x="446" y="554"/>
                    <a:pt x="571" y="429"/>
                    <a:pt x="571" y="268"/>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120"/>
            <p:cNvSpPr/>
            <p:nvPr/>
          </p:nvSpPr>
          <p:spPr>
            <a:xfrm>
              <a:off x="2625338" y="3449200"/>
              <a:ext cx="95500" cy="98150"/>
            </a:xfrm>
            <a:custGeom>
              <a:avLst/>
              <a:gdLst/>
              <a:ahLst/>
              <a:cxnLst/>
              <a:rect l="l" t="t" r="r" b="b"/>
              <a:pathLst>
                <a:path w="3820" h="3926" extrusionOk="0">
                  <a:moveTo>
                    <a:pt x="286" y="0"/>
                  </a:moveTo>
                  <a:cubicBezTo>
                    <a:pt x="126" y="0"/>
                    <a:pt x="1" y="125"/>
                    <a:pt x="1" y="286"/>
                  </a:cubicBezTo>
                  <a:cubicBezTo>
                    <a:pt x="1" y="446"/>
                    <a:pt x="126" y="571"/>
                    <a:pt x="286" y="571"/>
                  </a:cubicBezTo>
                  <a:cubicBezTo>
                    <a:pt x="340" y="571"/>
                    <a:pt x="376" y="607"/>
                    <a:pt x="376" y="678"/>
                  </a:cubicBezTo>
                  <a:lnTo>
                    <a:pt x="376" y="1267"/>
                  </a:lnTo>
                  <a:cubicBezTo>
                    <a:pt x="376" y="1963"/>
                    <a:pt x="929" y="2534"/>
                    <a:pt x="1607" y="2534"/>
                  </a:cubicBezTo>
                  <a:lnTo>
                    <a:pt x="1625" y="2534"/>
                  </a:lnTo>
                  <a:lnTo>
                    <a:pt x="1625" y="3373"/>
                  </a:lnTo>
                  <a:lnTo>
                    <a:pt x="1553" y="3373"/>
                  </a:lnTo>
                  <a:cubicBezTo>
                    <a:pt x="1393" y="3373"/>
                    <a:pt x="1268" y="3497"/>
                    <a:pt x="1268" y="3658"/>
                  </a:cubicBezTo>
                  <a:cubicBezTo>
                    <a:pt x="1268" y="3801"/>
                    <a:pt x="1393" y="3926"/>
                    <a:pt x="1553" y="3926"/>
                  </a:cubicBezTo>
                  <a:lnTo>
                    <a:pt x="2267" y="3926"/>
                  </a:lnTo>
                  <a:cubicBezTo>
                    <a:pt x="2410" y="3926"/>
                    <a:pt x="2535" y="3801"/>
                    <a:pt x="2535" y="3658"/>
                  </a:cubicBezTo>
                  <a:cubicBezTo>
                    <a:pt x="2535" y="3497"/>
                    <a:pt x="2410" y="3373"/>
                    <a:pt x="2267" y="3373"/>
                  </a:cubicBezTo>
                  <a:lnTo>
                    <a:pt x="2196" y="3373"/>
                  </a:lnTo>
                  <a:lnTo>
                    <a:pt x="2196" y="2534"/>
                  </a:lnTo>
                  <a:cubicBezTo>
                    <a:pt x="2891" y="2534"/>
                    <a:pt x="3445" y="1963"/>
                    <a:pt x="3445" y="1267"/>
                  </a:cubicBezTo>
                  <a:lnTo>
                    <a:pt x="3445" y="678"/>
                  </a:lnTo>
                  <a:cubicBezTo>
                    <a:pt x="3445" y="607"/>
                    <a:pt x="3480" y="571"/>
                    <a:pt x="3534" y="571"/>
                  </a:cubicBezTo>
                  <a:cubicBezTo>
                    <a:pt x="3694" y="571"/>
                    <a:pt x="3819" y="446"/>
                    <a:pt x="3819" y="286"/>
                  </a:cubicBezTo>
                  <a:cubicBezTo>
                    <a:pt x="3819" y="125"/>
                    <a:pt x="3694" y="0"/>
                    <a:pt x="3534" y="0"/>
                  </a:cubicBezTo>
                  <a:cubicBezTo>
                    <a:pt x="3177" y="0"/>
                    <a:pt x="2874" y="304"/>
                    <a:pt x="2874" y="678"/>
                  </a:cubicBezTo>
                  <a:lnTo>
                    <a:pt x="2874" y="1267"/>
                  </a:lnTo>
                  <a:cubicBezTo>
                    <a:pt x="2874" y="1660"/>
                    <a:pt x="2570" y="1963"/>
                    <a:pt x="2196" y="1963"/>
                  </a:cubicBezTo>
                  <a:lnTo>
                    <a:pt x="2196" y="571"/>
                  </a:lnTo>
                  <a:lnTo>
                    <a:pt x="2267" y="571"/>
                  </a:lnTo>
                  <a:cubicBezTo>
                    <a:pt x="2410" y="571"/>
                    <a:pt x="2535" y="446"/>
                    <a:pt x="2535" y="286"/>
                  </a:cubicBezTo>
                  <a:cubicBezTo>
                    <a:pt x="2535" y="125"/>
                    <a:pt x="2410" y="0"/>
                    <a:pt x="2267" y="0"/>
                  </a:cubicBezTo>
                  <a:lnTo>
                    <a:pt x="1553" y="0"/>
                  </a:lnTo>
                  <a:cubicBezTo>
                    <a:pt x="1393" y="0"/>
                    <a:pt x="1268" y="125"/>
                    <a:pt x="1268" y="286"/>
                  </a:cubicBezTo>
                  <a:cubicBezTo>
                    <a:pt x="1268" y="446"/>
                    <a:pt x="1393" y="571"/>
                    <a:pt x="1553" y="571"/>
                  </a:cubicBezTo>
                  <a:lnTo>
                    <a:pt x="1625" y="571"/>
                  </a:lnTo>
                  <a:lnTo>
                    <a:pt x="1625" y="1963"/>
                  </a:lnTo>
                  <a:lnTo>
                    <a:pt x="1607" y="1963"/>
                  </a:lnTo>
                  <a:cubicBezTo>
                    <a:pt x="1250" y="1963"/>
                    <a:pt x="947" y="1660"/>
                    <a:pt x="947" y="1267"/>
                  </a:cubicBezTo>
                  <a:lnTo>
                    <a:pt x="947" y="678"/>
                  </a:lnTo>
                  <a:cubicBezTo>
                    <a:pt x="947" y="304"/>
                    <a:pt x="643"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27" name="Google Shape;2327;p120"/>
          <p:cNvGrpSpPr/>
          <p:nvPr/>
        </p:nvGrpSpPr>
        <p:grpSpPr>
          <a:xfrm>
            <a:off x="2455388" y="2738250"/>
            <a:ext cx="294875" cy="359100"/>
            <a:chOff x="2455388" y="2814450"/>
            <a:chExt cx="294875" cy="359100"/>
          </a:xfrm>
        </p:grpSpPr>
        <p:sp>
          <p:nvSpPr>
            <p:cNvPr id="2328" name="Google Shape;2328;p120"/>
            <p:cNvSpPr/>
            <p:nvPr/>
          </p:nvSpPr>
          <p:spPr>
            <a:xfrm>
              <a:off x="2455388" y="2814450"/>
              <a:ext cx="294875" cy="359100"/>
            </a:xfrm>
            <a:custGeom>
              <a:avLst/>
              <a:gdLst/>
              <a:ahLst/>
              <a:cxnLst/>
              <a:rect l="l" t="t" r="r" b="b"/>
              <a:pathLst>
                <a:path w="11795" h="14364" extrusionOk="0">
                  <a:moveTo>
                    <a:pt x="10956" y="553"/>
                  </a:moveTo>
                  <a:cubicBezTo>
                    <a:pt x="11099" y="553"/>
                    <a:pt x="11242" y="678"/>
                    <a:pt x="11242" y="839"/>
                  </a:cubicBezTo>
                  <a:lnTo>
                    <a:pt x="11242" y="10991"/>
                  </a:lnTo>
                  <a:cubicBezTo>
                    <a:pt x="11242" y="11152"/>
                    <a:pt x="11099" y="11277"/>
                    <a:pt x="10956" y="11277"/>
                  </a:cubicBezTo>
                  <a:lnTo>
                    <a:pt x="1821" y="11277"/>
                  </a:lnTo>
                  <a:lnTo>
                    <a:pt x="1821" y="7173"/>
                  </a:lnTo>
                  <a:cubicBezTo>
                    <a:pt x="1821" y="7030"/>
                    <a:pt x="1696" y="6905"/>
                    <a:pt x="1553" y="6905"/>
                  </a:cubicBezTo>
                  <a:cubicBezTo>
                    <a:pt x="1393" y="6905"/>
                    <a:pt x="1268" y="7030"/>
                    <a:pt x="1268" y="7173"/>
                  </a:cubicBezTo>
                  <a:lnTo>
                    <a:pt x="1268" y="11295"/>
                  </a:lnTo>
                  <a:cubicBezTo>
                    <a:pt x="1000" y="11348"/>
                    <a:pt x="768" y="11473"/>
                    <a:pt x="572" y="11634"/>
                  </a:cubicBezTo>
                  <a:lnTo>
                    <a:pt x="572" y="1535"/>
                  </a:lnTo>
                  <a:cubicBezTo>
                    <a:pt x="572" y="1089"/>
                    <a:pt x="857" y="714"/>
                    <a:pt x="1268" y="589"/>
                  </a:cubicBezTo>
                  <a:lnTo>
                    <a:pt x="1268" y="4657"/>
                  </a:lnTo>
                  <a:cubicBezTo>
                    <a:pt x="1268" y="4800"/>
                    <a:pt x="1393" y="4925"/>
                    <a:pt x="1553" y="4925"/>
                  </a:cubicBezTo>
                  <a:cubicBezTo>
                    <a:pt x="1696" y="4925"/>
                    <a:pt x="1821" y="4800"/>
                    <a:pt x="1821" y="4657"/>
                  </a:cubicBezTo>
                  <a:lnTo>
                    <a:pt x="1821" y="553"/>
                  </a:lnTo>
                  <a:close/>
                  <a:moveTo>
                    <a:pt x="10118" y="11848"/>
                  </a:moveTo>
                  <a:lnTo>
                    <a:pt x="10118" y="13810"/>
                  </a:lnTo>
                  <a:lnTo>
                    <a:pt x="1553" y="13810"/>
                  </a:lnTo>
                  <a:cubicBezTo>
                    <a:pt x="1000" y="13810"/>
                    <a:pt x="572" y="13364"/>
                    <a:pt x="572" y="12829"/>
                  </a:cubicBezTo>
                  <a:cubicBezTo>
                    <a:pt x="572" y="12276"/>
                    <a:pt x="1000" y="11848"/>
                    <a:pt x="1553" y="11848"/>
                  </a:cubicBezTo>
                  <a:close/>
                  <a:moveTo>
                    <a:pt x="11242" y="11794"/>
                  </a:moveTo>
                  <a:lnTo>
                    <a:pt x="11242" y="13525"/>
                  </a:lnTo>
                  <a:cubicBezTo>
                    <a:pt x="11242" y="13685"/>
                    <a:pt x="11099" y="13810"/>
                    <a:pt x="10956" y="13810"/>
                  </a:cubicBezTo>
                  <a:lnTo>
                    <a:pt x="10671" y="13810"/>
                  </a:lnTo>
                  <a:lnTo>
                    <a:pt x="10671" y="11848"/>
                  </a:lnTo>
                  <a:lnTo>
                    <a:pt x="10956" y="11848"/>
                  </a:lnTo>
                  <a:cubicBezTo>
                    <a:pt x="11046" y="11848"/>
                    <a:pt x="11153" y="11830"/>
                    <a:pt x="11242" y="11794"/>
                  </a:cubicBezTo>
                  <a:close/>
                  <a:moveTo>
                    <a:pt x="1553" y="0"/>
                  </a:moveTo>
                  <a:cubicBezTo>
                    <a:pt x="697" y="0"/>
                    <a:pt x="1" y="678"/>
                    <a:pt x="1" y="1535"/>
                  </a:cubicBezTo>
                  <a:lnTo>
                    <a:pt x="1" y="12829"/>
                  </a:lnTo>
                  <a:cubicBezTo>
                    <a:pt x="1" y="13668"/>
                    <a:pt x="697" y="14364"/>
                    <a:pt x="1553" y="14364"/>
                  </a:cubicBezTo>
                  <a:lnTo>
                    <a:pt x="10956" y="14364"/>
                  </a:lnTo>
                  <a:cubicBezTo>
                    <a:pt x="11420" y="14364"/>
                    <a:pt x="11795" y="13989"/>
                    <a:pt x="11795" y="13525"/>
                  </a:cubicBezTo>
                  <a:lnTo>
                    <a:pt x="11795" y="839"/>
                  </a:lnTo>
                  <a:cubicBezTo>
                    <a:pt x="11795" y="375"/>
                    <a:pt x="11420" y="0"/>
                    <a:pt x="10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120"/>
            <p:cNvSpPr/>
            <p:nvPr/>
          </p:nvSpPr>
          <p:spPr>
            <a:xfrm>
              <a:off x="2518288" y="2851025"/>
              <a:ext cx="200750" cy="222600"/>
            </a:xfrm>
            <a:custGeom>
              <a:avLst/>
              <a:gdLst/>
              <a:ahLst/>
              <a:cxnLst/>
              <a:rect l="l" t="t" r="r" b="b"/>
              <a:pathLst>
                <a:path w="8030" h="8904" extrusionOk="0">
                  <a:moveTo>
                    <a:pt x="3248" y="553"/>
                  </a:moveTo>
                  <a:cubicBezTo>
                    <a:pt x="3516" y="553"/>
                    <a:pt x="3730" y="768"/>
                    <a:pt x="3730" y="1035"/>
                  </a:cubicBezTo>
                  <a:lnTo>
                    <a:pt x="3730" y="2070"/>
                  </a:lnTo>
                  <a:cubicBezTo>
                    <a:pt x="3658" y="2124"/>
                    <a:pt x="3569" y="2159"/>
                    <a:pt x="3480" y="2159"/>
                  </a:cubicBezTo>
                  <a:cubicBezTo>
                    <a:pt x="3444" y="2159"/>
                    <a:pt x="3409" y="2159"/>
                    <a:pt x="3373" y="2141"/>
                  </a:cubicBezTo>
                  <a:cubicBezTo>
                    <a:pt x="3352" y="2136"/>
                    <a:pt x="3330" y="2134"/>
                    <a:pt x="3308" y="2134"/>
                  </a:cubicBezTo>
                  <a:cubicBezTo>
                    <a:pt x="3185" y="2134"/>
                    <a:pt x="3064" y="2216"/>
                    <a:pt x="3034" y="2338"/>
                  </a:cubicBezTo>
                  <a:cubicBezTo>
                    <a:pt x="2998" y="2498"/>
                    <a:pt x="3088" y="2641"/>
                    <a:pt x="3230" y="2695"/>
                  </a:cubicBezTo>
                  <a:cubicBezTo>
                    <a:pt x="3319" y="2712"/>
                    <a:pt x="3391" y="2712"/>
                    <a:pt x="3480" y="2712"/>
                  </a:cubicBezTo>
                  <a:cubicBezTo>
                    <a:pt x="3569" y="2712"/>
                    <a:pt x="3658" y="2712"/>
                    <a:pt x="3730" y="2695"/>
                  </a:cubicBezTo>
                  <a:lnTo>
                    <a:pt x="3730" y="7637"/>
                  </a:lnTo>
                  <a:cubicBezTo>
                    <a:pt x="3730" y="8029"/>
                    <a:pt x="3409" y="8351"/>
                    <a:pt x="3016" y="8351"/>
                  </a:cubicBezTo>
                  <a:cubicBezTo>
                    <a:pt x="2802" y="8351"/>
                    <a:pt x="2606" y="8261"/>
                    <a:pt x="2481" y="8101"/>
                  </a:cubicBezTo>
                  <a:cubicBezTo>
                    <a:pt x="2517" y="8101"/>
                    <a:pt x="2552" y="8083"/>
                    <a:pt x="2606" y="8083"/>
                  </a:cubicBezTo>
                  <a:cubicBezTo>
                    <a:pt x="2748" y="8029"/>
                    <a:pt x="2838" y="7887"/>
                    <a:pt x="2802" y="7726"/>
                  </a:cubicBezTo>
                  <a:cubicBezTo>
                    <a:pt x="2756" y="7605"/>
                    <a:pt x="2646" y="7522"/>
                    <a:pt x="2516" y="7522"/>
                  </a:cubicBezTo>
                  <a:cubicBezTo>
                    <a:pt x="2493" y="7522"/>
                    <a:pt x="2469" y="7525"/>
                    <a:pt x="2445" y="7530"/>
                  </a:cubicBezTo>
                  <a:cubicBezTo>
                    <a:pt x="2382" y="7551"/>
                    <a:pt x="2314" y="7559"/>
                    <a:pt x="2242" y="7559"/>
                  </a:cubicBezTo>
                  <a:cubicBezTo>
                    <a:pt x="2192" y="7559"/>
                    <a:pt x="2140" y="7555"/>
                    <a:pt x="2088" y="7548"/>
                  </a:cubicBezTo>
                  <a:cubicBezTo>
                    <a:pt x="1714" y="7494"/>
                    <a:pt x="1446" y="7209"/>
                    <a:pt x="1375" y="6852"/>
                  </a:cubicBezTo>
                  <a:lnTo>
                    <a:pt x="1375" y="6852"/>
                  </a:lnTo>
                  <a:cubicBezTo>
                    <a:pt x="1464" y="6870"/>
                    <a:pt x="1535" y="6870"/>
                    <a:pt x="1607" y="6870"/>
                  </a:cubicBezTo>
                  <a:cubicBezTo>
                    <a:pt x="1749" y="6870"/>
                    <a:pt x="1892" y="6852"/>
                    <a:pt x="2017" y="6816"/>
                  </a:cubicBezTo>
                  <a:cubicBezTo>
                    <a:pt x="2178" y="6780"/>
                    <a:pt x="2267" y="6620"/>
                    <a:pt x="2213" y="6477"/>
                  </a:cubicBezTo>
                  <a:cubicBezTo>
                    <a:pt x="2185" y="6348"/>
                    <a:pt x="2075" y="6265"/>
                    <a:pt x="1960" y="6265"/>
                  </a:cubicBezTo>
                  <a:cubicBezTo>
                    <a:pt x="1931" y="6265"/>
                    <a:pt x="1902" y="6270"/>
                    <a:pt x="1874" y="6281"/>
                  </a:cubicBezTo>
                  <a:cubicBezTo>
                    <a:pt x="1785" y="6299"/>
                    <a:pt x="1696" y="6317"/>
                    <a:pt x="1607" y="6317"/>
                  </a:cubicBezTo>
                  <a:cubicBezTo>
                    <a:pt x="1464" y="6317"/>
                    <a:pt x="1339" y="6281"/>
                    <a:pt x="1214" y="6227"/>
                  </a:cubicBezTo>
                  <a:cubicBezTo>
                    <a:pt x="821" y="6067"/>
                    <a:pt x="554" y="5692"/>
                    <a:pt x="554" y="5264"/>
                  </a:cubicBezTo>
                  <a:cubicBezTo>
                    <a:pt x="554" y="4871"/>
                    <a:pt x="786" y="4497"/>
                    <a:pt x="1143" y="4336"/>
                  </a:cubicBezTo>
                  <a:lnTo>
                    <a:pt x="1143" y="4318"/>
                  </a:lnTo>
                  <a:cubicBezTo>
                    <a:pt x="1214" y="4300"/>
                    <a:pt x="1268" y="4265"/>
                    <a:pt x="1339" y="4265"/>
                  </a:cubicBezTo>
                  <a:cubicBezTo>
                    <a:pt x="1482" y="4211"/>
                    <a:pt x="1571" y="4068"/>
                    <a:pt x="1535" y="3908"/>
                  </a:cubicBezTo>
                  <a:cubicBezTo>
                    <a:pt x="1505" y="3786"/>
                    <a:pt x="1384" y="3704"/>
                    <a:pt x="1261" y="3704"/>
                  </a:cubicBezTo>
                  <a:cubicBezTo>
                    <a:pt x="1239" y="3704"/>
                    <a:pt x="1217" y="3706"/>
                    <a:pt x="1196" y="3712"/>
                  </a:cubicBezTo>
                  <a:cubicBezTo>
                    <a:pt x="1161" y="3729"/>
                    <a:pt x="1125" y="3729"/>
                    <a:pt x="1089" y="3747"/>
                  </a:cubicBezTo>
                  <a:cubicBezTo>
                    <a:pt x="982" y="3587"/>
                    <a:pt x="929" y="3408"/>
                    <a:pt x="929" y="3212"/>
                  </a:cubicBezTo>
                  <a:cubicBezTo>
                    <a:pt x="929" y="2980"/>
                    <a:pt x="1018" y="2748"/>
                    <a:pt x="1196" y="2587"/>
                  </a:cubicBezTo>
                  <a:cubicBezTo>
                    <a:pt x="1285" y="2712"/>
                    <a:pt x="1410" y="2819"/>
                    <a:pt x="1553" y="2891"/>
                  </a:cubicBezTo>
                  <a:cubicBezTo>
                    <a:pt x="1589" y="2926"/>
                    <a:pt x="1642" y="2926"/>
                    <a:pt x="1696" y="2926"/>
                  </a:cubicBezTo>
                  <a:cubicBezTo>
                    <a:pt x="1785" y="2926"/>
                    <a:pt x="1874" y="2891"/>
                    <a:pt x="1928" y="2802"/>
                  </a:cubicBezTo>
                  <a:cubicBezTo>
                    <a:pt x="2017" y="2659"/>
                    <a:pt x="1963" y="2480"/>
                    <a:pt x="1839" y="2409"/>
                  </a:cubicBezTo>
                  <a:cubicBezTo>
                    <a:pt x="1714" y="2338"/>
                    <a:pt x="1607" y="2231"/>
                    <a:pt x="1571" y="2088"/>
                  </a:cubicBezTo>
                  <a:cubicBezTo>
                    <a:pt x="1535" y="2034"/>
                    <a:pt x="1535" y="1963"/>
                    <a:pt x="1535" y="1892"/>
                  </a:cubicBezTo>
                  <a:cubicBezTo>
                    <a:pt x="1535" y="1570"/>
                    <a:pt x="1803" y="1303"/>
                    <a:pt x="2124" y="1303"/>
                  </a:cubicBezTo>
                  <a:cubicBezTo>
                    <a:pt x="2213" y="1303"/>
                    <a:pt x="2302" y="1321"/>
                    <a:pt x="2374" y="1356"/>
                  </a:cubicBezTo>
                  <a:cubicBezTo>
                    <a:pt x="2481" y="1410"/>
                    <a:pt x="2588" y="1499"/>
                    <a:pt x="2641" y="1606"/>
                  </a:cubicBezTo>
                  <a:cubicBezTo>
                    <a:pt x="2695" y="1695"/>
                    <a:pt x="2784" y="1731"/>
                    <a:pt x="2891" y="1731"/>
                  </a:cubicBezTo>
                  <a:cubicBezTo>
                    <a:pt x="2927" y="1731"/>
                    <a:pt x="2980" y="1731"/>
                    <a:pt x="3034" y="1695"/>
                  </a:cubicBezTo>
                  <a:cubicBezTo>
                    <a:pt x="3159" y="1624"/>
                    <a:pt x="3212" y="1446"/>
                    <a:pt x="3123" y="1321"/>
                  </a:cubicBezTo>
                  <a:cubicBezTo>
                    <a:pt x="3034" y="1160"/>
                    <a:pt x="2927" y="1035"/>
                    <a:pt x="2784" y="946"/>
                  </a:cubicBezTo>
                  <a:cubicBezTo>
                    <a:pt x="2820" y="732"/>
                    <a:pt x="3016" y="553"/>
                    <a:pt x="3248" y="553"/>
                  </a:cubicBezTo>
                  <a:close/>
                  <a:moveTo>
                    <a:pt x="4783" y="553"/>
                  </a:moveTo>
                  <a:cubicBezTo>
                    <a:pt x="5015" y="553"/>
                    <a:pt x="5211" y="732"/>
                    <a:pt x="5246" y="946"/>
                  </a:cubicBezTo>
                  <a:cubicBezTo>
                    <a:pt x="5104" y="1035"/>
                    <a:pt x="4997" y="1160"/>
                    <a:pt x="4907" y="1321"/>
                  </a:cubicBezTo>
                  <a:cubicBezTo>
                    <a:pt x="4818" y="1446"/>
                    <a:pt x="4872" y="1624"/>
                    <a:pt x="4997" y="1695"/>
                  </a:cubicBezTo>
                  <a:cubicBezTo>
                    <a:pt x="5050" y="1731"/>
                    <a:pt x="5104" y="1731"/>
                    <a:pt x="5139" y="1731"/>
                  </a:cubicBezTo>
                  <a:cubicBezTo>
                    <a:pt x="5246" y="1731"/>
                    <a:pt x="5336" y="1695"/>
                    <a:pt x="5389" y="1606"/>
                  </a:cubicBezTo>
                  <a:cubicBezTo>
                    <a:pt x="5443" y="1499"/>
                    <a:pt x="5550" y="1410"/>
                    <a:pt x="5657" y="1356"/>
                  </a:cubicBezTo>
                  <a:cubicBezTo>
                    <a:pt x="5728" y="1321"/>
                    <a:pt x="5817" y="1303"/>
                    <a:pt x="5907" y="1303"/>
                  </a:cubicBezTo>
                  <a:cubicBezTo>
                    <a:pt x="6228" y="1303"/>
                    <a:pt x="6495" y="1570"/>
                    <a:pt x="6495" y="1892"/>
                  </a:cubicBezTo>
                  <a:cubicBezTo>
                    <a:pt x="6495" y="1963"/>
                    <a:pt x="6495" y="2034"/>
                    <a:pt x="6460" y="2088"/>
                  </a:cubicBezTo>
                  <a:cubicBezTo>
                    <a:pt x="6424" y="2231"/>
                    <a:pt x="6317" y="2338"/>
                    <a:pt x="6192" y="2409"/>
                  </a:cubicBezTo>
                  <a:cubicBezTo>
                    <a:pt x="6067" y="2480"/>
                    <a:pt x="6014" y="2659"/>
                    <a:pt x="6103" y="2802"/>
                  </a:cubicBezTo>
                  <a:cubicBezTo>
                    <a:pt x="6156" y="2891"/>
                    <a:pt x="6246" y="2926"/>
                    <a:pt x="6335" y="2926"/>
                  </a:cubicBezTo>
                  <a:cubicBezTo>
                    <a:pt x="6388" y="2926"/>
                    <a:pt x="6442" y="2926"/>
                    <a:pt x="6478" y="2891"/>
                  </a:cubicBezTo>
                  <a:cubicBezTo>
                    <a:pt x="6620" y="2819"/>
                    <a:pt x="6745" y="2712"/>
                    <a:pt x="6834" y="2587"/>
                  </a:cubicBezTo>
                  <a:cubicBezTo>
                    <a:pt x="7013" y="2748"/>
                    <a:pt x="7102" y="2980"/>
                    <a:pt x="7102" y="3212"/>
                  </a:cubicBezTo>
                  <a:cubicBezTo>
                    <a:pt x="7102" y="3408"/>
                    <a:pt x="7049" y="3587"/>
                    <a:pt x="6942" y="3747"/>
                  </a:cubicBezTo>
                  <a:cubicBezTo>
                    <a:pt x="6906" y="3729"/>
                    <a:pt x="6870" y="3729"/>
                    <a:pt x="6834" y="3712"/>
                  </a:cubicBezTo>
                  <a:cubicBezTo>
                    <a:pt x="6813" y="3706"/>
                    <a:pt x="6791" y="3704"/>
                    <a:pt x="6770" y="3704"/>
                  </a:cubicBezTo>
                  <a:cubicBezTo>
                    <a:pt x="6647" y="3704"/>
                    <a:pt x="6526" y="3786"/>
                    <a:pt x="6495" y="3908"/>
                  </a:cubicBezTo>
                  <a:cubicBezTo>
                    <a:pt x="6460" y="4068"/>
                    <a:pt x="6549" y="4211"/>
                    <a:pt x="6692" y="4265"/>
                  </a:cubicBezTo>
                  <a:cubicBezTo>
                    <a:pt x="6763" y="4265"/>
                    <a:pt x="6817" y="4300"/>
                    <a:pt x="6888" y="4318"/>
                  </a:cubicBezTo>
                  <a:cubicBezTo>
                    <a:pt x="6888" y="4318"/>
                    <a:pt x="6888" y="4318"/>
                    <a:pt x="6888" y="4336"/>
                  </a:cubicBezTo>
                  <a:cubicBezTo>
                    <a:pt x="7245" y="4497"/>
                    <a:pt x="7477" y="4871"/>
                    <a:pt x="7477" y="5264"/>
                  </a:cubicBezTo>
                  <a:cubicBezTo>
                    <a:pt x="7477" y="5692"/>
                    <a:pt x="7209" y="6067"/>
                    <a:pt x="6817" y="6227"/>
                  </a:cubicBezTo>
                  <a:cubicBezTo>
                    <a:pt x="6692" y="6281"/>
                    <a:pt x="6567" y="6317"/>
                    <a:pt x="6424" y="6317"/>
                  </a:cubicBezTo>
                  <a:cubicBezTo>
                    <a:pt x="6335" y="6317"/>
                    <a:pt x="6246" y="6299"/>
                    <a:pt x="6156" y="6281"/>
                  </a:cubicBezTo>
                  <a:cubicBezTo>
                    <a:pt x="6128" y="6270"/>
                    <a:pt x="6099" y="6265"/>
                    <a:pt x="6071" y="6265"/>
                  </a:cubicBezTo>
                  <a:cubicBezTo>
                    <a:pt x="5955" y="6265"/>
                    <a:pt x="5846" y="6348"/>
                    <a:pt x="5817" y="6477"/>
                  </a:cubicBezTo>
                  <a:cubicBezTo>
                    <a:pt x="5764" y="6620"/>
                    <a:pt x="5853" y="6780"/>
                    <a:pt x="6014" y="6816"/>
                  </a:cubicBezTo>
                  <a:cubicBezTo>
                    <a:pt x="6139" y="6852"/>
                    <a:pt x="6281" y="6870"/>
                    <a:pt x="6424" y="6870"/>
                  </a:cubicBezTo>
                  <a:cubicBezTo>
                    <a:pt x="6495" y="6870"/>
                    <a:pt x="6567" y="6870"/>
                    <a:pt x="6656" y="6852"/>
                  </a:cubicBezTo>
                  <a:lnTo>
                    <a:pt x="6656" y="6852"/>
                  </a:lnTo>
                  <a:cubicBezTo>
                    <a:pt x="6585" y="7209"/>
                    <a:pt x="6317" y="7494"/>
                    <a:pt x="5942" y="7548"/>
                  </a:cubicBezTo>
                  <a:cubicBezTo>
                    <a:pt x="5891" y="7555"/>
                    <a:pt x="5839" y="7559"/>
                    <a:pt x="5788" y="7559"/>
                  </a:cubicBezTo>
                  <a:cubicBezTo>
                    <a:pt x="5717" y="7559"/>
                    <a:pt x="5648" y="7551"/>
                    <a:pt x="5585" y="7530"/>
                  </a:cubicBezTo>
                  <a:cubicBezTo>
                    <a:pt x="5562" y="7525"/>
                    <a:pt x="5538" y="7522"/>
                    <a:pt x="5515" y="7522"/>
                  </a:cubicBezTo>
                  <a:cubicBezTo>
                    <a:pt x="5384" y="7522"/>
                    <a:pt x="5274" y="7605"/>
                    <a:pt x="5229" y="7726"/>
                  </a:cubicBezTo>
                  <a:cubicBezTo>
                    <a:pt x="5193" y="7887"/>
                    <a:pt x="5282" y="8029"/>
                    <a:pt x="5425" y="8083"/>
                  </a:cubicBezTo>
                  <a:cubicBezTo>
                    <a:pt x="5478" y="8083"/>
                    <a:pt x="5514" y="8101"/>
                    <a:pt x="5550" y="8101"/>
                  </a:cubicBezTo>
                  <a:cubicBezTo>
                    <a:pt x="5425" y="8261"/>
                    <a:pt x="5229" y="8351"/>
                    <a:pt x="5015" y="8351"/>
                  </a:cubicBezTo>
                  <a:cubicBezTo>
                    <a:pt x="4622" y="8351"/>
                    <a:pt x="4301" y="8029"/>
                    <a:pt x="4301" y="7637"/>
                  </a:cubicBezTo>
                  <a:lnTo>
                    <a:pt x="4301" y="6352"/>
                  </a:lnTo>
                  <a:cubicBezTo>
                    <a:pt x="4372" y="6085"/>
                    <a:pt x="4622" y="5906"/>
                    <a:pt x="4907" y="5906"/>
                  </a:cubicBezTo>
                  <a:cubicBezTo>
                    <a:pt x="4961" y="5906"/>
                    <a:pt x="5015" y="5906"/>
                    <a:pt x="5068" y="5924"/>
                  </a:cubicBezTo>
                  <a:cubicBezTo>
                    <a:pt x="5096" y="5935"/>
                    <a:pt x="5125" y="5940"/>
                    <a:pt x="5153" y="5940"/>
                  </a:cubicBezTo>
                  <a:cubicBezTo>
                    <a:pt x="5269" y="5940"/>
                    <a:pt x="5378" y="5857"/>
                    <a:pt x="5407" y="5728"/>
                  </a:cubicBezTo>
                  <a:cubicBezTo>
                    <a:pt x="5443" y="5585"/>
                    <a:pt x="5371" y="5424"/>
                    <a:pt x="5211" y="5389"/>
                  </a:cubicBezTo>
                  <a:cubicBezTo>
                    <a:pt x="5104" y="5353"/>
                    <a:pt x="5015" y="5353"/>
                    <a:pt x="4907" y="5353"/>
                  </a:cubicBezTo>
                  <a:cubicBezTo>
                    <a:pt x="4693" y="5353"/>
                    <a:pt x="4479" y="5407"/>
                    <a:pt x="4301" y="5514"/>
                  </a:cubicBezTo>
                  <a:lnTo>
                    <a:pt x="4301" y="1035"/>
                  </a:lnTo>
                  <a:cubicBezTo>
                    <a:pt x="4301" y="768"/>
                    <a:pt x="4515" y="553"/>
                    <a:pt x="4783" y="553"/>
                  </a:cubicBezTo>
                  <a:close/>
                  <a:moveTo>
                    <a:pt x="3248" y="0"/>
                  </a:moveTo>
                  <a:cubicBezTo>
                    <a:pt x="2784" y="0"/>
                    <a:pt x="2374" y="321"/>
                    <a:pt x="2249" y="750"/>
                  </a:cubicBezTo>
                  <a:cubicBezTo>
                    <a:pt x="2213" y="750"/>
                    <a:pt x="2178" y="732"/>
                    <a:pt x="2124" y="732"/>
                  </a:cubicBezTo>
                  <a:cubicBezTo>
                    <a:pt x="1482" y="732"/>
                    <a:pt x="964" y="1249"/>
                    <a:pt x="964" y="1892"/>
                  </a:cubicBezTo>
                  <a:cubicBezTo>
                    <a:pt x="964" y="1945"/>
                    <a:pt x="982" y="1999"/>
                    <a:pt x="982" y="2052"/>
                  </a:cubicBezTo>
                  <a:cubicBezTo>
                    <a:pt x="590" y="2302"/>
                    <a:pt x="358" y="2748"/>
                    <a:pt x="358" y="3212"/>
                  </a:cubicBezTo>
                  <a:cubicBezTo>
                    <a:pt x="358" y="3497"/>
                    <a:pt x="447" y="3783"/>
                    <a:pt x="607" y="4015"/>
                  </a:cubicBezTo>
                  <a:cubicBezTo>
                    <a:pt x="215" y="4318"/>
                    <a:pt x="1" y="4764"/>
                    <a:pt x="1" y="5264"/>
                  </a:cubicBezTo>
                  <a:cubicBezTo>
                    <a:pt x="1" y="5853"/>
                    <a:pt x="304" y="6370"/>
                    <a:pt x="804" y="6656"/>
                  </a:cubicBezTo>
                  <a:cubicBezTo>
                    <a:pt x="804" y="6673"/>
                    <a:pt x="804" y="6691"/>
                    <a:pt x="804" y="6709"/>
                  </a:cubicBezTo>
                  <a:cubicBezTo>
                    <a:pt x="804" y="7334"/>
                    <a:pt x="1232" y="7887"/>
                    <a:pt x="1821" y="8065"/>
                  </a:cubicBezTo>
                  <a:cubicBezTo>
                    <a:pt x="1999" y="8565"/>
                    <a:pt x="2481" y="8904"/>
                    <a:pt x="3016" y="8904"/>
                  </a:cubicBezTo>
                  <a:cubicBezTo>
                    <a:pt x="3427" y="8904"/>
                    <a:pt x="3783" y="8725"/>
                    <a:pt x="4015" y="8440"/>
                  </a:cubicBezTo>
                  <a:cubicBezTo>
                    <a:pt x="4247" y="8725"/>
                    <a:pt x="4604" y="8904"/>
                    <a:pt x="5015" y="8904"/>
                  </a:cubicBezTo>
                  <a:cubicBezTo>
                    <a:pt x="5550" y="8904"/>
                    <a:pt x="6032" y="8565"/>
                    <a:pt x="6210" y="8065"/>
                  </a:cubicBezTo>
                  <a:cubicBezTo>
                    <a:pt x="6799" y="7887"/>
                    <a:pt x="7227" y="7334"/>
                    <a:pt x="7227" y="6709"/>
                  </a:cubicBezTo>
                  <a:cubicBezTo>
                    <a:pt x="7227" y="6691"/>
                    <a:pt x="7227" y="6673"/>
                    <a:pt x="7227" y="6656"/>
                  </a:cubicBezTo>
                  <a:cubicBezTo>
                    <a:pt x="7727" y="6370"/>
                    <a:pt x="8030" y="5853"/>
                    <a:pt x="8030" y="5264"/>
                  </a:cubicBezTo>
                  <a:cubicBezTo>
                    <a:pt x="8030" y="4764"/>
                    <a:pt x="7816" y="4318"/>
                    <a:pt x="7423" y="4015"/>
                  </a:cubicBezTo>
                  <a:cubicBezTo>
                    <a:pt x="7584" y="3783"/>
                    <a:pt x="7673" y="3497"/>
                    <a:pt x="7673" y="3212"/>
                  </a:cubicBezTo>
                  <a:cubicBezTo>
                    <a:pt x="7673" y="2748"/>
                    <a:pt x="7441" y="2302"/>
                    <a:pt x="7049" y="2052"/>
                  </a:cubicBezTo>
                  <a:cubicBezTo>
                    <a:pt x="7049" y="1999"/>
                    <a:pt x="7066" y="1945"/>
                    <a:pt x="7066" y="1892"/>
                  </a:cubicBezTo>
                  <a:cubicBezTo>
                    <a:pt x="7066" y="1249"/>
                    <a:pt x="6549" y="732"/>
                    <a:pt x="5907" y="732"/>
                  </a:cubicBezTo>
                  <a:cubicBezTo>
                    <a:pt x="5853" y="732"/>
                    <a:pt x="5817" y="750"/>
                    <a:pt x="5782" y="750"/>
                  </a:cubicBezTo>
                  <a:cubicBezTo>
                    <a:pt x="5657" y="321"/>
                    <a:pt x="5246" y="0"/>
                    <a:pt x="4783" y="0"/>
                  </a:cubicBezTo>
                  <a:cubicBezTo>
                    <a:pt x="4479" y="0"/>
                    <a:pt x="4212" y="125"/>
                    <a:pt x="4015" y="321"/>
                  </a:cubicBezTo>
                  <a:cubicBezTo>
                    <a:pt x="3819" y="125"/>
                    <a:pt x="3551"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120"/>
            <p:cNvSpPr/>
            <p:nvPr/>
          </p:nvSpPr>
          <p:spPr>
            <a:xfrm>
              <a:off x="2562463" y="2938450"/>
              <a:ext cx="29900" cy="44175"/>
            </a:xfrm>
            <a:custGeom>
              <a:avLst/>
              <a:gdLst/>
              <a:ahLst/>
              <a:cxnLst/>
              <a:rect l="l" t="t" r="r" b="b"/>
              <a:pathLst>
                <a:path w="1196" h="1767" extrusionOk="0">
                  <a:moveTo>
                    <a:pt x="810" y="0"/>
                  </a:moveTo>
                  <a:cubicBezTo>
                    <a:pt x="759" y="0"/>
                    <a:pt x="708" y="12"/>
                    <a:pt x="660" y="36"/>
                  </a:cubicBezTo>
                  <a:cubicBezTo>
                    <a:pt x="535" y="125"/>
                    <a:pt x="482" y="286"/>
                    <a:pt x="571" y="429"/>
                  </a:cubicBezTo>
                  <a:cubicBezTo>
                    <a:pt x="607" y="500"/>
                    <a:pt x="642" y="607"/>
                    <a:pt x="642" y="696"/>
                  </a:cubicBezTo>
                  <a:cubicBezTo>
                    <a:pt x="642" y="946"/>
                    <a:pt x="464" y="1160"/>
                    <a:pt x="232" y="1214"/>
                  </a:cubicBezTo>
                  <a:cubicBezTo>
                    <a:pt x="89" y="1249"/>
                    <a:pt x="0" y="1410"/>
                    <a:pt x="36" y="1571"/>
                  </a:cubicBezTo>
                  <a:cubicBezTo>
                    <a:pt x="72" y="1695"/>
                    <a:pt x="179" y="1767"/>
                    <a:pt x="303" y="1767"/>
                  </a:cubicBezTo>
                  <a:lnTo>
                    <a:pt x="375" y="1767"/>
                  </a:lnTo>
                  <a:cubicBezTo>
                    <a:pt x="857" y="1624"/>
                    <a:pt x="1196" y="1196"/>
                    <a:pt x="1196" y="696"/>
                  </a:cubicBezTo>
                  <a:cubicBezTo>
                    <a:pt x="1196" y="500"/>
                    <a:pt x="1142" y="304"/>
                    <a:pt x="1053" y="143"/>
                  </a:cubicBezTo>
                  <a:cubicBezTo>
                    <a:pt x="1005" y="48"/>
                    <a:pt x="910"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120"/>
            <p:cNvSpPr/>
            <p:nvPr/>
          </p:nvSpPr>
          <p:spPr>
            <a:xfrm>
              <a:off x="2639188" y="2913250"/>
              <a:ext cx="27675" cy="39500"/>
            </a:xfrm>
            <a:custGeom>
              <a:avLst/>
              <a:gdLst/>
              <a:ahLst/>
              <a:cxnLst/>
              <a:rect l="l" t="t" r="r" b="b"/>
              <a:pathLst>
                <a:path w="1107" h="1580" extrusionOk="0">
                  <a:moveTo>
                    <a:pt x="369" y="1"/>
                  </a:moveTo>
                  <a:cubicBezTo>
                    <a:pt x="275" y="1"/>
                    <a:pt x="190" y="52"/>
                    <a:pt x="143" y="134"/>
                  </a:cubicBezTo>
                  <a:cubicBezTo>
                    <a:pt x="54" y="295"/>
                    <a:pt x="0" y="455"/>
                    <a:pt x="0" y="634"/>
                  </a:cubicBezTo>
                  <a:cubicBezTo>
                    <a:pt x="0" y="1062"/>
                    <a:pt x="303" y="1455"/>
                    <a:pt x="732" y="1562"/>
                  </a:cubicBezTo>
                  <a:cubicBezTo>
                    <a:pt x="749" y="1579"/>
                    <a:pt x="767" y="1579"/>
                    <a:pt x="803" y="1579"/>
                  </a:cubicBezTo>
                  <a:cubicBezTo>
                    <a:pt x="928" y="1579"/>
                    <a:pt x="1035" y="1490"/>
                    <a:pt x="1071" y="1365"/>
                  </a:cubicBezTo>
                  <a:cubicBezTo>
                    <a:pt x="1106" y="1223"/>
                    <a:pt x="1017" y="1062"/>
                    <a:pt x="874" y="1026"/>
                  </a:cubicBezTo>
                  <a:cubicBezTo>
                    <a:pt x="696" y="973"/>
                    <a:pt x="571" y="812"/>
                    <a:pt x="571" y="634"/>
                  </a:cubicBezTo>
                  <a:cubicBezTo>
                    <a:pt x="571" y="562"/>
                    <a:pt x="589" y="491"/>
                    <a:pt x="625" y="420"/>
                  </a:cubicBezTo>
                  <a:cubicBezTo>
                    <a:pt x="696" y="295"/>
                    <a:pt x="660" y="116"/>
                    <a:pt x="518" y="45"/>
                  </a:cubicBezTo>
                  <a:cubicBezTo>
                    <a:pt x="469" y="14"/>
                    <a:pt x="418" y="1"/>
                    <a:pt x="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120"/>
            <p:cNvSpPr/>
            <p:nvPr/>
          </p:nvSpPr>
          <p:spPr>
            <a:xfrm>
              <a:off x="2487063" y="2955400"/>
              <a:ext cx="13850" cy="13850"/>
            </a:xfrm>
            <a:custGeom>
              <a:avLst/>
              <a:gdLst/>
              <a:ahLst/>
              <a:cxnLst/>
              <a:rect l="l" t="t" r="r" b="b"/>
              <a:pathLst>
                <a:path w="554" h="554" extrusionOk="0">
                  <a:moveTo>
                    <a:pt x="286" y="0"/>
                  </a:moveTo>
                  <a:cubicBezTo>
                    <a:pt x="126" y="0"/>
                    <a:pt x="1" y="125"/>
                    <a:pt x="1" y="286"/>
                  </a:cubicBezTo>
                  <a:cubicBezTo>
                    <a:pt x="1" y="429"/>
                    <a:pt x="126" y="554"/>
                    <a:pt x="286" y="554"/>
                  </a:cubicBezTo>
                  <a:cubicBezTo>
                    <a:pt x="429" y="554"/>
                    <a:pt x="554" y="429"/>
                    <a:pt x="554" y="286"/>
                  </a:cubicBezTo>
                  <a:cubicBezTo>
                    <a:pt x="554" y="125"/>
                    <a:pt x="42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3" name="Google Shape;2333;p120"/>
          <p:cNvGrpSpPr/>
          <p:nvPr/>
        </p:nvGrpSpPr>
        <p:grpSpPr>
          <a:xfrm>
            <a:off x="2421063" y="2156675"/>
            <a:ext cx="362225" cy="359450"/>
            <a:chOff x="1085650" y="2232875"/>
            <a:chExt cx="362225" cy="359450"/>
          </a:xfrm>
        </p:grpSpPr>
        <p:sp>
          <p:nvSpPr>
            <p:cNvPr id="2334" name="Google Shape;2334;p120"/>
            <p:cNvSpPr/>
            <p:nvPr/>
          </p:nvSpPr>
          <p:spPr>
            <a:xfrm>
              <a:off x="1142725" y="2411650"/>
              <a:ext cx="14300" cy="14300"/>
            </a:xfrm>
            <a:custGeom>
              <a:avLst/>
              <a:gdLst/>
              <a:ahLst/>
              <a:cxnLst/>
              <a:rect l="l" t="t" r="r" b="b"/>
              <a:pathLst>
                <a:path w="572" h="572" extrusionOk="0">
                  <a:moveTo>
                    <a:pt x="286" y="0"/>
                  </a:moveTo>
                  <a:cubicBezTo>
                    <a:pt x="144" y="0"/>
                    <a:pt x="1" y="125"/>
                    <a:pt x="1" y="286"/>
                  </a:cubicBezTo>
                  <a:cubicBezTo>
                    <a:pt x="1" y="446"/>
                    <a:pt x="144" y="571"/>
                    <a:pt x="286" y="571"/>
                  </a:cubicBezTo>
                  <a:cubicBezTo>
                    <a:pt x="447" y="571"/>
                    <a:pt x="572" y="446"/>
                    <a:pt x="572" y="286"/>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120"/>
            <p:cNvSpPr/>
            <p:nvPr/>
          </p:nvSpPr>
          <p:spPr>
            <a:xfrm>
              <a:off x="1085650" y="2232875"/>
              <a:ext cx="362225" cy="359450"/>
            </a:xfrm>
            <a:custGeom>
              <a:avLst/>
              <a:gdLst/>
              <a:ahLst/>
              <a:cxnLst/>
              <a:rect l="l" t="t" r="r" b="b"/>
              <a:pathLst>
                <a:path w="14489" h="14378" extrusionOk="0">
                  <a:moveTo>
                    <a:pt x="10260" y="657"/>
                  </a:moveTo>
                  <a:lnTo>
                    <a:pt x="10759" y="1067"/>
                  </a:lnTo>
                  <a:cubicBezTo>
                    <a:pt x="10807" y="1115"/>
                    <a:pt x="10870" y="1138"/>
                    <a:pt x="10934" y="1138"/>
                  </a:cubicBezTo>
                  <a:cubicBezTo>
                    <a:pt x="10965" y="1138"/>
                    <a:pt x="10997" y="1132"/>
                    <a:pt x="11027" y="1120"/>
                  </a:cubicBezTo>
                  <a:lnTo>
                    <a:pt x="11616" y="924"/>
                  </a:lnTo>
                  <a:lnTo>
                    <a:pt x="11919" y="1513"/>
                  </a:lnTo>
                  <a:cubicBezTo>
                    <a:pt x="11972" y="1602"/>
                    <a:pt x="12062" y="1656"/>
                    <a:pt x="12151" y="1656"/>
                  </a:cubicBezTo>
                  <a:lnTo>
                    <a:pt x="12775" y="1691"/>
                  </a:lnTo>
                  <a:lnTo>
                    <a:pt x="12829" y="2352"/>
                  </a:lnTo>
                  <a:cubicBezTo>
                    <a:pt x="12829" y="2459"/>
                    <a:pt x="12900" y="2530"/>
                    <a:pt x="12989" y="2584"/>
                  </a:cubicBezTo>
                  <a:lnTo>
                    <a:pt x="13543" y="2851"/>
                  </a:lnTo>
                  <a:lnTo>
                    <a:pt x="13346" y="3476"/>
                  </a:lnTo>
                  <a:cubicBezTo>
                    <a:pt x="13311" y="3583"/>
                    <a:pt x="13328" y="3672"/>
                    <a:pt x="13400" y="3743"/>
                  </a:cubicBezTo>
                  <a:lnTo>
                    <a:pt x="13810" y="4207"/>
                  </a:lnTo>
                  <a:lnTo>
                    <a:pt x="13382" y="4725"/>
                  </a:lnTo>
                  <a:cubicBezTo>
                    <a:pt x="13311" y="4796"/>
                    <a:pt x="13293" y="4903"/>
                    <a:pt x="13328" y="4992"/>
                  </a:cubicBezTo>
                  <a:lnTo>
                    <a:pt x="13543" y="5581"/>
                  </a:lnTo>
                  <a:lnTo>
                    <a:pt x="12954" y="5884"/>
                  </a:lnTo>
                  <a:cubicBezTo>
                    <a:pt x="12865" y="5920"/>
                    <a:pt x="12811" y="6009"/>
                    <a:pt x="12793" y="6116"/>
                  </a:cubicBezTo>
                  <a:lnTo>
                    <a:pt x="12758" y="6723"/>
                  </a:lnTo>
                  <a:lnTo>
                    <a:pt x="12097" y="6777"/>
                  </a:lnTo>
                  <a:cubicBezTo>
                    <a:pt x="12008" y="6794"/>
                    <a:pt x="11919" y="6848"/>
                    <a:pt x="11883" y="6937"/>
                  </a:cubicBezTo>
                  <a:lnTo>
                    <a:pt x="11598" y="7490"/>
                  </a:lnTo>
                  <a:lnTo>
                    <a:pt x="10973" y="7294"/>
                  </a:lnTo>
                  <a:cubicBezTo>
                    <a:pt x="10952" y="7290"/>
                    <a:pt x="10930" y="7288"/>
                    <a:pt x="10908" y="7288"/>
                  </a:cubicBezTo>
                  <a:cubicBezTo>
                    <a:pt x="10835" y="7288"/>
                    <a:pt x="10760" y="7311"/>
                    <a:pt x="10706" y="7365"/>
                  </a:cubicBezTo>
                  <a:lnTo>
                    <a:pt x="10242" y="7758"/>
                  </a:lnTo>
                  <a:lnTo>
                    <a:pt x="9742" y="7348"/>
                  </a:lnTo>
                  <a:cubicBezTo>
                    <a:pt x="9689" y="7294"/>
                    <a:pt x="9617" y="7276"/>
                    <a:pt x="9564" y="7276"/>
                  </a:cubicBezTo>
                  <a:cubicBezTo>
                    <a:pt x="9528" y="7276"/>
                    <a:pt x="9492" y="7276"/>
                    <a:pt x="9457" y="7294"/>
                  </a:cubicBezTo>
                  <a:lnTo>
                    <a:pt x="8886" y="7490"/>
                  </a:lnTo>
                  <a:lnTo>
                    <a:pt x="8582" y="6902"/>
                  </a:lnTo>
                  <a:cubicBezTo>
                    <a:pt x="8529" y="6812"/>
                    <a:pt x="8440" y="6759"/>
                    <a:pt x="8350" y="6759"/>
                  </a:cubicBezTo>
                  <a:lnTo>
                    <a:pt x="7726" y="6723"/>
                  </a:lnTo>
                  <a:lnTo>
                    <a:pt x="7672" y="6063"/>
                  </a:lnTo>
                  <a:cubicBezTo>
                    <a:pt x="7655" y="5956"/>
                    <a:pt x="7601" y="5884"/>
                    <a:pt x="7512" y="5831"/>
                  </a:cubicBezTo>
                  <a:lnTo>
                    <a:pt x="6959" y="5563"/>
                  </a:lnTo>
                  <a:lnTo>
                    <a:pt x="7155" y="4939"/>
                  </a:lnTo>
                  <a:cubicBezTo>
                    <a:pt x="7191" y="4832"/>
                    <a:pt x="7173" y="4743"/>
                    <a:pt x="7101" y="4671"/>
                  </a:cubicBezTo>
                  <a:lnTo>
                    <a:pt x="6691" y="4207"/>
                  </a:lnTo>
                  <a:lnTo>
                    <a:pt x="7119" y="3690"/>
                  </a:lnTo>
                  <a:cubicBezTo>
                    <a:pt x="7173" y="3618"/>
                    <a:pt x="7191" y="3511"/>
                    <a:pt x="7173" y="3422"/>
                  </a:cubicBezTo>
                  <a:lnTo>
                    <a:pt x="6959" y="2833"/>
                  </a:lnTo>
                  <a:lnTo>
                    <a:pt x="7547" y="2530"/>
                  </a:lnTo>
                  <a:cubicBezTo>
                    <a:pt x="7637" y="2494"/>
                    <a:pt x="7690" y="2405"/>
                    <a:pt x="7690" y="2298"/>
                  </a:cubicBezTo>
                  <a:lnTo>
                    <a:pt x="7744" y="1691"/>
                  </a:lnTo>
                  <a:lnTo>
                    <a:pt x="8386" y="1620"/>
                  </a:lnTo>
                  <a:cubicBezTo>
                    <a:pt x="8493" y="1620"/>
                    <a:pt x="8582" y="1567"/>
                    <a:pt x="8618" y="1477"/>
                  </a:cubicBezTo>
                  <a:lnTo>
                    <a:pt x="8886" y="924"/>
                  </a:lnTo>
                  <a:lnTo>
                    <a:pt x="9528" y="1120"/>
                  </a:lnTo>
                  <a:cubicBezTo>
                    <a:pt x="9549" y="1125"/>
                    <a:pt x="9571" y="1127"/>
                    <a:pt x="9593" y="1127"/>
                  </a:cubicBezTo>
                  <a:cubicBezTo>
                    <a:pt x="9666" y="1127"/>
                    <a:pt x="9741" y="1104"/>
                    <a:pt x="9796" y="1049"/>
                  </a:cubicBezTo>
                  <a:lnTo>
                    <a:pt x="10260" y="657"/>
                  </a:lnTo>
                  <a:close/>
                  <a:moveTo>
                    <a:pt x="10242" y="1"/>
                  </a:moveTo>
                  <a:cubicBezTo>
                    <a:pt x="10179" y="1"/>
                    <a:pt x="10117" y="23"/>
                    <a:pt x="10063" y="68"/>
                  </a:cubicBezTo>
                  <a:lnTo>
                    <a:pt x="9546" y="532"/>
                  </a:lnTo>
                  <a:lnTo>
                    <a:pt x="8832" y="300"/>
                  </a:lnTo>
                  <a:cubicBezTo>
                    <a:pt x="8807" y="294"/>
                    <a:pt x="8782" y="291"/>
                    <a:pt x="8758" y="291"/>
                  </a:cubicBezTo>
                  <a:cubicBezTo>
                    <a:pt x="8642" y="291"/>
                    <a:pt x="8537" y="357"/>
                    <a:pt x="8493" y="460"/>
                  </a:cubicBezTo>
                  <a:lnTo>
                    <a:pt x="8190" y="1085"/>
                  </a:lnTo>
                  <a:lnTo>
                    <a:pt x="7440" y="1156"/>
                  </a:lnTo>
                  <a:cubicBezTo>
                    <a:pt x="7298" y="1156"/>
                    <a:pt x="7191" y="1281"/>
                    <a:pt x="7191" y="1406"/>
                  </a:cubicBezTo>
                  <a:lnTo>
                    <a:pt x="7155" y="2102"/>
                  </a:lnTo>
                  <a:lnTo>
                    <a:pt x="7066" y="2155"/>
                  </a:lnTo>
                  <a:cubicBezTo>
                    <a:pt x="6691" y="2066"/>
                    <a:pt x="6316" y="2013"/>
                    <a:pt x="5924" y="2013"/>
                  </a:cubicBezTo>
                  <a:cubicBezTo>
                    <a:pt x="4639" y="2013"/>
                    <a:pt x="3426" y="2512"/>
                    <a:pt x="2516" y="3422"/>
                  </a:cubicBezTo>
                  <a:cubicBezTo>
                    <a:pt x="1606" y="4332"/>
                    <a:pt x="1088" y="5528"/>
                    <a:pt x="1088" y="6794"/>
                  </a:cubicBezTo>
                  <a:cubicBezTo>
                    <a:pt x="1088" y="7080"/>
                    <a:pt x="839" y="7615"/>
                    <a:pt x="393" y="8222"/>
                  </a:cubicBezTo>
                  <a:cubicBezTo>
                    <a:pt x="0" y="8793"/>
                    <a:pt x="54" y="9185"/>
                    <a:pt x="178" y="9417"/>
                  </a:cubicBezTo>
                  <a:cubicBezTo>
                    <a:pt x="303" y="9667"/>
                    <a:pt x="607" y="9953"/>
                    <a:pt x="1374" y="10006"/>
                  </a:cubicBezTo>
                  <a:lnTo>
                    <a:pt x="1374" y="11237"/>
                  </a:lnTo>
                  <a:cubicBezTo>
                    <a:pt x="1374" y="12076"/>
                    <a:pt x="2070" y="12754"/>
                    <a:pt x="2908" y="12754"/>
                  </a:cubicBezTo>
                  <a:cubicBezTo>
                    <a:pt x="3640" y="12754"/>
                    <a:pt x="4032" y="12772"/>
                    <a:pt x="4211" y="12932"/>
                  </a:cubicBezTo>
                  <a:cubicBezTo>
                    <a:pt x="4371" y="13075"/>
                    <a:pt x="4425" y="13432"/>
                    <a:pt x="4479" y="14110"/>
                  </a:cubicBezTo>
                  <a:cubicBezTo>
                    <a:pt x="4479" y="14253"/>
                    <a:pt x="4603" y="14378"/>
                    <a:pt x="4746" y="14378"/>
                  </a:cubicBezTo>
                  <a:lnTo>
                    <a:pt x="8779" y="14378"/>
                  </a:lnTo>
                  <a:cubicBezTo>
                    <a:pt x="8850" y="14378"/>
                    <a:pt x="8939" y="14342"/>
                    <a:pt x="8975" y="14288"/>
                  </a:cubicBezTo>
                  <a:cubicBezTo>
                    <a:pt x="9028" y="14217"/>
                    <a:pt x="9064" y="14146"/>
                    <a:pt x="9064" y="14074"/>
                  </a:cubicBezTo>
                  <a:cubicBezTo>
                    <a:pt x="9028" y="13521"/>
                    <a:pt x="9011" y="13129"/>
                    <a:pt x="9011" y="12772"/>
                  </a:cubicBezTo>
                  <a:cubicBezTo>
                    <a:pt x="9011" y="12611"/>
                    <a:pt x="8886" y="12486"/>
                    <a:pt x="8725" y="12486"/>
                  </a:cubicBezTo>
                  <a:cubicBezTo>
                    <a:pt x="8582" y="12486"/>
                    <a:pt x="8457" y="12611"/>
                    <a:pt x="8457" y="12772"/>
                  </a:cubicBezTo>
                  <a:cubicBezTo>
                    <a:pt x="8440" y="13075"/>
                    <a:pt x="8457" y="13396"/>
                    <a:pt x="8475" y="13807"/>
                  </a:cubicBezTo>
                  <a:lnTo>
                    <a:pt x="5014" y="13807"/>
                  </a:lnTo>
                  <a:cubicBezTo>
                    <a:pt x="4960" y="13200"/>
                    <a:pt x="4889" y="12772"/>
                    <a:pt x="4568" y="12504"/>
                  </a:cubicBezTo>
                  <a:cubicBezTo>
                    <a:pt x="4247" y="12201"/>
                    <a:pt x="3711" y="12183"/>
                    <a:pt x="2908" y="12183"/>
                  </a:cubicBezTo>
                  <a:cubicBezTo>
                    <a:pt x="2373" y="12183"/>
                    <a:pt x="1945" y="11755"/>
                    <a:pt x="1945" y="11237"/>
                  </a:cubicBezTo>
                  <a:lnTo>
                    <a:pt x="1945" y="10863"/>
                  </a:lnTo>
                  <a:cubicBezTo>
                    <a:pt x="2230" y="10863"/>
                    <a:pt x="2552" y="10756"/>
                    <a:pt x="2926" y="10541"/>
                  </a:cubicBezTo>
                  <a:cubicBezTo>
                    <a:pt x="3051" y="10470"/>
                    <a:pt x="3105" y="10292"/>
                    <a:pt x="3033" y="10167"/>
                  </a:cubicBezTo>
                  <a:cubicBezTo>
                    <a:pt x="2974" y="10072"/>
                    <a:pt x="2883" y="10024"/>
                    <a:pt x="2786" y="10024"/>
                  </a:cubicBezTo>
                  <a:cubicBezTo>
                    <a:pt x="2738" y="10024"/>
                    <a:pt x="2688" y="10036"/>
                    <a:pt x="2641" y="10060"/>
                  </a:cubicBezTo>
                  <a:cubicBezTo>
                    <a:pt x="2355" y="10220"/>
                    <a:pt x="2123" y="10309"/>
                    <a:pt x="1945" y="10309"/>
                  </a:cubicBezTo>
                  <a:lnTo>
                    <a:pt x="1945" y="9738"/>
                  </a:lnTo>
                  <a:cubicBezTo>
                    <a:pt x="1945" y="9596"/>
                    <a:pt x="1820" y="9471"/>
                    <a:pt x="1659" y="9471"/>
                  </a:cubicBezTo>
                  <a:cubicBezTo>
                    <a:pt x="1142" y="9471"/>
                    <a:pt x="767" y="9346"/>
                    <a:pt x="678" y="9168"/>
                  </a:cubicBezTo>
                  <a:cubicBezTo>
                    <a:pt x="607" y="9043"/>
                    <a:pt x="678" y="8811"/>
                    <a:pt x="856" y="8561"/>
                  </a:cubicBezTo>
                  <a:cubicBezTo>
                    <a:pt x="1213" y="8043"/>
                    <a:pt x="1659" y="7330"/>
                    <a:pt x="1659" y="6794"/>
                  </a:cubicBezTo>
                  <a:cubicBezTo>
                    <a:pt x="1659" y="4475"/>
                    <a:pt x="3569" y="2584"/>
                    <a:pt x="5924" y="2584"/>
                  </a:cubicBezTo>
                  <a:cubicBezTo>
                    <a:pt x="6067" y="2584"/>
                    <a:pt x="6209" y="2584"/>
                    <a:pt x="6352" y="2601"/>
                  </a:cubicBezTo>
                  <a:cubicBezTo>
                    <a:pt x="6334" y="2655"/>
                    <a:pt x="6334" y="2726"/>
                    <a:pt x="6352" y="2798"/>
                  </a:cubicBezTo>
                  <a:lnTo>
                    <a:pt x="6584" y="3458"/>
                  </a:lnTo>
                  <a:lnTo>
                    <a:pt x="6102" y="4029"/>
                  </a:lnTo>
                  <a:cubicBezTo>
                    <a:pt x="6013" y="4136"/>
                    <a:pt x="6013" y="4296"/>
                    <a:pt x="6102" y="4386"/>
                  </a:cubicBezTo>
                  <a:lnTo>
                    <a:pt x="6566" y="4921"/>
                  </a:lnTo>
                  <a:lnTo>
                    <a:pt x="6352" y="5635"/>
                  </a:lnTo>
                  <a:cubicBezTo>
                    <a:pt x="6316" y="5760"/>
                    <a:pt x="6370" y="5902"/>
                    <a:pt x="6495" y="5956"/>
                  </a:cubicBezTo>
                  <a:lnTo>
                    <a:pt x="7119" y="6277"/>
                  </a:lnTo>
                  <a:lnTo>
                    <a:pt x="7191" y="7009"/>
                  </a:lnTo>
                  <a:cubicBezTo>
                    <a:pt x="7208" y="7151"/>
                    <a:pt x="7316" y="7258"/>
                    <a:pt x="7458" y="7258"/>
                  </a:cubicBezTo>
                  <a:lnTo>
                    <a:pt x="8154" y="7312"/>
                  </a:lnTo>
                  <a:lnTo>
                    <a:pt x="8493" y="7972"/>
                  </a:lnTo>
                  <a:cubicBezTo>
                    <a:pt x="8546" y="8064"/>
                    <a:pt x="8637" y="8118"/>
                    <a:pt x="8732" y="8118"/>
                  </a:cubicBezTo>
                  <a:cubicBezTo>
                    <a:pt x="8766" y="8118"/>
                    <a:pt x="8799" y="8111"/>
                    <a:pt x="8832" y="8097"/>
                  </a:cubicBezTo>
                  <a:lnTo>
                    <a:pt x="9492" y="7865"/>
                  </a:lnTo>
                  <a:lnTo>
                    <a:pt x="9938" y="8240"/>
                  </a:lnTo>
                  <a:cubicBezTo>
                    <a:pt x="9831" y="8507"/>
                    <a:pt x="9706" y="8757"/>
                    <a:pt x="9564" y="8989"/>
                  </a:cubicBezTo>
                  <a:cubicBezTo>
                    <a:pt x="9296" y="9417"/>
                    <a:pt x="9100" y="9810"/>
                    <a:pt x="8939" y="10185"/>
                  </a:cubicBezTo>
                  <a:cubicBezTo>
                    <a:pt x="8868" y="10327"/>
                    <a:pt x="8939" y="10506"/>
                    <a:pt x="9082" y="10559"/>
                  </a:cubicBezTo>
                  <a:cubicBezTo>
                    <a:pt x="9118" y="10577"/>
                    <a:pt x="9153" y="10577"/>
                    <a:pt x="9189" y="10577"/>
                  </a:cubicBezTo>
                  <a:cubicBezTo>
                    <a:pt x="9296" y="10577"/>
                    <a:pt x="9403" y="10524"/>
                    <a:pt x="9457" y="10417"/>
                  </a:cubicBezTo>
                  <a:cubicBezTo>
                    <a:pt x="9599" y="10060"/>
                    <a:pt x="9796" y="9685"/>
                    <a:pt x="10045" y="9292"/>
                  </a:cubicBezTo>
                  <a:cubicBezTo>
                    <a:pt x="10242" y="8971"/>
                    <a:pt x="10402" y="8632"/>
                    <a:pt x="10509" y="8275"/>
                  </a:cubicBezTo>
                  <a:lnTo>
                    <a:pt x="10955" y="7883"/>
                  </a:lnTo>
                  <a:lnTo>
                    <a:pt x="11669" y="8097"/>
                  </a:lnTo>
                  <a:cubicBezTo>
                    <a:pt x="11698" y="8109"/>
                    <a:pt x="11727" y="8115"/>
                    <a:pt x="11757" y="8115"/>
                  </a:cubicBezTo>
                  <a:cubicBezTo>
                    <a:pt x="11856" y="8115"/>
                    <a:pt x="11953" y="8050"/>
                    <a:pt x="12008" y="7954"/>
                  </a:cubicBezTo>
                  <a:lnTo>
                    <a:pt x="12311" y="7330"/>
                  </a:lnTo>
                  <a:lnTo>
                    <a:pt x="13043" y="7258"/>
                  </a:lnTo>
                  <a:cubicBezTo>
                    <a:pt x="13186" y="7258"/>
                    <a:pt x="13293" y="7133"/>
                    <a:pt x="13311" y="7009"/>
                  </a:cubicBezTo>
                  <a:lnTo>
                    <a:pt x="13346" y="6313"/>
                  </a:lnTo>
                  <a:lnTo>
                    <a:pt x="14007" y="5956"/>
                  </a:lnTo>
                  <a:cubicBezTo>
                    <a:pt x="14131" y="5902"/>
                    <a:pt x="14185" y="5742"/>
                    <a:pt x="14149" y="5617"/>
                  </a:cubicBezTo>
                  <a:lnTo>
                    <a:pt x="13917" y="4957"/>
                  </a:lnTo>
                  <a:lnTo>
                    <a:pt x="14399" y="4386"/>
                  </a:lnTo>
                  <a:cubicBezTo>
                    <a:pt x="14488" y="4279"/>
                    <a:pt x="14488" y="4118"/>
                    <a:pt x="14381" y="4029"/>
                  </a:cubicBezTo>
                  <a:lnTo>
                    <a:pt x="13917" y="3494"/>
                  </a:lnTo>
                  <a:lnTo>
                    <a:pt x="14149" y="2780"/>
                  </a:lnTo>
                  <a:cubicBezTo>
                    <a:pt x="14185" y="2655"/>
                    <a:pt x="14131" y="2512"/>
                    <a:pt x="14007" y="2459"/>
                  </a:cubicBezTo>
                  <a:lnTo>
                    <a:pt x="13364" y="2138"/>
                  </a:lnTo>
                  <a:lnTo>
                    <a:pt x="13311" y="1406"/>
                  </a:lnTo>
                  <a:cubicBezTo>
                    <a:pt x="13293" y="1263"/>
                    <a:pt x="13186" y="1156"/>
                    <a:pt x="13043" y="1156"/>
                  </a:cubicBezTo>
                  <a:lnTo>
                    <a:pt x="12347" y="1103"/>
                  </a:lnTo>
                  <a:lnTo>
                    <a:pt x="12008" y="442"/>
                  </a:lnTo>
                  <a:cubicBezTo>
                    <a:pt x="11955" y="350"/>
                    <a:pt x="11864" y="297"/>
                    <a:pt x="11769" y="297"/>
                  </a:cubicBezTo>
                  <a:cubicBezTo>
                    <a:pt x="11736" y="297"/>
                    <a:pt x="11702" y="304"/>
                    <a:pt x="11669" y="318"/>
                  </a:cubicBezTo>
                  <a:lnTo>
                    <a:pt x="10991" y="532"/>
                  </a:lnTo>
                  <a:lnTo>
                    <a:pt x="10420" y="68"/>
                  </a:lnTo>
                  <a:cubicBezTo>
                    <a:pt x="10367" y="23"/>
                    <a:pt x="10304" y="1"/>
                    <a:pt x="10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120"/>
            <p:cNvSpPr/>
            <p:nvPr/>
          </p:nvSpPr>
          <p:spPr>
            <a:xfrm>
              <a:off x="1278775" y="2274700"/>
              <a:ext cx="126275" cy="126700"/>
            </a:xfrm>
            <a:custGeom>
              <a:avLst/>
              <a:gdLst/>
              <a:ahLst/>
              <a:cxnLst/>
              <a:rect l="l" t="t" r="r" b="b"/>
              <a:pathLst>
                <a:path w="5051" h="5068" extrusionOk="0">
                  <a:moveTo>
                    <a:pt x="2517" y="572"/>
                  </a:moveTo>
                  <a:cubicBezTo>
                    <a:pt x="3605" y="572"/>
                    <a:pt x="4497" y="1446"/>
                    <a:pt x="4497" y="2534"/>
                  </a:cubicBezTo>
                  <a:cubicBezTo>
                    <a:pt x="4497" y="3623"/>
                    <a:pt x="3605" y="4497"/>
                    <a:pt x="2517" y="4497"/>
                  </a:cubicBezTo>
                  <a:cubicBezTo>
                    <a:pt x="1446" y="4497"/>
                    <a:pt x="554" y="3623"/>
                    <a:pt x="554" y="2534"/>
                  </a:cubicBezTo>
                  <a:cubicBezTo>
                    <a:pt x="554" y="1446"/>
                    <a:pt x="1446" y="572"/>
                    <a:pt x="2517" y="572"/>
                  </a:cubicBezTo>
                  <a:close/>
                  <a:moveTo>
                    <a:pt x="2517" y="1"/>
                  </a:moveTo>
                  <a:cubicBezTo>
                    <a:pt x="1125" y="1"/>
                    <a:pt x="1" y="1143"/>
                    <a:pt x="1" y="2534"/>
                  </a:cubicBezTo>
                  <a:cubicBezTo>
                    <a:pt x="1" y="3926"/>
                    <a:pt x="1125" y="5068"/>
                    <a:pt x="2517" y="5068"/>
                  </a:cubicBezTo>
                  <a:cubicBezTo>
                    <a:pt x="3908" y="5068"/>
                    <a:pt x="5050" y="3926"/>
                    <a:pt x="5050" y="2534"/>
                  </a:cubicBezTo>
                  <a:cubicBezTo>
                    <a:pt x="5050" y="1143"/>
                    <a:pt x="3908" y="1"/>
                    <a:pt x="2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120"/>
            <p:cNvSpPr/>
            <p:nvPr/>
          </p:nvSpPr>
          <p:spPr>
            <a:xfrm>
              <a:off x="1299300" y="2513800"/>
              <a:ext cx="14300" cy="13850"/>
            </a:xfrm>
            <a:custGeom>
              <a:avLst/>
              <a:gdLst/>
              <a:ahLst/>
              <a:cxnLst/>
              <a:rect l="l" t="t" r="r" b="b"/>
              <a:pathLst>
                <a:path w="572" h="554" extrusionOk="0">
                  <a:moveTo>
                    <a:pt x="286" y="0"/>
                  </a:moveTo>
                  <a:cubicBezTo>
                    <a:pt x="143" y="0"/>
                    <a:pt x="1" y="125"/>
                    <a:pt x="1" y="268"/>
                  </a:cubicBezTo>
                  <a:cubicBezTo>
                    <a:pt x="1" y="428"/>
                    <a:pt x="143" y="553"/>
                    <a:pt x="286" y="553"/>
                  </a:cubicBezTo>
                  <a:cubicBezTo>
                    <a:pt x="447" y="553"/>
                    <a:pt x="572" y="428"/>
                    <a:pt x="572" y="268"/>
                  </a:cubicBezTo>
                  <a:cubicBezTo>
                    <a:pt x="572" y="125"/>
                    <a:pt x="447"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8" name="Google Shape;2338;p120"/>
          <p:cNvGrpSpPr/>
          <p:nvPr/>
        </p:nvGrpSpPr>
        <p:grpSpPr>
          <a:xfrm>
            <a:off x="1848313" y="1581600"/>
            <a:ext cx="359550" cy="359550"/>
            <a:chOff x="1848313" y="1657800"/>
            <a:chExt cx="359550" cy="359550"/>
          </a:xfrm>
        </p:grpSpPr>
        <p:sp>
          <p:nvSpPr>
            <p:cNvPr id="2339" name="Google Shape;2339;p120"/>
            <p:cNvSpPr/>
            <p:nvPr/>
          </p:nvSpPr>
          <p:spPr>
            <a:xfrm>
              <a:off x="1926813" y="1925875"/>
              <a:ext cx="67825" cy="24775"/>
            </a:xfrm>
            <a:custGeom>
              <a:avLst/>
              <a:gdLst/>
              <a:ahLst/>
              <a:cxnLst/>
              <a:rect l="l" t="t" r="r" b="b"/>
              <a:pathLst>
                <a:path w="2713" h="991" extrusionOk="0">
                  <a:moveTo>
                    <a:pt x="1356" y="1"/>
                  </a:moveTo>
                  <a:cubicBezTo>
                    <a:pt x="875" y="1"/>
                    <a:pt x="429" y="179"/>
                    <a:pt x="107" y="518"/>
                  </a:cubicBezTo>
                  <a:cubicBezTo>
                    <a:pt x="0" y="625"/>
                    <a:pt x="0" y="804"/>
                    <a:pt x="107" y="911"/>
                  </a:cubicBezTo>
                  <a:cubicBezTo>
                    <a:pt x="161" y="964"/>
                    <a:pt x="232" y="991"/>
                    <a:pt x="304" y="991"/>
                  </a:cubicBezTo>
                  <a:cubicBezTo>
                    <a:pt x="375" y="991"/>
                    <a:pt x="446" y="964"/>
                    <a:pt x="500" y="911"/>
                  </a:cubicBezTo>
                  <a:cubicBezTo>
                    <a:pt x="732" y="679"/>
                    <a:pt x="1035" y="554"/>
                    <a:pt x="1356" y="554"/>
                  </a:cubicBezTo>
                  <a:cubicBezTo>
                    <a:pt x="1678" y="554"/>
                    <a:pt x="1981" y="679"/>
                    <a:pt x="2213" y="911"/>
                  </a:cubicBezTo>
                  <a:cubicBezTo>
                    <a:pt x="2266" y="964"/>
                    <a:pt x="2338" y="982"/>
                    <a:pt x="2409" y="982"/>
                  </a:cubicBezTo>
                  <a:cubicBezTo>
                    <a:pt x="2481" y="982"/>
                    <a:pt x="2552" y="964"/>
                    <a:pt x="2605" y="911"/>
                  </a:cubicBezTo>
                  <a:cubicBezTo>
                    <a:pt x="2712" y="804"/>
                    <a:pt x="2712" y="625"/>
                    <a:pt x="2605" y="518"/>
                  </a:cubicBezTo>
                  <a:cubicBezTo>
                    <a:pt x="2266" y="179"/>
                    <a:pt x="1820"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120"/>
            <p:cNvSpPr/>
            <p:nvPr/>
          </p:nvSpPr>
          <p:spPr>
            <a:xfrm>
              <a:off x="1896038" y="1874200"/>
              <a:ext cx="42400" cy="30300"/>
            </a:xfrm>
            <a:custGeom>
              <a:avLst/>
              <a:gdLst/>
              <a:ahLst/>
              <a:cxnLst/>
              <a:rect l="l" t="t" r="r" b="b"/>
              <a:pathLst>
                <a:path w="1696" h="1212" extrusionOk="0">
                  <a:moveTo>
                    <a:pt x="1360" y="0"/>
                  </a:moveTo>
                  <a:cubicBezTo>
                    <a:pt x="1244" y="0"/>
                    <a:pt x="1135" y="83"/>
                    <a:pt x="1106" y="212"/>
                  </a:cubicBezTo>
                  <a:cubicBezTo>
                    <a:pt x="1071" y="355"/>
                    <a:pt x="964" y="480"/>
                    <a:pt x="839" y="569"/>
                  </a:cubicBezTo>
                  <a:cubicBezTo>
                    <a:pt x="744" y="616"/>
                    <a:pt x="641" y="640"/>
                    <a:pt x="535" y="640"/>
                  </a:cubicBezTo>
                  <a:cubicBezTo>
                    <a:pt x="482" y="640"/>
                    <a:pt x="428" y="634"/>
                    <a:pt x="375" y="622"/>
                  </a:cubicBezTo>
                  <a:cubicBezTo>
                    <a:pt x="354" y="617"/>
                    <a:pt x="332" y="615"/>
                    <a:pt x="310" y="615"/>
                  </a:cubicBezTo>
                  <a:cubicBezTo>
                    <a:pt x="187" y="615"/>
                    <a:pt x="66" y="697"/>
                    <a:pt x="36" y="819"/>
                  </a:cubicBezTo>
                  <a:cubicBezTo>
                    <a:pt x="0" y="979"/>
                    <a:pt x="89" y="1122"/>
                    <a:pt x="232" y="1176"/>
                  </a:cubicBezTo>
                  <a:cubicBezTo>
                    <a:pt x="339" y="1193"/>
                    <a:pt x="428" y="1211"/>
                    <a:pt x="536" y="1211"/>
                  </a:cubicBezTo>
                  <a:cubicBezTo>
                    <a:pt x="732" y="1211"/>
                    <a:pt x="928" y="1158"/>
                    <a:pt x="1106" y="1051"/>
                  </a:cubicBezTo>
                  <a:cubicBezTo>
                    <a:pt x="1374" y="890"/>
                    <a:pt x="1570" y="658"/>
                    <a:pt x="1642" y="355"/>
                  </a:cubicBezTo>
                  <a:cubicBezTo>
                    <a:pt x="1695" y="212"/>
                    <a:pt x="1606" y="51"/>
                    <a:pt x="1445" y="16"/>
                  </a:cubicBezTo>
                  <a:cubicBezTo>
                    <a:pt x="1417" y="5"/>
                    <a:pt x="1388" y="0"/>
                    <a:pt x="1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120"/>
            <p:cNvSpPr/>
            <p:nvPr/>
          </p:nvSpPr>
          <p:spPr>
            <a:xfrm>
              <a:off x="1983013" y="1874200"/>
              <a:ext cx="42400" cy="30300"/>
            </a:xfrm>
            <a:custGeom>
              <a:avLst/>
              <a:gdLst/>
              <a:ahLst/>
              <a:cxnLst/>
              <a:rect l="l" t="t" r="r" b="b"/>
              <a:pathLst>
                <a:path w="1696" h="1212" extrusionOk="0">
                  <a:moveTo>
                    <a:pt x="325" y="0"/>
                  </a:moveTo>
                  <a:cubicBezTo>
                    <a:pt x="295" y="0"/>
                    <a:pt x="264" y="5"/>
                    <a:pt x="233" y="16"/>
                  </a:cubicBezTo>
                  <a:cubicBezTo>
                    <a:pt x="90" y="51"/>
                    <a:pt x="1" y="212"/>
                    <a:pt x="36" y="355"/>
                  </a:cubicBezTo>
                  <a:cubicBezTo>
                    <a:pt x="125" y="658"/>
                    <a:pt x="304" y="890"/>
                    <a:pt x="572" y="1051"/>
                  </a:cubicBezTo>
                  <a:cubicBezTo>
                    <a:pt x="750" y="1158"/>
                    <a:pt x="946" y="1211"/>
                    <a:pt x="1160" y="1211"/>
                  </a:cubicBezTo>
                  <a:cubicBezTo>
                    <a:pt x="1250" y="1211"/>
                    <a:pt x="1357" y="1193"/>
                    <a:pt x="1446" y="1176"/>
                  </a:cubicBezTo>
                  <a:cubicBezTo>
                    <a:pt x="1606" y="1122"/>
                    <a:pt x="1696" y="979"/>
                    <a:pt x="1642" y="819"/>
                  </a:cubicBezTo>
                  <a:cubicBezTo>
                    <a:pt x="1612" y="697"/>
                    <a:pt x="1504" y="615"/>
                    <a:pt x="1373" y="615"/>
                  </a:cubicBezTo>
                  <a:cubicBezTo>
                    <a:pt x="1351" y="615"/>
                    <a:pt x="1327" y="617"/>
                    <a:pt x="1303" y="622"/>
                  </a:cubicBezTo>
                  <a:cubicBezTo>
                    <a:pt x="1255" y="634"/>
                    <a:pt x="1206" y="640"/>
                    <a:pt x="1156" y="640"/>
                  </a:cubicBezTo>
                  <a:cubicBezTo>
                    <a:pt x="1055" y="640"/>
                    <a:pt x="952" y="616"/>
                    <a:pt x="857" y="569"/>
                  </a:cubicBezTo>
                  <a:cubicBezTo>
                    <a:pt x="714" y="480"/>
                    <a:pt x="625" y="355"/>
                    <a:pt x="589" y="212"/>
                  </a:cubicBezTo>
                  <a:cubicBezTo>
                    <a:pt x="546" y="83"/>
                    <a:pt x="446"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120"/>
            <p:cNvSpPr/>
            <p:nvPr/>
          </p:nvSpPr>
          <p:spPr>
            <a:xfrm>
              <a:off x="1848313" y="1657800"/>
              <a:ext cx="359550" cy="359550"/>
            </a:xfrm>
            <a:custGeom>
              <a:avLst/>
              <a:gdLst/>
              <a:ahLst/>
              <a:cxnLst/>
              <a:rect l="l" t="t" r="r" b="b"/>
              <a:pathLst>
                <a:path w="14382" h="14382" extrusionOk="0">
                  <a:moveTo>
                    <a:pt x="9885" y="553"/>
                  </a:moveTo>
                  <a:cubicBezTo>
                    <a:pt x="12044" y="553"/>
                    <a:pt x="13810" y="2320"/>
                    <a:pt x="13810" y="4497"/>
                  </a:cubicBezTo>
                  <a:cubicBezTo>
                    <a:pt x="13810" y="6656"/>
                    <a:pt x="12044" y="8422"/>
                    <a:pt x="9885" y="8422"/>
                  </a:cubicBezTo>
                  <a:cubicBezTo>
                    <a:pt x="9475" y="8422"/>
                    <a:pt x="9064" y="8351"/>
                    <a:pt x="8672" y="8226"/>
                  </a:cubicBezTo>
                  <a:cubicBezTo>
                    <a:pt x="8208" y="7084"/>
                    <a:pt x="7298" y="6156"/>
                    <a:pt x="6138" y="5710"/>
                  </a:cubicBezTo>
                  <a:cubicBezTo>
                    <a:pt x="6013" y="5317"/>
                    <a:pt x="5960" y="4907"/>
                    <a:pt x="5960" y="4497"/>
                  </a:cubicBezTo>
                  <a:cubicBezTo>
                    <a:pt x="5960" y="2320"/>
                    <a:pt x="7708" y="553"/>
                    <a:pt x="9885" y="553"/>
                  </a:cubicBezTo>
                  <a:close/>
                  <a:moveTo>
                    <a:pt x="9885" y="0"/>
                  </a:moveTo>
                  <a:cubicBezTo>
                    <a:pt x="7405" y="0"/>
                    <a:pt x="5389" y="2016"/>
                    <a:pt x="5389" y="4497"/>
                  </a:cubicBezTo>
                  <a:cubicBezTo>
                    <a:pt x="5389" y="4836"/>
                    <a:pt x="5424" y="5175"/>
                    <a:pt x="5513" y="5514"/>
                  </a:cubicBezTo>
                  <a:cubicBezTo>
                    <a:pt x="5174" y="5424"/>
                    <a:pt x="4835" y="5389"/>
                    <a:pt x="4496" y="5389"/>
                  </a:cubicBezTo>
                  <a:cubicBezTo>
                    <a:pt x="3765" y="5389"/>
                    <a:pt x="3051" y="5567"/>
                    <a:pt x="2409" y="5906"/>
                  </a:cubicBezTo>
                  <a:cubicBezTo>
                    <a:pt x="2266" y="5978"/>
                    <a:pt x="2213" y="6156"/>
                    <a:pt x="2284" y="6281"/>
                  </a:cubicBezTo>
                  <a:cubicBezTo>
                    <a:pt x="2334" y="6381"/>
                    <a:pt x="2437" y="6437"/>
                    <a:pt x="2537" y="6437"/>
                  </a:cubicBezTo>
                  <a:cubicBezTo>
                    <a:pt x="2579" y="6437"/>
                    <a:pt x="2621" y="6427"/>
                    <a:pt x="2659" y="6406"/>
                  </a:cubicBezTo>
                  <a:cubicBezTo>
                    <a:pt x="3230" y="6102"/>
                    <a:pt x="3854" y="5960"/>
                    <a:pt x="4496" y="5960"/>
                  </a:cubicBezTo>
                  <a:cubicBezTo>
                    <a:pt x="6655" y="5960"/>
                    <a:pt x="8422" y="7708"/>
                    <a:pt x="8422" y="9885"/>
                  </a:cubicBezTo>
                  <a:cubicBezTo>
                    <a:pt x="8422" y="12044"/>
                    <a:pt x="6655" y="13810"/>
                    <a:pt x="4496" y="13810"/>
                  </a:cubicBezTo>
                  <a:cubicBezTo>
                    <a:pt x="2320" y="13810"/>
                    <a:pt x="571" y="12044"/>
                    <a:pt x="571" y="9885"/>
                  </a:cubicBezTo>
                  <a:cubicBezTo>
                    <a:pt x="571" y="9243"/>
                    <a:pt x="714" y="8618"/>
                    <a:pt x="1017" y="8047"/>
                  </a:cubicBezTo>
                  <a:cubicBezTo>
                    <a:pt x="1088" y="7922"/>
                    <a:pt x="1035" y="7744"/>
                    <a:pt x="892" y="7673"/>
                  </a:cubicBezTo>
                  <a:cubicBezTo>
                    <a:pt x="855" y="7651"/>
                    <a:pt x="813" y="7641"/>
                    <a:pt x="770" y="7641"/>
                  </a:cubicBezTo>
                  <a:cubicBezTo>
                    <a:pt x="670" y="7641"/>
                    <a:pt x="568" y="7697"/>
                    <a:pt x="518" y="7797"/>
                  </a:cubicBezTo>
                  <a:cubicBezTo>
                    <a:pt x="178" y="8422"/>
                    <a:pt x="0" y="9154"/>
                    <a:pt x="0" y="9885"/>
                  </a:cubicBezTo>
                  <a:cubicBezTo>
                    <a:pt x="0" y="12365"/>
                    <a:pt x="2016" y="14381"/>
                    <a:pt x="4496" y="14381"/>
                  </a:cubicBezTo>
                  <a:cubicBezTo>
                    <a:pt x="6977" y="14381"/>
                    <a:pt x="8993" y="12365"/>
                    <a:pt x="8993" y="9885"/>
                  </a:cubicBezTo>
                  <a:cubicBezTo>
                    <a:pt x="8993" y="9528"/>
                    <a:pt x="8939" y="9189"/>
                    <a:pt x="8868" y="8868"/>
                  </a:cubicBezTo>
                  <a:lnTo>
                    <a:pt x="8868" y="8868"/>
                  </a:lnTo>
                  <a:cubicBezTo>
                    <a:pt x="9207" y="8939"/>
                    <a:pt x="9546" y="8975"/>
                    <a:pt x="9885" y="8975"/>
                  </a:cubicBezTo>
                  <a:cubicBezTo>
                    <a:pt x="12365" y="8975"/>
                    <a:pt x="14381" y="6977"/>
                    <a:pt x="14381" y="4497"/>
                  </a:cubicBezTo>
                  <a:cubicBezTo>
                    <a:pt x="14381" y="2016"/>
                    <a:pt x="12365" y="0"/>
                    <a:pt x="9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120"/>
            <p:cNvSpPr/>
            <p:nvPr/>
          </p:nvSpPr>
          <p:spPr>
            <a:xfrm>
              <a:off x="2061513" y="1790950"/>
              <a:ext cx="67825" cy="24775"/>
            </a:xfrm>
            <a:custGeom>
              <a:avLst/>
              <a:gdLst/>
              <a:ahLst/>
              <a:cxnLst/>
              <a:rect l="l" t="t" r="r" b="b"/>
              <a:pathLst>
                <a:path w="2713" h="991" extrusionOk="0">
                  <a:moveTo>
                    <a:pt x="304" y="0"/>
                  </a:moveTo>
                  <a:cubicBezTo>
                    <a:pt x="233" y="0"/>
                    <a:pt x="161" y="27"/>
                    <a:pt x="108" y="81"/>
                  </a:cubicBezTo>
                  <a:cubicBezTo>
                    <a:pt x="1" y="188"/>
                    <a:pt x="1" y="366"/>
                    <a:pt x="108" y="473"/>
                  </a:cubicBezTo>
                  <a:cubicBezTo>
                    <a:pt x="447" y="812"/>
                    <a:pt x="875" y="991"/>
                    <a:pt x="1357" y="991"/>
                  </a:cubicBezTo>
                  <a:cubicBezTo>
                    <a:pt x="1821" y="991"/>
                    <a:pt x="2267" y="812"/>
                    <a:pt x="2606" y="473"/>
                  </a:cubicBezTo>
                  <a:cubicBezTo>
                    <a:pt x="2713" y="366"/>
                    <a:pt x="2713" y="188"/>
                    <a:pt x="2606" y="81"/>
                  </a:cubicBezTo>
                  <a:cubicBezTo>
                    <a:pt x="2552" y="27"/>
                    <a:pt x="2481" y="0"/>
                    <a:pt x="2410" y="0"/>
                  </a:cubicBezTo>
                  <a:cubicBezTo>
                    <a:pt x="2338" y="0"/>
                    <a:pt x="2267" y="27"/>
                    <a:pt x="2213" y="81"/>
                  </a:cubicBezTo>
                  <a:cubicBezTo>
                    <a:pt x="1981" y="313"/>
                    <a:pt x="1678" y="437"/>
                    <a:pt x="1357" y="437"/>
                  </a:cubicBezTo>
                  <a:cubicBezTo>
                    <a:pt x="1036" y="437"/>
                    <a:pt x="732" y="313"/>
                    <a:pt x="500" y="81"/>
                  </a:cubicBezTo>
                  <a:cubicBezTo>
                    <a:pt x="447" y="27"/>
                    <a:pt x="37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120"/>
            <p:cNvSpPr/>
            <p:nvPr/>
          </p:nvSpPr>
          <p:spPr>
            <a:xfrm>
              <a:off x="2030288" y="1746550"/>
              <a:ext cx="46425" cy="20675"/>
            </a:xfrm>
            <a:custGeom>
              <a:avLst/>
              <a:gdLst/>
              <a:ahLst/>
              <a:cxnLst/>
              <a:rect l="l" t="t" r="r" b="b"/>
              <a:pathLst>
                <a:path w="1857" h="827" extrusionOk="0">
                  <a:moveTo>
                    <a:pt x="929" y="1"/>
                  </a:moveTo>
                  <a:cubicBezTo>
                    <a:pt x="625" y="1"/>
                    <a:pt x="322" y="126"/>
                    <a:pt x="108" y="340"/>
                  </a:cubicBezTo>
                  <a:cubicBezTo>
                    <a:pt x="1" y="447"/>
                    <a:pt x="1" y="625"/>
                    <a:pt x="108" y="732"/>
                  </a:cubicBezTo>
                  <a:cubicBezTo>
                    <a:pt x="161" y="795"/>
                    <a:pt x="233" y="826"/>
                    <a:pt x="306" y="826"/>
                  </a:cubicBezTo>
                  <a:cubicBezTo>
                    <a:pt x="380" y="826"/>
                    <a:pt x="456" y="795"/>
                    <a:pt x="518" y="732"/>
                  </a:cubicBezTo>
                  <a:cubicBezTo>
                    <a:pt x="625" y="625"/>
                    <a:pt x="768" y="572"/>
                    <a:pt x="929" y="572"/>
                  </a:cubicBezTo>
                  <a:cubicBezTo>
                    <a:pt x="1089" y="572"/>
                    <a:pt x="1232" y="625"/>
                    <a:pt x="1339" y="732"/>
                  </a:cubicBezTo>
                  <a:cubicBezTo>
                    <a:pt x="1393" y="804"/>
                    <a:pt x="1464" y="822"/>
                    <a:pt x="1535" y="822"/>
                  </a:cubicBezTo>
                  <a:cubicBezTo>
                    <a:pt x="1607" y="822"/>
                    <a:pt x="1678" y="804"/>
                    <a:pt x="1749" y="732"/>
                  </a:cubicBezTo>
                  <a:cubicBezTo>
                    <a:pt x="1857" y="625"/>
                    <a:pt x="1857" y="447"/>
                    <a:pt x="1749" y="340"/>
                  </a:cubicBezTo>
                  <a:cubicBezTo>
                    <a:pt x="1517" y="126"/>
                    <a:pt x="123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120"/>
            <p:cNvSpPr/>
            <p:nvPr/>
          </p:nvSpPr>
          <p:spPr>
            <a:xfrm>
              <a:off x="2114163" y="1746550"/>
              <a:ext cx="46400" cy="20675"/>
            </a:xfrm>
            <a:custGeom>
              <a:avLst/>
              <a:gdLst/>
              <a:ahLst/>
              <a:cxnLst/>
              <a:rect l="l" t="t" r="r" b="b"/>
              <a:pathLst>
                <a:path w="1856" h="827" extrusionOk="0">
                  <a:moveTo>
                    <a:pt x="928" y="1"/>
                  </a:moveTo>
                  <a:cubicBezTo>
                    <a:pt x="625" y="1"/>
                    <a:pt x="321" y="126"/>
                    <a:pt x="107" y="340"/>
                  </a:cubicBezTo>
                  <a:cubicBezTo>
                    <a:pt x="0" y="447"/>
                    <a:pt x="0" y="625"/>
                    <a:pt x="107" y="732"/>
                  </a:cubicBezTo>
                  <a:cubicBezTo>
                    <a:pt x="161" y="795"/>
                    <a:pt x="232" y="826"/>
                    <a:pt x="306" y="826"/>
                  </a:cubicBezTo>
                  <a:cubicBezTo>
                    <a:pt x="379" y="826"/>
                    <a:pt x="455" y="795"/>
                    <a:pt x="518" y="732"/>
                  </a:cubicBezTo>
                  <a:cubicBezTo>
                    <a:pt x="625" y="625"/>
                    <a:pt x="768" y="572"/>
                    <a:pt x="928" y="572"/>
                  </a:cubicBezTo>
                  <a:cubicBezTo>
                    <a:pt x="1089" y="572"/>
                    <a:pt x="1231" y="625"/>
                    <a:pt x="1338" y="732"/>
                  </a:cubicBezTo>
                  <a:cubicBezTo>
                    <a:pt x="1392" y="804"/>
                    <a:pt x="1463" y="822"/>
                    <a:pt x="1535" y="822"/>
                  </a:cubicBezTo>
                  <a:cubicBezTo>
                    <a:pt x="1606" y="822"/>
                    <a:pt x="1677" y="804"/>
                    <a:pt x="1749" y="732"/>
                  </a:cubicBezTo>
                  <a:cubicBezTo>
                    <a:pt x="1856" y="625"/>
                    <a:pt x="1856" y="447"/>
                    <a:pt x="1749" y="340"/>
                  </a:cubicBezTo>
                  <a:cubicBezTo>
                    <a:pt x="1517" y="126"/>
                    <a:pt x="1231"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120"/>
            <p:cNvSpPr/>
            <p:nvPr/>
          </p:nvSpPr>
          <p:spPr>
            <a:xfrm>
              <a:off x="1878638" y="1823500"/>
              <a:ext cx="15200" cy="14075"/>
            </a:xfrm>
            <a:custGeom>
              <a:avLst/>
              <a:gdLst/>
              <a:ahLst/>
              <a:cxnLst/>
              <a:rect l="l" t="t" r="r" b="b"/>
              <a:pathLst>
                <a:path w="608" h="563" extrusionOk="0">
                  <a:moveTo>
                    <a:pt x="304" y="1"/>
                  </a:moveTo>
                  <a:cubicBezTo>
                    <a:pt x="232" y="1"/>
                    <a:pt x="161" y="28"/>
                    <a:pt x="107" y="81"/>
                  </a:cubicBezTo>
                  <a:cubicBezTo>
                    <a:pt x="0" y="188"/>
                    <a:pt x="0" y="367"/>
                    <a:pt x="107" y="474"/>
                  </a:cubicBezTo>
                  <a:cubicBezTo>
                    <a:pt x="161" y="527"/>
                    <a:pt x="232" y="563"/>
                    <a:pt x="304" y="563"/>
                  </a:cubicBezTo>
                  <a:cubicBezTo>
                    <a:pt x="375" y="563"/>
                    <a:pt x="446" y="527"/>
                    <a:pt x="500" y="474"/>
                  </a:cubicBezTo>
                  <a:cubicBezTo>
                    <a:pt x="607" y="367"/>
                    <a:pt x="607" y="188"/>
                    <a:pt x="500" y="81"/>
                  </a:cubicBezTo>
                  <a:cubicBezTo>
                    <a:pt x="446" y="28"/>
                    <a:pt x="375"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7" name="Google Shape;2347;p120"/>
          <p:cNvGrpSpPr/>
          <p:nvPr/>
        </p:nvGrpSpPr>
        <p:grpSpPr>
          <a:xfrm>
            <a:off x="1866588" y="3870800"/>
            <a:ext cx="322975" cy="359100"/>
            <a:chOff x="531175" y="3947000"/>
            <a:chExt cx="322975" cy="359100"/>
          </a:xfrm>
        </p:grpSpPr>
        <p:sp>
          <p:nvSpPr>
            <p:cNvPr id="2348" name="Google Shape;2348;p120"/>
            <p:cNvSpPr/>
            <p:nvPr/>
          </p:nvSpPr>
          <p:spPr>
            <a:xfrm>
              <a:off x="531175" y="3947000"/>
              <a:ext cx="322975" cy="359100"/>
            </a:xfrm>
            <a:custGeom>
              <a:avLst/>
              <a:gdLst/>
              <a:ahLst/>
              <a:cxnLst/>
              <a:rect l="l" t="t" r="r" b="b"/>
              <a:pathLst>
                <a:path w="12919" h="14364" extrusionOk="0">
                  <a:moveTo>
                    <a:pt x="2320" y="7887"/>
                  </a:moveTo>
                  <a:lnTo>
                    <a:pt x="2320" y="9225"/>
                  </a:lnTo>
                  <a:cubicBezTo>
                    <a:pt x="2320" y="9386"/>
                    <a:pt x="2445" y="9511"/>
                    <a:pt x="2588" y="9511"/>
                  </a:cubicBezTo>
                  <a:lnTo>
                    <a:pt x="4301" y="9511"/>
                  </a:lnTo>
                  <a:lnTo>
                    <a:pt x="4301" y="11580"/>
                  </a:lnTo>
                  <a:cubicBezTo>
                    <a:pt x="4301" y="11723"/>
                    <a:pt x="4443" y="11848"/>
                    <a:pt x="4586" y="11848"/>
                  </a:cubicBezTo>
                  <a:cubicBezTo>
                    <a:pt x="4747" y="11848"/>
                    <a:pt x="4872" y="11723"/>
                    <a:pt x="4872" y="11580"/>
                  </a:cubicBezTo>
                  <a:lnTo>
                    <a:pt x="4872" y="10974"/>
                  </a:lnTo>
                  <a:lnTo>
                    <a:pt x="6174" y="10974"/>
                  </a:lnTo>
                  <a:lnTo>
                    <a:pt x="6174" y="12437"/>
                  </a:lnTo>
                  <a:cubicBezTo>
                    <a:pt x="6174" y="13204"/>
                    <a:pt x="5568" y="13811"/>
                    <a:pt x="4818" y="13811"/>
                  </a:cubicBezTo>
                  <a:cubicBezTo>
                    <a:pt x="4301" y="13811"/>
                    <a:pt x="3837" y="13507"/>
                    <a:pt x="3605" y="13079"/>
                  </a:cubicBezTo>
                  <a:cubicBezTo>
                    <a:pt x="3765" y="13061"/>
                    <a:pt x="3908" y="13044"/>
                    <a:pt x="4069" y="13008"/>
                  </a:cubicBezTo>
                  <a:cubicBezTo>
                    <a:pt x="4211" y="12954"/>
                    <a:pt x="4301" y="12812"/>
                    <a:pt x="4265" y="12651"/>
                  </a:cubicBezTo>
                  <a:cubicBezTo>
                    <a:pt x="4235" y="12530"/>
                    <a:pt x="4114" y="12447"/>
                    <a:pt x="3991" y="12447"/>
                  </a:cubicBezTo>
                  <a:cubicBezTo>
                    <a:pt x="3969" y="12447"/>
                    <a:pt x="3947" y="12449"/>
                    <a:pt x="3926" y="12455"/>
                  </a:cubicBezTo>
                  <a:cubicBezTo>
                    <a:pt x="3776" y="12489"/>
                    <a:pt x="3626" y="12509"/>
                    <a:pt x="3481" y="12509"/>
                  </a:cubicBezTo>
                  <a:cubicBezTo>
                    <a:pt x="3402" y="12509"/>
                    <a:pt x="3324" y="12503"/>
                    <a:pt x="3248" y="12490"/>
                  </a:cubicBezTo>
                  <a:cubicBezTo>
                    <a:pt x="2463" y="12366"/>
                    <a:pt x="1910" y="11705"/>
                    <a:pt x="1892" y="10920"/>
                  </a:cubicBezTo>
                  <a:lnTo>
                    <a:pt x="1892" y="10920"/>
                  </a:lnTo>
                  <a:cubicBezTo>
                    <a:pt x="2088" y="10974"/>
                    <a:pt x="2284" y="10992"/>
                    <a:pt x="2463" y="10992"/>
                  </a:cubicBezTo>
                  <a:cubicBezTo>
                    <a:pt x="2695" y="10992"/>
                    <a:pt x="2909" y="10974"/>
                    <a:pt x="3105" y="10920"/>
                  </a:cubicBezTo>
                  <a:cubicBezTo>
                    <a:pt x="3266" y="10867"/>
                    <a:pt x="3355" y="10724"/>
                    <a:pt x="3302" y="10563"/>
                  </a:cubicBezTo>
                  <a:cubicBezTo>
                    <a:pt x="3271" y="10442"/>
                    <a:pt x="3163" y="10359"/>
                    <a:pt x="3033" y="10359"/>
                  </a:cubicBezTo>
                  <a:cubicBezTo>
                    <a:pt x="3010" y="10359"/>
                    <a:pt x="2986" y="10362"/>
                    <a:pt x="2962" y="10367"/>
                  </a:cubicBezTo>
                  <a:cubicBezTo>
                    <a:pt x="2802" y="10421"/>
                    <a:pt x="2641" y="10439"/>
                    <a:pt x="2463" y="10439"/>
                  </a:cubicBezTo>
                  <a:cubicBezTo>
                    <a:pt x="2231" y="10439"/>
                    <a:pt x="1981" y="10385"/>
                    <a:pt x="1749" y="10296"/>
                  </a:cubicBezTo>
                  <a:cubicBezTo>
                    <a:pt x="1035" y="9992"/>
                    <a:pt x="554" y="9297"/>
                    <a:pt x="554" y="8529"/>
                  </a:cubicBezTo>
                  <a:cubicBezTo>
                    <a:pt x="554" y="8297"/>
                    <a:pt x="607" y="8083"/>
                    <a:pt x="679" y="7887"/>
                  </a:cubicBezTo>
                  <a:close/>
                  <a:moveTo>
                    <a:pt x="5193" y="1"/>
                  </a:moveTo>
                  <a:cubicBezTo>
                    <a:pt x="4443" y="1"/>
                    <a:pt x="3819" y="536"/>
                    <a:pt x="3694" y="1267"/>
                  </a:cubicBezTo>
                  <a:cubicBezTo>
                    <a:pt x="3641" y="1250"/>
                    <a:pt x="3587" y="1250"/>
                    <a:pt x="3533" y="1232"/>
                  </a:cubicBezTo>
                  <a:cubicBezTo>
                    <a:pt x="3524" y="1231"/>
                    <a:pt x="3515" y="1230"/>
                    <a:pt x="3506" y="1230"/>
                  </a:cubicBezTo>
                  <a:cubicBezTo>
                    <a:pt x="3373" y="1230"/>
                    <a:pt x="3247" y="1348"/>
                    <a:pt x="3230" y="1482"/>
                  </a:cubicBezTo>
                  <a:cubicBezTo>
                    <a:pt x="3212" y="1642"/>
                    <a:pt x="3319" y="1785"/>
                    <a:pt x="3480" y="1803"/>
                  </a:cubicBezTo>
                  <a:cubicBezTo>
                    <a:pt x="3587" y="1803"/>
                    <a:pt x="3712" y="1838"/>
                    <a:pt x="3819" y="1892"/>
                  </a:cubicBezTo>
                  <a:cubicBezTo>
                    <a:pt x="4051" y="1999"/>
                    <a:pt x="4229" y="2160"/>
                    <a:pt x="4354" y="2374"/>
                  </a:cubicBezTo>
                  <a:cubicBezTo>
                    <a:pt x="4408" y="2463"/>
                    <a:pt x="4497" y="2516"/>
                    <a:pt x="4586" y="2516"/>
                  </a:cubicBezTo>
                  <a:cubicBezTo>
                    <a:pt x="4640" y="2516"/>
                    <a:pt x="4693" y="2499"/>
                    <a:pt x="4729" y="2481"/>
                  </a:cubicBezTo>
                  <a:cubicBezTo>
                    <a:pt x="4872" y="2392"/>
                    <a:pt x="4907" y="2231"/>
                    <a:pt x="4836" y="2088"/>
                  </a:cubicBezTo>
                  <a:cubicBezTo>
                    <a:pt x="4693" y="1838"/>
                    <a:pt x="4479" y="1624"/>
                    <a:pt x="4229" y="1482"/>
                  </a:cubicBezTo>
                  <a:cubicBezTo>
                    <a:pt x="4265" y="964"/>
                    <a:pt x="4675" y="554"/>
                    <a:pt x="5193" y="554"/>
                  </a:cubicBezTo>
                  <a:cubicBezTo>
                    <a:pt x="5746" y="554"/>
                    <a:pt x="6174" y="1000"/>
                    <a:pt x="6174" y="1535"/>
                  </a:cubicBezTo>
                  <a:lnTo>
                    <a:pt x="6174" y="2338"/>
                  </a:lnTo>
                  <a:cubicBezTo>
                    <a:pt x="6174" y="2499"/>
                    <a:pt x="6299" y="2623"/>
                    <a:pt x="6460" y="2623"/>
                  </a:cubicBezTo>
                  <a:cubicBezTo>
                    <a:pt x="6620" y="2623"/>
                    <a:pt x="6745" y="2499"/>
                    <a:pt x="6745" y="2338"/>
                  </a:cubicBezTo>
                  <a:lnTo>
                    <a:pt x="6745" y="1535"/>
                  </a:lnTo>
                  <a:cubicBezTo>
                    <a:pt x="6745" y="1000"/>
                    <a:pt x="7173" y="554"/>
                    <a:pt x="7709" y="554"/>
                  </a:cubicBezTo>
                  <a:cubicBezTo>
                    <a:pt x="8226" y="554"/>
                    <a:pt x="8654" y="964"/>
                    <a:pt x="8690" y="1482"/>
                  </a:cubicBezTo>
                  <a:cubicBezTo>
                    <a:pt x="8440" y="1624"/>
                    <a:pt x="8226" y="1838"/>
                    <a:pt x="8083" y="2088"/>
                  </a:cubicBezTo>
                  <a:cubicBezTo>
                    <a:pt x="8065" y="2142"/>
                    <a:pt x="8048" y="2177"/>
                    <a:pt x="8048" y="2231"/>
                  </a:cubicBezTo>
                  <a:lnTo>
                    <a:pt x="8048" y="3462"/>
                  </a:lnTo>
                  <a:lnTo>
                    <a:pt x="4586" y="3462"/>
                  </a:lnTo>
                  <a:cubicBezTo>
                    <a:pt x="4443" y="3462"/>
                    <a:pt x="4301" y="3587"/>
                    <a:pt x="4301" y="3748"/>
                  </a:cubicBezTo>
                  <a:lnTo>
                    <a:pt x="4301" y="4711"/>
                  </a:lnTo>
                  <a:lnTo>
                    <a:pt x="3926" y="4711"/>
                  </a:lnTo>
                  <a:cubicBezTo>
                    <a:pt x="3783" y="4711"/>
                    <a:pt x="3658" y="4836"/>
                    <a:pt x="3658" y="4997"/>
                  </a:cubicBezTo>
                  <a:cubicBezTo>
                    <a:pt x="3658" y="5157"/>
                    <a:pt x="3783" y="5282"/>
                    <a:pt x="3926" y="5282"/>
                  </a:cubicBezTo>
                  <a:lnTo>
                    <a:pt x="4586" y="5282"/>
                  </a:lnTo>
                  <a:cubicBezTo>
                    <a:pt x="4747" y="5282"/>
                    <a:pt x="4872" y="5157"/>
                    <a:pt x="4872" y="4997"/>
                  </a:cubicBezTo>
                  <a:lnTo>
                    <a:pt x="4872" y="4015"/>
                  </a:lnTo>
                  <a:lnTo>
                    <a:pt x="6834" y="4015"/>
                  </a:lnTo>
                  <a:lnTo>
                    <a:pt x="6834" y="6138"/>
                  </a:lnTo>
                  <a:lnTo>
                    <a:pt x="6174" y="6138"/>
                  </a:lnTo>
                  <a:cubicBezTo>
                    <a:pt x="6014" y="6138"/>
                    <a:pt x="5889" y="6263"/>
                    <a:pt x="5889" y="6406"/>
                  </a:cubicBezTo>
                  <a:cubicBezTo>
                    <a:pt x="5889" y="6567"/>
                    <a:pt x="6014" y="6692"/>
                    <a:pt x="6174" y="6692"/>
                  </a:cubicBezTo>
                  <a:lnTo>
                    <a:pt x="7762" y="6692"/>
                  </a:lnTo>
                  <a:lnTo>
                    <a:pt x="7762" y="7762"/>
                  </a:lnTo>
                  <a:cubicBezTo>
                    <a:pt x="7762" y="7905"/>
                    <a:pt x="7887" y="8030"/>
                    <a:pt x="8048" y="8030"/>
                  </a:cubicBezTo>
                  <a:cubicBezTo>
                    <a:pt x="8190" y="8030"/>
                    <a:pt x="8333" y="7905"/>
                    <a:pt x="8333" y="7762"/>
                  </a:cubicBezTo>
                  <a:lnTo>
                    <a:pt x="8333" y="6424"/>
                  </a:lnTo>
                  <a:cubicBezTo>
                    <a:pt x="8333" y="6263"/>
                    <a:pt x="8190" y="6138"/>
                    <a:pt x="8048" y="6138"/>
                  </a:cubicBezTo>
                  <a:lnTo>
                    <a:pt x="7387" y="6138"/>
                  </a:lnTo>
                  <a:lnTo>
                    <a:pt x="7387" y="4015"/>
                  </a:lnTo>
                  <a:lnTo>
                    <a:pt x="8333" y="4015"/>
                  </a:lnTo>
                  <a:cubicBezTo>
                    <a:pt x="8476" y="4015"/>
                    <a:pt x="8601" y="3890"/>
                    <a:pt x="8601" y="3748"/>
                  </a:cubicBezTo>
                  <a:lnTo>
                    <a:pt x="8601" y="2320"/>
                  </a:lnTo>
                  <a:cubicBezTo>
                    <a:pt x="8726" y="2124"/>
                    <a:pt x="8886" y="1981"/>
                    <a:pt x="9083" y="1892"/>
                  </a:cubicBezTo>
                  <a:lnTo>
                    <a:pt x="9100" y="1892"/>
                  </a:lnTo>
                  <a:cubicBezTo>
                    <a:pt x="9243" y="1821"/>
                    <a:pt x="9404" y="1785"/>
                    <a:pt x="9582" y="1785"/>
                  </a:cubicBezTo>
                  <a:cubicBezTo>
                    <a:pt x="10224" y="1785"/>
                    <a:pt x="10742" y="2320"/>
                    <a:pt x="10742" y="2962"/>
                  </a:cubicBezTo>
                  <a:cubicBezTo>
                    <a:pt x="10742" y="3087"/>
                    <a:pt x="10724" y="3212"/>
                    <a:pt x="10688" y="3337"/>
                  </a:cubicBezTo>
                  <a:cubicBezTo>
                    <a:pt x="10581" y="3605"/>
                    <a:pt x="10403" y="3837"/>
                    <a:pt x="10171" y="3962"/>
                  </a:cubicBezTo>
                  <a:cubicBezTo>
                    <a:pt x="10028" y="4051"/>
                    <a:pt x="9975" y="4211"/>
                    <a:pt x="10064" y="4354"/>
                  </a:cubicBezTo>
                  <a:cubicBezTo>
                    <a:pt x="10117" y="4443"/>
                    <a:pt x="10207" y="4497"/>
                    <a:pt x="10296" y="4497"/>
                  </a:cubicBezTo>
                  <a:cubicBezTo>
                    <a:pt x="10349" y="4497"/>
                    <a:pt x="10403" y="4479"/>
                    <a:pt x="10439" y="4461"/>
                  </a:cubicBezTo>
                  <a:cubicBezTo>
                    <a:pt x="10706" y="4301"/>
                    <a:pt x="10920" y="4087"/>
                    <a:pt x="11063" y="3837"/>
                  </a:cubicBezTo>
                  <a:cubicBezTo>
                    <a:pt x="11491" y="4122"/>
                    <a:pt x="11759" y="4622"/>
                    <a:pt x="11759" y="5139"/>
                  </a:cubicBezTo>
                  <a:cubicBezTo>
                    <a:pt x="11759" y="5550"/>
                    <a:pt x="11616" y="5924"/>
                    <a:pt x="11349" y="6228"/>
                  </a:cubicBezTo>
                  <a:cubicBezTo>
                    <a:pt x="11259" y="6192"/>
                    <a:pt x="11170" y="6156"/>
                    <a:pt x="11081" y="6138"/>
                  </a:cubicBezTo>
                  <a:lnTo>
                    <a:pt x="9957" y="6138"/>
                  </a:lnTo>
                  <a:lnTo>
                    <a:pt x="9957" y="5353"/>
                  </a:lnTo>
                  <a:cubicBezTo>
                    <a:pt x="9957" y="5193"/>
                    <a:pt x="9814" y="5068"/>
                    <a:pt x="9671" y="5068"/>
                  </a:cubicBezTo>
                  <a:cubicBezTo>
                    <a:pt x="9511" y="5068"/>
                    <a:pt x="9386" y="5193"/>
                    <a:pt x="9386" y="5353"/>
                  </a:cubicBezTo>
                  <a:lnTo>
                    <a:pt x="9386" y="6406"/>
                  </a:lnTo>
                  <a:cubicBezTo>
                    <a:pt x="9386" y="6567"/>
                    <a:pt x="9511" y="6692"/>
                    <a:pt x="9671" y="6692"/>
                  </a:cubicBezTo>
                  <a:lnTo>
                    <a:pt x="10974" y="6692"/>
                  </a:lnTo>
                  <a:cubicBezTo>
                    <a:pt x="11081" y="6727"/>
                    <a:pt x="11188" y="6763"/>
                    <a:pt x="11277" y="6817"/>
                  </a:cubicBezTo>
                  <a:cubicBezTo>
                    <a:pt x="11937" y="7138"/>
                    <a:pt x="12348" y="7798"/>
                    <a:pt x="12348" y="8529"/>
                  </a:cubicBezTo>
                  <a:cubicBezTo>
                    <a:pt x="12348" y="8672"/>
                    <a:pt x="12330" y="8815"/>
                    <a:pt x="12312" y="8940"/>
                  </a:cubicBezTo>
                  <a:lnTo>
                    <a:pt x="9957" y="8940"/>
                  </a:lnTo>
                  <a:lnTo>
                    <a:pt x="9957" y="7762"/>
                  </a:lnTo>
                  <a:cubicBezTo>
                    <a:pt x="9957" y="7602"/>
                    <a:pt x="9814" y="7477"/>
                    <a:pt x="9671" y="7477"/>
                  </a:cubicBezTo>
                  <a:cubicBezTo>
                    <a:pt x="9511" y="7477"/>
                    <a:pt x="9386" y="7602"/>
                    <a:pt x="9386" y="7762"/>
                  </a:cubicBezTo>
                  <a:lnTo>
                    <a:pt x="9386" y="8940"/>
                  </a:lnTo>
                  <a:lnTo>
                    <a:pt x="6745" y="8940"/>
                  </a:lnTo>
                  <a:lnTo>
                    <a:pt x="6745" y="7762"/>
                  </a:lnTo>
                  <a:cubicBezTo>
                    <a:pt x="6745" y="7602"/>
                    <a:pt x="6620" y="7477"/>
                    <a:pt x="6460" y="7477"/>
                  </a:cubicBezTo>
                  <a:lnTo>
                    <a:pt x="4872" y="7477"/>
                  </a:lnTo>
                  <a:lnTo>
                    <a:pt x="4872" y="6620"/>
                  </a:lnTo>
                  <a:cubicBezTo>
                    <a:pt x="4872" y="6477"/>
                    <a:pt x="4747" y="6353"/>
                    <a:pt x="4586" y="6353"/>
                  </a:cubicBezTo>
                  <a:cubicBezTo>
                    <a:pt x="4443" y="6353"/>
                    <a:pt x="4301" y="6477"/>
                    <a:pt x="4301" y="6620"/>
                  </a:cubicBezTo>
                  <a:lnTo>
                    <a:pt x="4301" y="7762"/>
                  </a:lnTo>
                  <a:cubicBezTo>
                    <a:pt x="4301" y="7905"/>
                    <a:pt x="4443" y="8030"/>
                    <a:pt x="4586" y="8030"/>
                  </a:cubicBezTo>
                  <a:lnTo>
                    <a:pt x="6174" y="8030"/>
                  </a:lnTo>
                  <a:lnTo>
                    <a:pt x="6174" y="9225"/>
                  </a:lnTo>
                  <a:cubicBezTo>
                    <a:pt x="6174" y="9386"/>
                    <a:pt x="6299" y="9511"/>
                    <a:pt x="6460" y="9511"/>
                  </a:cubicBezTo>
                  <a:lnTo>
                    <a:pt x="7726" y="9511"/>
                  </a:lnTo>
                  <a:lnTo>
                    <a:pt x="7726" y="11580"/>
                  </a:lnTo>
                  <a:cubicBezTo>
                    <a:pt x="7726" y="11723"/>
                    <a:pt x="7851" y="11848"/>
                    <a:pt x="8012" y="11848"/>
                  </a:cubicBezTo>
                  <a:cubicBezTo>
                    <a:pt x="8173" y="11848"/>
                    <a:pt x="8297" y="11723"/>
                    <a:pt x="8297" y="11580"/>
                  </a:cubicBezTo>
                  <a:lnTo>
                    <a:pt x="8297" y="9511"/>
                  </a:lnTo>
                  <a:lnTo>
                    <a:pt x="12080" y="9511"/>
                  </a:lnTo>
                  <a:cubicBezTo>
                    <a:pt x="11884" y="9850"/>
                    <a:pt x="11563" y="10135"/>
                    <a:pt x="11170" y="10296"/>
                  </a:cubicBezTo>
                  <a:lnTo>
                    <a:pt x="11152" y="10296"/>
                  </a:lnTo>
                  <a:cubicBezTo>
                    <a:pt x="10938" y="10385"/>
                    <a:pt x="10688" y="10439"/>
                    <a:pt x="10439" y="10439"/>
                  </a:cubicBezTo>
                  <a:cubicBezTo>
                    <a:pt x="10278" y="10439"/>
                    <a:pt x="10117" y="10421"/>
                    <a:pt x="9957" y="10367"/>
                  </a:cubicBezTo>
                  <a:cubicBezTo>
                    <a:pt x="9933" y="10362"/>
                    <a:pt x="9909" y="10359"/>
                    <a:pt x="9886" y="10359"/>
                  </a:cubicBezTo>
                  <a:cubicBezTo>
                    <a:pt x="9756" y="10359"/>
                    <a:pt x="9646" y="10442"/>
                    <a:pt x="9600" y="10563"/>
                  </a:cubicBezTo>
                  <a:cubicBezTo>
                    <a:pt x="9564" y="10724"/>
                    <a:pt x="9653" y="10867"/>
                    <a:pt x="9796" y="10920"/>
                  </a:cubicBezTo>
                  <a:cubicBezTo>
                    <a:pt x="10010" y="10974"/>
                    <a:pt x="10224" y="10992"/>
                    <a:pt x="10439" y="10992"/>
                  </a:cubicBezTo>
                  <a:cubicBezTo>
                    <a:pt x="10635" y="10992"/>
                    <a:pt x="10831" y="10974"/>
                    <a:pt x="11010" y="10920"/>
                  </a:cubicBezTo>
                  <a:lnTo>
                    <a:pt x="11010" y="10920"/>
                  </a:lnTo>
                  <a:cubicBezTo>
                    <a:pt x="11010" y="11705"/>
                    <a:pt x="10439" y="12366"/>
                    <a:pt x="9671" y="12490"/>
                  </a:cubicBezTo>
                  <a:cubicBezTo>
                    <a:pt x="9589" y="12503"/>
                    <a:pt x="9507" y="12509"/>
                    <a:pt x="9426" y="12509"/>
                  </a:cubicBezTo>
                  <a:cubicBezTo>
                    <a:pt x="9277" y="12509"/>
                    <a:pt x="9132" y="12489"/>
                    <a:pt x="8993" y="12455"/>
                  </a:cubicBezTo>
                  <a:cubicBezTo>
                    <a:pt x="8972" y="12449"/>
                    <a:pt x="8950" y="12447"/>
                    <a:pt x="8929" y="12447"/>
                  </a:cubicBezTo>
                  <a:cubicBezTo>
                    <a:pt x="8805" y="12447"/>
                    <a:pt x="8685" y="12530"/>
                    <a:pt x="8654" y="12651"/>
                  </a:cubicBezTo>
                  <a:cubicBezTo>
                    <a:pt x="8619" y="12812"/>
                    <a:pt x="8708" y="12954"/>
                    <a:pt x="8851" y="13008"/>
                  </a:cubicBezTo>
                  <a:cubicBezTo>
                    <a:pt x="8993" y="13044"/>
                    <a:pt x="9154" y="13061"/>
                    <a:pt x="9314" y="13079"/>
                  </a:cubicBezTo>
                  <a:cubicBezTo>
                    <a:pt x="9083" y="13507"/>
                    <a:pt x="8619" y="13811"/>
                    <a:pt x="8101" y="13811"/>
                  </a:cubicBezTo>
                  <a:cubicBezTo>
                    <a:pt x="7352" y="13811"/>
                    <a:pt x="6745" y="13204"/>
                    <a:pt x="6745" y="12437"/>
                  </a:cubicBezTo>
                  <a:lnTo>
                    <a:pt x="6745" y="10688"/>
                  </a:lnTo>
                  <a:cubicBezTo>
                    <a:pt x="6745" y="10528"/>
                    <a:pt x="6620" y="10403"/>
                    <a:pt x="6460" y="10403"/>
                  </a:cubicBezTo>
                  <a:lnTo>
                    <a:pt x="4872" y="10403"/>
                  </a:lnTo>
                  <a:lnTo>
                    <a:pt x="4872" y="9225"/>
                  </a:lnTo>
                  <a:cubicBezTo>
                    <a:pt x="4872" y="9065"/>
                    <a:pt x="4747" y="8940"/>
                    <a:pt x="4586" y="8940"/>
                  </a:cubicBezTo>
                  <a:lnTo>
                    <a:pt x="2873" y="8940"/>
                  </a:lnTo>
                  <a:lnTo>
                    <a:pt x="2873" y="7602"/>
                  </a:lnTo>
                  <a:cubicBezTo>
                    <a:pt x="2873" y="7459"/>
                    <a:pt x="2748" y="7334"/>
                    <a:pt x="2588" y="7334"/>
                  </a:cubicBezTo>
                  <a:lnTo>
                    <a:pt x="982" y="7334"/>
                  </a:lnTo>
                  <a:cubicBezTo>
                    <a:pt x="1160" y="7120"/>
                    <a:pt x="1375" y="6941"/>
                    <a:pt x="1624" y="6817"/>
                  </a:cubicBezTo>
                  <a:lnTo>
                    <a:pt x="1642" y="6817"/>
                  </a:lnTo>
                  <a:cubicBezTo>
                    <a:pt x="1749" y="6763"/>
                    <a:pt x="1856" y="6709"/>
                    <a:pt x="1981" y="6674"/>
                  </a:cubicBezTo>
                  <a:cubicBezTo>
                    <a:pt x="2124" y="6638"/>
                    <a:pt x="2213" y="6495"/>
                    <a:pt x="2177" y="6335"/>
                  </a:cubicBezTo>
                  <a:cubicBezTo>
                    <a:pt x="2147" y="6213"/>
                    <a:pt x="2026" y="6131"/>
                    <a:pt x="1903" y="6131"/>
                  </a:cubicBezTo>
                  <a:cubicBezTo>
                    <a:pt x="1881" y="6131"/>
                    <a:pt x="1860" y="6133"/>
                    <a:pt x="1838" y="6138"/>
                  </a:cubicBezTo>
                  <a:cubicBezTo>
                    <a:pt x="1749" y="6156"/>
                    <a:pt x="1660" y="6192"/>
                    <a:pt x="1571" y="6228"/>
                  </a:cubicBezTo>
                  <a:cubicBezTo>
                    <a:pt x="1303" y="5924"/>
                    <a:pt x="1160" y="5550"/>
                    <a:pt x="1160" y="5139"/>
                  </a:cubicBezTo>
                  <a:cubicBezTo>
                    <a:pt x="1160" y="4622"/>
                    <a:pt x="1428" y="4122"/>
                    <a:pt x="1838" y="3837"/>
                  </a:cubicBezTo>
                  <a:cubicBezTo>
                    <a:pt x="1999" y="4087"/>
                    <a:pt x="2213" y="4301"/>
                    <a:pt x="2463" y="4461"/>
                  </a:cubicBezTo>
                  <a:cubicBezTo>
                    <a:pt x="2516" y="4479"/>
                    <a:pt x="2570" y="4497"/>
                    <a:pt x="2606" y="4497"/>
                  </a:cubicBezTo>
                  <a:cubicBezTo>
                    <a:pt x="2713" y="4497"/>
                    <a:pt x="2802" y="4443"/>
                    <a:pt x="2855" y="4354"/>
                  </a:cubicBezTo>
                  <a:cubicBezTo>
                    <a:pt x="2927" y="4211"/>
                    <a:pt x="2891" y="4051"/>
                    <a:pt x="2748" y="3962"/>
                  </a:cubicBezTo>
                  <a:cubicBezTo>
                    <a:pt x="2516" y="3837"/>
                    <a:pt x="2320" y="3605"/>
                    <a:pt x="2231" y="3337"/>
                  </a:cubicBezTo>
                  <a:cubicBezTo>
                    <a:pt x="2213" y="3266"/>
                    <a:pt x="2177" y="3177"/>
                    <a:pt x="2177" y="3087"/>
                  </a:cubicBezTo>
                  <a:cubicBezTo>
                    <a:pt x="2161" y="2955"/>
                    <a:pt x="2037" y="2853"/>
                    <a:pt x="1891" y="2853"/>
                  </a:cubicBezTo>
                  <a:cubicBezTo>
                    <a:pt x="1880" y="2853"/>
                    <a:pt x="1868" y="2854"/>
                    <a:pt x="1856" y="2855"/>
                  </a:cubicBezTo>
                  <a:cubicBezTo>
                    <a:pt x="1714" y="2873"/>
                    <a:pt x="1606" y="2998"/>
                    <a:pt x="1624" y="3159"/>
                  </a:cubicBezTo>
                  <a:cubicBezTo>
                    <a:pt x="1624" y="3194"/>
                    <a:pt x="1624" y="3248"/>
                    <a:pt x="1642" y="3302"/>
                  </a:cubicBezTo>
                  <a:cubicBezTo>
                    <a:pt x="1000" y="3676"/>
                    <a:pt x="589" y="4390"/>
                    <a:pt x="589" y="5139"/>
                  </a:cubicBezTo>
                  <a:cubicBezTo>
                    <a:pt x="589" y="5639"/>
                    <a:pt x="768" y="6121"/>
                    <a:pt x="1071" y="6495"/>
                  </a:cubicBezTo>
                  <a:cubicBezTo>
                    <a:pt x="393" y="6941"/>
                    <a:pt x="1" y="7709"/>
                    <a:pt x="1" y="8529"/>
                  </a:cubicBezTo>
                  <a:cubicBezTo>
                    <a:pt x="1" y="9457"/>
                    <a:pt x="518" y="10296"/>
                    <a:pt x="1339" y="10724"/>
                  </a:cubicBezTo>
                  <a:cubicBezTo>
                    <a:pt x="1339" y="10778"/>
                    <a:pt x="1339" y="10849"/>
                    <a:pt x="1339" y="10902"/>
                  </a:cubicBezTo>
                  <a:cubicBezTo>
                    <a:pt x="1339" y="11420"/>
                    <a:pt x="1517" y="11919"/>
                    <a:pt x="1856" y="12312"/>
                  </a:cubicBezTo>
                  <a:cubicBezTo>
                    <a:pt x="2160" y="12651"/>
                    <a:pt x="2534" y="12901"/>
                    <a:pt x="2962" y="13008"/>
                  </a:cubicBezTo>
                  <a:cubicBezTo>
                    <a:pt x="3212" y="13811"/>
                    <a:pt x="3962" y="14364"/>
                    <a:pt x="4818" y="14364"/>
                  </a:cubicBezTo>
                  <a:cubicBezTo>
                    <a:pt x="5514" y="14364"/>
                    <a:pt x="6121" y="14007"/>
                    <a:pt x="6460" y="13436"/>
                  </a:cubicBezTo>
                  <a:cubicBezTo>
                    <a:pt x="6799" y="14007"/>
                    <a:pt x="7405" y="14364"/>
                    <a:pt x="8101" y="14364"/>
                  </a:cubicBezTo>
                  <a:cubicBezTo>
                    <a:pt x="8958" y="14364"/>
                    <a:pt x="9707" y="13811"/>
                    <a:pt x="9939" y="13008"/>
                  </a:cubicBezTo>
                  <a:cubicBezTo>
                    <a:pt x="10367" y="12901"/>
                    <a:pt x="10760" y="12651"/>
                    <a:pt x="11063" y="12312"/>
                  </a:cubicBezTo>
                  <a:cubicBezTo>
                    <a:pt x="11384" y="11919"/>
                    <a:pt x="11580" y="11420"/>
                    <a:pt x="11580" y="10902"/>
                  </a:cubicBezTo>
                  <a:cubicBezTo>
                    <a:pt x="11580" y="10849"/>
                    <a:pt x="11580" y="10778"/>
                    <a:pt x="11563" y="10724"/>
                  </a:cubicBezTo>
                  <a:cubicBezTo>
                    <a:pt x="12401" y="10296"/>
                    <a:pt x="12919" y="9457"/>
                    <a:pt x="12919" y="8529"/>
                  </a:cubicBezTo>
                  <a:cubicBezTo>
                    <a:pt x="12919" y="7709"/>
                    <a:pt x="12508" y="6941"/>
                    <a:pt x="11848" y="6495"/>
                  </a:cubicBezTo>
                  <a:cubicBezTo>
                    <a:pt x="12151" y="6121"/>
                    <a:pt x="12312" y="5639"/>
                    <a:pt x="12312" y="5139"/>
                  </a:cubicBezTo>
                  <a:cubicBezTo>
                    <a:pt x="12312" y="4390"/>
                    <a:pt x="11920" y="3676"/>
                    <a:pt x="11277" y="3302"/>
                  </a:cubicBezTo>
                  <a:cubicBezTo>
                    <a:pt x="11295" y="3177"/>
                    <a:pt x="11313" y="3070"/>
                    <a:pt x="11313" y="2962"/>
                  </a:cubicBezTo>
                  <a:cubicBezTo>
                    <a:pt x="11313" y="1999"/>
                    <a:pt x="10528" y="1232"/>
                    <a:pt x="9582" y="1232"/>
                  </a:cubicBezTo>
                  <a:cubicBezTo>
                    <a:pt x="9457" y="1232"/>
                    <a:pt x="9350" y="1232"/>
                    <a:pt x="9225" y="1267"/>
                  </a:cubicBezTo>
                  <a:cubicBezTo>
                    <a:pt x="9100" y="536"/>
                    <a:pt x="8476" y="1"/>
                    <a:pt x="7709" y="1"/>
                  </a:cubicBezTo>
                  <a:cubicBezTo>
                    <a:pt x="7191" y="1"/>
                    <a:pt x="6727" y="250"/>
                    <a:pt x="6460" y="643"/>
                  </a:cubicBezTo>
                  <a:cubicBezTo>
                    <a:pt x="6174" y="250"/>
                    <a:pt x="5710" y="1"/>
                    <a:pt x="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120"/>
            <p:cNvSpPr/>
            <p:nvPr/>
          </p:nvSpPr>
          <p:spPr>
            <a:xfrm>
              <a:off x="582025" y="3988475"/>
              <a:ext cx="13850" cy="13875"/>
            </a:xfrm>
            <a:custGeom>
              <a:avLst/>
              <a:gdLst/>
              <a:ahLst/>
              <a:cxnLst/>
              <a:rect l="l" t="t" r="r" b="b"/>
              <a:pathLst>
                <a:path w="554" h="555" extrusionOk="0">
                  <a:moveTo>
                    <a:pt x="268" y="1"/>
                  </a:moveTo>
                  <a:cubicBezTo>
                    <a:pt x="126" y="1"/>
                    <a:pt x="1" y="126"/>
                    <a:pt x="1" y="269"/>
                  </a:cubicBezTo>
                  <a:cubicBezTo>
                    <a:pt x="1" y="429"/>
                    <a:pt x="126" y="554"/>
                    <a:pt x="286" y="554"/>
                  </a:cubicBezTo>
                  <a:cubicBezTo>
                    <a:pt x="429" y="554"/>
                    <a:pt x="554" y="429"/>
                    <a:pt x="554" y="269"/>
                  </a:cubicBezTo>
                  <a:cubicBezTo>
                    <a:pt x="554" y="126"/>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50" name="Google Shape;2350;p120"/>
          <p:cNvGrpSpPr/>
          <p:nvPr/>
        </p:nvGrpSpPr>
        <p:grpSpPr>
          <a:xfrm>
            <a:off x="1848313" y="2762325"/>
            <a:ext cx="359550" cy="308700"/>
            <a:chOff x="1848313" y="2838525"/>
            <a:chExt cx="359550" cy="308700"/>
          </a:xfrm>
        </p:grpSpPr>
        <p:sp>
          <p:nvSpPr>
            <p:cNvPr id="2351" name="Google Shape;2351;p120"/>
            <p:cNvSpPr/>
            <p:nvPr/>
          </p:nvSpPr>
          <p:spPr>
            <a:xfrm>
              <a:off x="1848313" y="2838525"/>
              <a:ext cx="170400" cy="308700"/>
            </a:xfrm>
            <a:custGeom>
              <a:avLst/>
              <a:gdLst/>
              <a:ahLst/>
              <a:cxnLst/>
              <a:rect l="l" t="t" r="r" b="b"/>
              <a:pathLst>
                <a:path w="6816" h="12348" extrusionOk="0">
                  <a:moveTo>
                    <a:pt x="892" y="554"/>
                  </a:moveTo>
                  <a:cubicBezTo>
                    <a:pt x="3247" y="554"/>
                    <a:pt x="5157" y="2445"/>
                    <a:pt x="5157" y="4765"/>
                  </a:cubicBezTo>
                  <a:cubicBezTo>
                    <a:pt x="5157" y="5300"/>
                    <a:pt x="5585" y="6031"/>
                    <a:pt x="5960" y="6531"/>
                  </a:cubicBezTo>
                  <a:cubicBezTo>
                    <a:pt x="6138" y="6781"/>
                    <a:pt x="6209" y="7013"/>
                    <a:pt x="6138" y="7138"/>
                  </a:cubicBezTo>
                  <a:cubicBezTo>
                    <a:pt x="6049" y="7334"/>
                    <a:pt x="5674" y="7441"/>
                    <a:pt x="5157" y="7441"/>
                  </a:cubicBezTo>
                  <a:cubicBezTo>
                    <a:pt x="4996" y="7441"/>
                    <a:pt x="4871" y="7566"/>
                    <a:pt x="4871" y="7727"/>
                  </a:cubicBezTo>
                  <a:lnTo>
                    <a:pt x="4871" y="8280"/>
                  </a:lnTo>
                  <a:lnTo>
                    <a:pt x="4033" y="8280"/>
                  </a:lnTo>
                  <a:cubicBezTo>
                    <a:pt x="3872" y="8280"/>
                    <a:pt x="3747" y="8405"/>
                    <a:pt x="3747" y="8565"/>
                  </a:cubicBezTo>
                  <a:cubicBezTo>
                    <a:pt x="3747" y="8708"/>
                    <a:pt x="3872" y="8833"/>
                    <a:pt x="4033" y="8833"/>
                  </a:cubicBezTo>
                  <a:lnTo>
                    <a:pt x="4871" y="8833"/>
                  </a:lnTo>
                  <a:lnTo>
                    <a:pt x="4871" y="9225"/>
                  </a:lnTo>
                  <a:cubicBezTo>
                    <a:pt x="4871" y="9743"/>
                    <a:pt x="4443" y="10171"/>
                    <a:pt x="3908" y="10171"/>
                  </a:cubicBezTo>
                  <a:cubicBezTo>
                    <a:pt x="3087" y="10171"/>
                    <a:pt x="2569" y="10189"/>
                    <a:pt x="2230" y="10474"/>
                  </a:cubicBezTo>
                  <a:cubicBezTo>
                    <a:pt x="1927" y="10742"/>
                    <a:pt x="1856" y="11170"/>
                    <a:pt x="1802" y="11777"/>
                  </a:cubicBezTo>
                  <a:lnTo>
                    <a:pt x="571" y="11777"/>
                  </a:lnTo>
                  <a:lnTo>
                    <a:pt x="571" y="572"/>
                  </a:lnTo>
                  <a:cubicBezTo>
                    <a:pt x="678" y="554"/>
                    <a:pt x="785" y="554"/>
                    <a:pt x="892" y="554"/>
                  </a:cubicBezTo>
                  <a:close/>
                  <a:moveTo>
                    <a:pt x="892" y="1"/>
                  </a:moveTo>
                  <a:cubicBezTo>
                    <a:pt x="678" y="1"/>
                    <a:pt x="464" y="1"/>
                    <a:pt x="250" y="36"/>
                  </a:cubicBezTo>
                  <a:cubicBezTo>
                    <a:pt x="107" y="54"/>
                    <a:pt x="0" y="179"/>
                    <a:pt x="0" y="322"/>
                  </a:cubicBezTo>
                  <a:lnTo>
                    <a:pt x="0" y="12062"/>
                  </a:lnTo>
                  <a:cubicBezTo>
                    <a:pt x="0" y="12223"/>
                    <a:pt x="125" y="12348"/>
                    <a:pt x="286" y="12348"/>
                  </a:cubicBezTo>
                  <a:lnTo>
                    <a:pt x="2052" y="12348"/>
                  </a:lnTo>
                  <a:cubicBezTo>
                    <a:pt x="2213" y="12348"/>
                    <a:pt x="2337" y="12223"/>
                    <a:pt x="2337" y="12080"/>
                  </a:cubicBezTo>
                  <a:cubicBezTo>
                    <a:pt x="2391" y="11420"/>
                    <a:pt x="2445" y="11045"/>
                    <a:pt x="2605" y="10903"/>
                  </a:cubicBezTo>
                  <a:cubicBezTo>
                    <a:pt x="2784" y="10760"/>
                    <a:pt x="3176" y="10724"/>
                    <a:pt x="3908" y="10724"/>
                  </a:cubicBezTo>
                  <a:cubicBezTo>
                    <a:pt x="4746" y="10724"/>
                    <a:pt x="5442" y="10046"/>
                    <a:pt x="5442" y="9225"/>
                  </a:cubicBezTo>
                  <a:lnTo>
                    <a:pt x="5442" y="7994"/>
                  </a:lnTo>
                  <a:cubicBezTo>
                    <a:pt x="6191" y="7941"/>
                    <a:pt x="6513" y="7637"/>
                    <a:pt x="6638" y="7405"/>
                  </a:cubicBezTo>
                  <a:cubicBezTo>
                    <a:pt x="6762" y="7173"/>
                    <a:pt x="6816" y="6763"/>
                    <a:pt x="6406" y="6210"/>
                  </a:cubicBezTo>
                  <a:cubicBezTo>
                    <a:pt x="5977" y="5603"/>
                    <a:pt x="5710" y="5068"/>
                    <a:pt x="5710" y="4765"/>
                  </a:cubicBezTo>
                  <a:cubicBezTo>
                    <a:pt x="5710" y="3498"/>
                    <a:pt x="5210" y="2302"/>
                    <a:pt x="4300" y="1392"/>
                  </a:cubicBezTo>
                  <a:cubicBezTo>
                    <a:pt x="3390" y="482"/>
                    <a:pt x="2177"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120"/>
            <p:cNvSpPr/>
            <p:nvPr/>
          </p:nvSpPr>
          <p:spPr>
            <a:xfrm>
              <a:off x="1947338" y="2967000"/>
              <a:ext cx="13850" cy="13850"/>
            </a:xfrm>
            <a:custGeom>
              <a:avLst/>
              <a:gdLst/>
              <a:ahLst/>
              <a:cxnLst/>
              <a:rect l="l" t="t" r="r" b="b"/>
              <a:pathLst>
                <a:path w="554" h="554" extrusionOk="0">
                  <a:moveTo>
                    <a:pt x="286" y="0"/>
                  </a:moveTo>
                  <a:cubicBezTo>
                    <a:pt x="125" y="0"/>
                    <a:pt x="0" y="125"/>
                    <a:pt x="0" y="268"/>
                  </a:cubicBezTo>
                  <a:cubicBezTo>
                    <a:pt x="0" y="429"/>
                    <a:pt x="125" y="553"/>
                    <a:pt x="286" y="553"/>
                  </a:cubicBezTo>
                  <a:cubicBezTo>
                    <a:pt x="428" y="553"/>
                    <a:pt x="553" y="429"/>
                    <a:pt x="553" y="268"/>
                  </a:cubicBezTo>
                  <a:cubicBezTo>
                    <a:pt x="553" y="125"/>
                    <a:pt x="428"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120"/>
            <p:cNvSpPr/>
            <p:nvPr/>
          </p:nvSpPr>
          <p:spPr>
            <a:xfrm>
              <a:off x="2037438" y="2838525"/>
              <a:ext cx="170425" cy="308700"/>
            </a:xfrm>
            <a:custGeom>
              <a:avLst/>
              <a:gdLst/>
              <a:ahLst/>
              <a:cxnLst/>
              <a:rect l="l" t="t" r="r" b="b"/>
              <a:pathLst>
                <a:path w="6817" h="12348" extrusionOk="0">
                  <a:moveTo>
                    <a:pt x="5924" y="1"/>
                  </a:moveTo>
                  <a:cubicBezTo>
                    <a:pt x="4639" y="1"/>
                    <a:pt x="3426" y="482"/>
                    <a:pt x="2516" y="1392"/>
                  </a:cubicBezTo>
                  <a:cubicBezTo>
                    <a:pt x="1606" y="2302"/>
                    <a:pt x="1089" y="3498"/>
                    <a:pt x="1089" y="4765"/>
                  </a:cubicBezTo>
                  <a:cubicBezTo>
                    <a:pt x="1089" y="5068"/>
                    <a:pt x="839" y="5603"/>
                    <a:pt x="393" y="6210"/>
                  </a:cubicBezTo>
                  <a:cubicBezTo>
                    <a:pt x="0" y="6763"/>
                    <a:pt x="54" y="7173"/>
                    <a:pt x="179" y="7405"/>
                  </a:cubicBezTo>
                  <a:cubicBezTo>
                    <a:pt x="304" y="7637"/>
                    <a:pt x="607" y="7941"/>
                    <a:pt x="1374" y="7994"/>
                  </a:cubicBezTo>
                  <a:lnTo>
                    <a:pt x="1374" y="9225"/>
                  </a:lnTo>
                  <a:cubicBezTo>
                    <a:pt x="1374" y="10046"/>
                    <a:pt x="2052" y="10724"/>
                    <a:pt x="2891" y="10724"/>
                  </a:cubicBezTo>
                  <a:cubicBezTo>
                    <a:pt x="3622" y="10724"/>
                    <a:pt x="4033" y="10760"/>
                    <a:pt x="4211" y="10903"/>
                  </a:cubicBezTo>
                  <a:cubicBezTo>
                    <a:pt x="4372" y="11045"/>
                    <a:pt x="4425" y="11420"/>
                    <a:pt x="4479" y="12080"/>
                  </a:cubicBezTo>
                  <a:cubicBezTo>
                    <a:pt x="4479" y="12223"/>
                    <a:pt x="4604" y="12348"/>
                    <a:pt x="4746" y="12348"/>
                  </a:cubicBezTo>
                  <a:lnTo>
                    <a:pt x="6531" y="12348"/>
                  </a:lnTo>
                  <a:cubicBezTo>
                    <a:pt x="6602" y="12348"/>
                    <a:pt x="6674" y="12312"/>
                    <a:pt x="6727" y="12259"/>
                  </a:cubicBezTo>
                  <a:cubicBezTo>
                    <a:pt x="6781" y="12205"/>
                    <a:pt x="6816" y="12134"/>
                    <a:pt x="6816" y="12062"/>
                  </a:cubicBezTo>
                  <a:lnTo>
                    <a:pt x="6816" y="9832"/>
                  </a:lnTo>
                  <a:cubicBezTo>
                    <a:pt x="6816" y="9671"/>
                    <a:pt x="6691" y="9546"/>
                    <a:pt x="6531" y="9546"/>
                  </a:cubicBezTo>
                  <a:cubicBezTo>
                    <a:pt x="6370" y="9546"/>
                    <a:pt x="6245" y="9671"/>
                    <a:pt x="6245" y="9832"/>
                  </a:cubicBezTo>
                  <a:lnTo>
                    <a:pt x="6245" y="11777"/>
                  </a:lnTo>
                  <a:lnTo>
                    <a:pt x="5014" y="11777"/>
                  </a:lnTo>
                  <a:cubicBezTo>
                    <a:pt x="4961" y="11170"/>
                    <a:pt x="4889" y="10742"/>
                    <a:pt x="4568" y="10474"/>
                  </a:cubicBezTo>
                  <a:cubicBezTo>
                    <a:pt x="4229" y="10189"/>
                    <a:pt x="3712" y="10171"/>
                    <a:pt x="2891" y="10171"/>
                  </a:cubicBezTo>
                  <a:cubicBezTo>
                    <a:pt x="2373" y="10171"/>
                    <a:pt x="1945" y="9743"/>
                    <a:pt x="1945" y="9225"/>
                  </a:cubicBezTo>
                  <a:lnTo>
                    <a:pt x="1945" y="8833"/>
                  </a:lnTo>
                  <a:lnTo>
                    <a:pt x="2784" y="8833"/>
                  </a:lnTo>
                  <a:cubicBezTo>
                    <a:pt x="2944" y="8833"/>
                    <a:pt x="3069" y="8708"/>
                    <a:pt x="3069" y="8565"/>
                  </a:cubicBezTo>
                  <a:cubicBezTo>
                    <a:pt x="3069" y="8405"/>
                    <a:pt x="2944" y="8280"/>
                    <a:pt x="2784" y="8280"/>
                  </a:cubicBezTo>
                  <a:lnTo>
                    <a:pt x="1945" y="8280"/>
                  </a:lnTo>
                  <a:lnTo>
                    <a:pt x="1945" y="7727"/>
                  </a:lnTo>
                  <a:cubicBezTo>
                    <a:pt x="1945" y="7566"/>
                    <a:pt x="1820" y="7441"/>
                    <a:pt x="1660" y="7441"/>
                  </a:cubicBezTo>
                  <a:cubicBezTo>
                    <a:pt x="1142" y="7441"/>
                    <a:pt x="768" y="7334"/>
                    <a:pt x="678" y="7138"/>
                  </a:cubicBezTo>
                  <a:cubicBezTo>
                    <a:pt x="607" y="7013"/>
                    <a:pt x="678" y="6781"/>
                    <a:pt x="857" y="6531"/>
                  </a:cubicBezTo>
                  <a:cubicBezTo>
                    <a:pt x="1214" y="6031"/>
                    <a:pt x="1660" y="5300"/>
                    <a:pt x="1660" y="4765"/>
                  </a:cubicBezTo>
                  <a:cubicBezTo>
                    <a:pt x="1660" y="2445"/>
                    <a:pt x="3569" y="554"/>
                    <a:pt x="5924" y="554"/>
                  </a:cubicBezTo>
                  <a:cubicBezTo>
                    <a:pt x="6031" y="554"/>
                    <a:pt x="6138" y="554"/>
                    <a:pt x="6245" y="572"/>
                  </a:cubicBezTo>
                  <a:lnTo>
                    <a:pt x="6245" y="7298"/>
                  </a:lnTo>
                  <a:cubicBezTo>
                    <a:pt x="6245" y="7459"/>
                    <a:pt x="6370" y="7584"/>
                    <a:pt x="6531" y="7584"/>
                  </a:cubicBezTo>
                  <a:cubicBezTo>
                    <a:pt x="6691" y="7584"/>
                    <a:pt x="6816" y="7459"/>
                    <a:pt x="6816" y="7298"/>
                  </a:cubicBezTo>
                  <a:lnTo>
                    <a:pt x="6816" y="322"/>
                  </a:lnTo>
                  <a:cubicBezTo>
                    <a:pt x="6816" y="179"/>
                    <a:pt x="6709" y="54"/>
                    <a:pt x="6566" y="36"/>
                  </a:cubicBezTo>
                  <a:cubicBezTo>
                    <a:pt x="6352" y="1"/>
                    <a:pt x="6138" y="1"/>
                    <a:pt x="5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120"/>
            <p:cNvSpPr/>
            <p:nvPr/>
          </p:nvSpPr>
          <p:spPr>
            <a:xfrm>
              <a:off x="2094538" y="2967000"/>
              <a:ext cx="14300" cy="13850"/>
            </a:xfrm>
            <a:custGeom>
              <a:avLst/>
              <a:gdLst/>
              <a:ahLst/>
              <a:cxnLst/>
              <a:rect l="l" t="t" r="r" b="b"/>
              <a:pathLst>
                <a:path w="572" h="554" extrusionOk="0">
                  <a:moveTo>
                    <a:pt x="286" y="0"/>
                  </a:moveTo>
                  <a:cubicBezTo>
                    <a:pt x="125" y="0"/>
                    <a:pt x="0" y="125"/>
                    <a:pt x="0" y="268"/>
                  </a:cubicBezTo>
                  <a:cubicBezTo>
                    <a:pt x="0" y="429"/>
                    <a:pt x="125" y="553"/>
                    <a:pt x="286" y="553"/>
                  </a:cubicBezTo>
                  <a:cubicBezTo>
                    <a:pt x="446" y="553"/>
                    <a:pt x="571" y="429"/>
                    <a:pt x="571" y="268"/>
                  </a:cubicBezTo>
                  <a:cubicBezTo>
                    <a:pt x="571" y="125"/>
                    <a:pt x="446"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120"/>
            <p:cNvSpPr/>
            <p:nvPr/>
          </p:nvSpPr>
          <p:spPr>
            <a:xfrm>
              <a:off x="2193563" y="3045500"/>
              <a:ext cx="14300" cy="13850"/>
            </a:xfrm>
            <a:custGeom>
              <a:avLst/>
              <a:gdLst/>
              <a:ahLst/>
              <a:cxnLst/>
              <a:rect l="l" t="t" r="r" b="b"/>
              <a:pathLst>
                <a:path w="572" h="554" extrusionOk="0">
                  <a:moveTo>
                    <a:pt x="286" y="1"/>
                  </a:moveTo>
                  <a:cubicBezTo>
                    <a:pt x="125" y="1"/>
                    <a:pt x="0" y="126"/>
                    <a:pt x="0" y="286"/>
                  </a:cubicBezTo>
                  <a:cubicBezTo>
                    <a:pt x="0" y="429"/>
                    <a:pt x="125" y="554"/>
                    <a:pt x="286" y="554"/>
                  </a:cubicBezTo>
                  <a:cubicBezTo>
                    <a:pt x="446" y="554"/>
                    <a:pt x="571" y="429"/>
                    <a:pt x="571" y="286"/>
                  </a:cubicBezTo>
                  <a:cubicBezTo>
                    <a:pt x="571" y="126"/>
                    <a:pt x="44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56" name="Google Shape;2356;p120"/>
          <p:cNvGrpSpPr/>
          <p:nvPr/>
        </p:nvGrpSpPr>
        <p:grpSpPr>
          <a:xfrm>
            <a:off x="1864363" y="3310325"/>
            <a:ext cx="325200" cy="359325"/>
            <a:chOff x="528950" y="3386525"/>
            <a:chExt cx="325200" cy="359325"/>
          </a:xfrm>
        </p:grpSpPr>
        <p:sp>
          <p:nvSpPr>
            <p:cNvPr id="2357" name="Google Shape;2357;p120"/>
            <p:cNvSpPr/>
            <p:nvPr/>
          </p:nvSpPr>
          <p:spPr>
            <a:xfrm>
              <a:off x="586500" y="3565625"/>
              <a:ext cx="13850" cy="14300"/>
            </a:xfrm>
            <a:custGeom>
              <a:avLst/>
              <a:gdLst/>
              <a:ahLst/>
              <a:cxnLst/>
              <a:rect l="l" t="t" r="r" b="b"/>
              <a:pathLst>
                <a:path w="554" h="572" extrusionOk="0">
                  <a:moveTo>
                    <a:pt x="268" y="0"/>
                  </a:moveTo>
                  <a:cubicBezTo>
                    <a:pt x="125" y="0"/>
                    <a:pt x="0" y="125"/>
                    <a:pt x="0" y="286"/>
                  </a:cubicBezTo>
                  <a:cubicBezTo>
                    <a:pt x="0" y="446"/>
                    <a:pt x="125" y="571"/>
                    <a:pt x="268" y="571"/>
                  </a:cubicBezTo>
                  <a:cubicBezTo>
                    <a:pt x="428" y="571"/>
                    <a:pt x="553" y="446"/>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120"/>
            <p:cNvSpPr/>
            <p:nvPr/>
          </p:nvSpPr>
          <p:spPr>
            <a:xfrm>
              <a:off x="743050" y="3667775"/>
              <a:ext cx="13850" cy="13850"/>
            </a:xfrm>
            <a:custGeom>
              <a:avLst/>
              <a:gdLst/>
              <a:ahLst/>
              <a:cxnLst/>
              <a:rect l="l" t="t" r="r" b="b"/>
              <a:pathLst>
                <a:path w="554" h="554" extrusionOk="0">
                  <a:moveTo>
                    <a:pt x="269" y="0"/>
                  </a:moveTo>
                  <a:cubicBezTo>
                    <a:pt x="126" y="0"/>
                    <a:pt x="1" y="125"/>
                    <a:pt x="1" y="268"/>
                  </a:cubicBezTo>
                  <a:cubicBezTo>
                    <a:pt x="1" y="428"/>
                    <a:pt x="126" y="553"/>
                    <a:pt x="269" y="553"/>
                  </a:cubicBezTo>
                  <a:cubicBezTo>
                    <a:pt x="429" y="553"/>
                    <a:pt x="554" y="428"/>
                    <a:pt x="554" y="268"/>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120"/>
            <p:cNvSpPr/>
            <p:nvPr/>
          </p:nvSpPr>
          <p:spPr>
            <a:xfrm>
              <a:off x="581125" y="3534400"/>
              <a:ext cx="38400" cy="20975"/>
            </a:xfrm>
            <a:custGeom>
              <a:avLst/>
              <a:gdLst/>
              <a:ahLst/>
              <a:cxnLst/>
              <a:rect l="l" t="t" r="r" b="b"/>
              <a:pathLst>
                <a:path w="1536" h="839" extrusionOk="0">
                  <a:moveTo>
                    <a:pt x="269" y="0"/>
                  </a:moveTo>
                  <a:cubicBezTo>
                    <a:pt x="126" y="0"/>
                    <a:pt x="1" y="125"/>
                    <a:pt x="1" y="268"/>
                  </a:cubicBezTo>
                  <a:cubicBezTo>
                    <a:pt x="1" y="428"/>
                    <a:pt x="126" y="553"/>
                    <a:pt x="269" y="553"/>
                  </a:cubicBezTo>
                  <a:cubicBezTo>
                    <a:pt x="376" y="553"/>
                    <a:pt x="518" y="607"/>
                    <a:pt x="661" y="678"/>
                  </a:cubicBezTo>
                  <a:cubicBezTo>
                    <a:pt x="840" y="750"/>
                    <a:pt x="1036" y="839"/>
                    <a:pt x="1268" y="839"/>
                  </a:cubicBezTo>
                  <a:cubicBezTo>
                    <a:pt x="1411" y="839"/>
                    <a:pt x="1535" y="714"/>
                    <a:pt x="1535" y="553"/>
                  </a:cubicBezTo>
                  <a:cubicBezTo>
                    <a:pt x="1535" y="393"/>
                    <a:pt x="1411" y="268"/>
                    <a:pt x="1268" y="268"/>
                  </a:cubicBezTo>
                  <a:cubicBezTo>
                    <a:pt x="1161" y="268"/>
                    <a:pt x="1018" y="214"/>
                    <a:pt x="875" y="161"/>
                  </a:cubicBezTo>
                  <a:cubicBezTo>
                    <a:pt x="697" y="72"/>
                    <a:pt x="501"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120"/>
            <p:cNvSpPr/>
            <p:nvPr/>
          </p:nvSpPr>
          <p:spPr>
            <a:xfrm>
              <a:off x="528950" y="3386525"/>
              <a:ext cx="325200" cy="359325"/>
            </a:xfrm>
            <a:custGeom>
              <a:avLst/>
              <a:gdLst/>
              <a:ahLst/>
              <a:cxnLst/>
              <a:rect l="l" t="t" r="r" b="b"/>
              <a:pathLst>
                <a:path w="13008" h="14373" extrusionOk="0">
                  <a:moveTo>
                    <a:pt x="9352" y="571"/>
                  </a:moveTo>
                  <a:cubicBezTo>
                    <a:pt x="9493" y="571"/>
                    <a:pt x="9635" y="580"/>
                    <a:pt x="9778" y="598"/>
                  </a:cubicBezTo>
                  <a:lnTo>
                    <a:pt x="9778" y="937"/>
                  </a:lnTo>
                  <a:cubicBezTo>
                    <a:pt x="9778" y="1062"/>
                    <a:pt x="9867" y="1169"/>
                    <a:pt x="9992" y="1205"/>
                  </a:cubicBezTo>
                  <a:cubicBezTo>
                    <a:pt x="10206" y="1276"/>
                    <a:pt x="10438" y="1365"/>
                    <a:pt x="10635" y="1472"/>
                  </a:cubicBezTo>
                  <a:cubicBezTo>
                    <a:pt x="10679" y="1502"/>
                    <a:pt x="10730" y="1516"/>
                    <a:pt x="10781" y="1516"/>
                  </a:cubicBezTo>
                  <a:cubicBezTo>
                    <a:pt x="10852" y="1516"/>
                    <a:pt x="10922" y="1489"/>
                    <a:pt x="10974" y="1437"/>
                  </a:cubicBezTo>
                  <a:lnTo>
                    <a:pt x="11223" y="1205"/>
                  </a:lnTo>
                  <a:cubicBezTo>
                    <a:pt x="11438" y="1365"/>
                    <a:pt x="11652" y="1562"/>
                    <a:pt x="11812" y="1794"/>
                  </a:cubicBezTo>
                  <a:lnTo>
                    <a:pt x="11580" y="2025"/>
                  </a:lnTo>
                  <a:cubicBezTo>
                    <a:pt x="11491" y="2115"/>
                    <a:pt x="11473" y="2257"/>
                    <a:pt x="11527" y="2382"/>
                  </a:cubicBezTo>
                  <a:cubicBezTo>
                    <a:pt x="11652" y="2579"/>
                    <a:pt x="11741" y="2793"/>
                    <a:pt x="11794" y="3025"/>
                  </a:cubicBezTo>
                  <a:cubicBezTo>
                    <a:pt x="11830" y="3150"/>
                    <a:pt x="11937" y="3239"/>
                    <a:pt x="12080" y="3239"/>
                  </a:cubicBezTo>
                  <a:lnTo>
                    <a:pt x="12419" y="3239"/>
                  </a:lnTo>
                  <a:cubicBezTo>
                    <a:pt x="12437" y="3382"/>
                    <a:pt x="12437" y="3524"/>
                    <a:pt x="12437" y="3649"/>
                  </a:cubicBezTo>
                  <a:cubicBezTo>
                    <a:pt x="12437" y="3792"/>
                    <a:pt x="12437" y="3935"/>
                    <a:pt x="12419" y="4077"/>
                  </a:cubicBezTo>
                  <a:lnTo>
                    <a:pt x="12080" y="4077"/>
                  </a:lnTo>
                  <a:cubicBezTo>
                    <a:pt x="11937" y="4077"/>
                    <a:pt x="11830" y="4167"/>
                    <a:pt x="11794" y="4292"/>
                  </a:cubicBezTo>
                  <a:cubicBezTo>
                    <a:pt x="11741" y="4523"/>
                    <a:pt x="11652" y="4738"/>
                    <a:pt x="11527" y="4934"/>
                  </a:cubicBezTo>
                  <a:cubicBezTo>
                    <a:pt x="11473" y="5059"/>
                    <a:pt x="11491" y="5184"/>
                    <a:pt x="11580" y="5273"/>
                  </a:cubicBezTo>
                  <a:lnTo>
                    <a:pt x="11812" y="5523"/>
                  </a:lnTo>
                  <a:cubicBezTo>
                    <a:pt x="11652" y="5737"/>
                    <a:pt x="11438" y="5951"/>
                    <a:pt x="11223" y="6111"/>
                  </a:cubicBezTo>
                  <a:lnTo>
                    <a:pt x="10974" y="5880"/>
                  </a:lnTo>
                  <a:cubicBezTo>
                    <a:pt x="10918" y="5824"/>
                    <a:pt x="10841" y="5796"/>
                    <a:pt x="10765" y="5796"/>
                  </a:cubicBezTo>
                  <a:cubicBezTo>
                    <a:pt x="10720" y="5796"/>
                    <a:pt x="10675" y="5806"/>
                    <a:pt x="10635" y="5826"/>
                  </a:cubicBezTo>
                  <a:cubicBezTo>
                    <a:pt x="10438" y="5951"/>
                    <a:pt x="10206" y="6040"/>
                    <a:pt x="9992" y="6111"/>
                  </a:cubicBezTo>
                  <a:cubicBezTo>
                    <a:pt x="9867" y="6129"/>
                    <a:pt x="9778" y="6254"/>
                    <a:pt x="9778" y="6379"/>
                  </a:cubicBezTo>
                  <a:lnTo>
                    <a:pt x="9778" y="6718"/>
                  </a:lnTo>
                  <a:cubicBezTo>
                    <a:pt x="9635" y="6736"/>
                    <a:pt x="9493" y="6745"/>
                    <a:pt x="9352" y="6745"/>
                  </a:cubicBezTo>
                  <a:cubicBezTo>
                    <a:pt x="9212" y="6745"/>
                    <a:pt x="9073" y="6736"/>
                    <a:pt x="8940" y="6718"/>
                  </a:cubicBezTo>
                  <a:lnTo>
                    <a:pt x="8940" y="6379"/>
                  </a:lnTo>
                  <a:cubicBezTo>
                    <a:pt x="8940" y="6254"/>
                    <a:pt x="8850" y="6129"/>
                    <a:pt x="8725" y="6111"/>
                  </a:cubicBezTo>
                  <a:cubicBezTo>
                    <a:pt x="8494" y="6040"/>
                    <a:pt x="8279" y="5951"/>
                    <a:pt x="8065" y="5826"/>
                  </a:cubicBezTo>
                  <a:cubicBezTo>
                    <a:pt x="8025" y="5806"/>
                    <a:pt x="7980" y="5796"/>
                    <a:pt x="7934" y="5796"/>
                  </a:cubicBezTo>
                  <a:cubicBezTo>
                    <a:pt x="7859" y="5796"/>
                    <a:pt x="7782" y="5824"/>
                    <a:pt x="7726" y="5880"/>
                  </a:cubicBezTo>
                  <a:lnTo>
                    <a:pt x="7494" y="6111"/>
                  </a:lnTo>
                  <a:cubicBezTo>
                    <a:pt x="7262" y="5951"/>
                    <a:pt x="7066" y="5737"/>
                    <a:pt x="6888" y="5523"/>
                  </a:cubicBezTo>
                  <a:lnTo>
                    <a:pt x="7137" y="5273"/>
                  </a:lnTo>
                  <a:cubicBezTo>
                    <a:pt x="7227" y="5184"/>
                    <a:pt x="7245" y="5059"/>
                    <a:pt x="7173" y="4934"/>
                  </a:cubicBezTo>
                  <a:cubicBezTo>
                    <a:pt x="7048" y="4738"/>
                    <a:pt x="6959" y="4523"/>
                    <a:pt x="6906" y="4292"/>
                  </a:cubicBezTo>
                  <a:cubicBezTo>
                    <a:pt x="6870" y="4167"/>
                    <a:pt x="6763" y="4077"/>
                    <a:pt x="6638" y="4077"/>
                  </a:cubicBezTo>
                  <a:lnTo>
                    <a:pt x="6299" y="4077"/>
                  </a:lnTo>
                  <a:cubicBezTo>
                    <a:pt x="6281" y="3935"/>
                    <a:pt x="6263" y="3792"/>
                    <a:pt x="6263" y="3649"/>
                  </a:cubicBezTo>
                  <a:cubicBezTo>
                    <a:pt x="6263" y="3524"/>
                    <a:pt x="6281" y="3382"/>
                    <a:pt x="6299" y="3239"/>
                  </a:cubicBezTo>
                  <a:lnTo>
                    <a:pt x="6638" y="3239"/>
                  </a:lnTo>
                  <a:cubicBezTo>
                    <a:pt x="6763" y="3239"/>
                    <a:pt x="6870" y="3150"/>
                    <a:pt x="6906" y="3025"/>
                  </a:cubicBezTo>
                  <a:cubicBezTo>
                    <a:pt x="6959" y="2793"/>
                    <a:pt x="7048" y="2579"/>
                    <a:pt x="7173" y="2382"/>
                  </a:cubicBezTo>
                  <a:cubicBezTo>
                    <a:pt x="7245" y="2257"/>
                    <a:pt x="7227" y="2115"/>
                    <a:pt x="7137" y="2025"/>
                  </a:cubicBezTo>
                  <a:lnTo>
                    <a:pt x="6888" y="1794"/>
                  </a:lnTo>
                  <a:cubicBezTo>
                    <a:pt x="7066" y="1562"/>
                    <a:pt x="7262" y="1365"/>
                    <a:pt x="7494" y="1205"/>
                  </a:cubicBezTo>
                  <a:lnTo>
                    <a:pt x="7726" y="1437"/>
                  </a:lnTo>
                  <a:cubicBezTo>
                    <a:pt x="7778" y="1489"/>
                    <a:pt x="7848" y="1516"/>
                    <a:pt x="7919" y="1516"/>
                  </a:cubicBezTo>
                  <a:cubicBezTo>
                    <a:pt x="7970" y="1516"/>
                    <a:pt x="8021" y="1502"/>
                    <a:pt x="8065" y="1472"/>
                  </a:cubicBezTo>
                  <a:cubicBezTo>
                    <a:pt x="8279" y="1365"/>
                    <a:pt x="8494" y="1276"/>
                    <a:pt x="8725" y="1205"/>
                  </a:cubicBezTo>
                  <a:cubicBezTo>
                    <a:pt x="8850" y="1169"/>
                    <a:pt x="8940" y="1062"/>
                    <a:pt x="8940" y="937"/>
                  </a:cubicBezTo>
                  <a:lnTo>
                    <a:pt x="8940" y="598"/>
                  </a:lnTo>
                  <a:cubicBezTo>
                    <a:pt x="9073" y="580"/>
                    <a:pt x="9212" y="571"/>
                    <a:pt x="9352" y="571"/>
                  </a:cubicBezTo>
                  <a:close/>
                  <a:moveTo>
                    <a:pt x="9359" y="0"/>
                  </a:moveTo>
                  <a:cubicBezTo>
                    <a:pt x="9105" y="0"/>
                    <a:pt x="8850" y="27"/>
                    <a:pt x="8601" y="81"/>
                  </a:cubicBezTo>
                  <a:cubicBezTo>
                    <a:pt x="8458" y="116"/>
                    <a:pt x="8369" y="223"/>
                    <a:pt x="8369" y="366"/>
                  </a:cubicBezTo>
                  <a:lnTo>
                    <a:pt x="8369" y="723"/>
                  </a:lnTo>
                  <a:cubicBezTo>
                    <a:pt x="8244" y="777"/>
                    <a:pt x="8101" y="830"/>
                    <a:pt x="7976" y="884"/>
                  </a:cubicBezTo>
                  <a:lnTo>
                    <a:pt x="7726" y="634"/>
                  </a:lnTo>
                  <a:cubicBezTo>
                    <a:pt x="7664" y="582"/>
                    <a:pt x="7589" y="554"/>
                    <a:pt x="7517" y="554"/>
                  </a:cubicBezTo>
                  <a:cubicBezTo>
                    <a:pt x="7465" y="554"/>
                    <a:pt x="7414" y="568"/>
                    <a:pt x="7369" y="598"/>
                  </a:cubicBezTo>
                  <a:cubicBezTo>
                    <a:pt x="6941" y="866"/>
                    <a:pt x="6567" y="1240"/>
                    <a:pt x="6299" y="1669"/>
                  </a:cubicBezTo>
                  <a:cubicBezTo>
                    <a:pt x="6227" y="1776"/>
                    <a:pt x="6227" y="1936"/>
                    <a:pt x="6335" y="2025"/>
                  </a:cubicBezTo>
                  <a:lnTo>
                    <a:pt x="6352" y="2043"/>
                  </a:lnTo>
                  <a:cubicBezTo>
                    <a:pt x="6210" y="2043"/>
                    <a:pt x="6067" y="2025"/>
                    <a:pt x="5924" y="2025"/>
                  </a:cubicBezTo>
                  <a:cubicBezTo>
                    <a:pt x="4639" y="2025"/>
                    <a:pt x="3426" y="2525"/>
                    <a:pt x="2516" y="3435"/>
                  </a:cubicBezTo>
                  <a:cubicBezTo>
                    <a:pt x="1606" y="4345"/>
                    <a:pt x="1107" y="5540"/>
                    <a:pt x="1107" y="6807"/>
                  </a:cubicBezTo>
                  <a:cubicBezTo>
                    <a:pt x="1107" y="7093"/>
                    <a:pt x="839" y="7628"/>
                    <a:pt x="411" y="8235"/>
                  </a:cubicBezTo>
                  <a:cubicBezTo>
                    <a:pt x="0" y="8806"/>
                    <a:pt x="54" y="9198"/>
                    <a:pt x="179" y="9430"/>
                  </a:cubicBezTo>
                  <a:cubicBezTo>
                    <a:pt x="304" y="9680"/>
                    <a:pt x="625" y="9965"/>
                    <a:pt x="1374" y="10019"/>
                  </a:cubicBezTo>
                  <a:lnTo>
                    <a:pt x="1374" y="11250"/>
                  </a:lnTo>
                  <a:cubicBezTo>
                    <a:pt x="1374" y="12089"/>
                    <a:pt x="2070" y="12767"/>
                    <a:pt x="2909" y="12767"/>
                  </a:cubicBezTo>
                  <a:cubicBezTo>
                    <a:pt x="3640" y="12767"/>
                    <a:pt x="4033" y="12785"/>
                    <a:pt x="4211" y="12927"/>
                  </a:cubicBezTo>
                  <a:cubicBezTo>
                    <a:pt x="4372" y="13088"/>
                    <a:pt x="4425" y="13445"/>
                    <a:pt x="4479" y="14123"/>
                  </a:cubicBezTo>
                  <a:cubicBezTo>
                    <a:pt x="4479" y="14266"/>
                    <a:pt x="4604" y="14373"/>
                    <a:pt x="4764" y="14373"/>
                  </a:cubicBezTo>
                  <a:lnTo>
                    <a:pt x="8779" y="14373"/>
                  </a:lnTo>
                  <a:cubicBezTo>
                    <a:pt x="8868" y="14373"/>
                    <a:pt x="8940" y="14355"/>
                    <a:pt x="8993" y="14283"/>
                  </a:cubicBezTo>
                  <a:cubicBezTo>
                    <a:pt x="9047" y="14230"/>
                    <a:pt x="9064" y="14158"/>
                    <a:pt x="9064" y="14087"/>
                  </a:cubicBezTo>
                  <a:cubicBezTo>
                    <a:pt x="9029" y="13534"/>
                    <a:pt x="9011" y="13141"/>
                    <a:pt x="9011" y="12785"/>
                  </a:cubicBezTo>
                  <a:cubicBezTo>
                    <a:pt x="9011" y="12624"/>
                    <a:pt x="8886" y="12499"/>
                    <a:pt x="8743" y="12499"/>
                  </a:cubicBezTo>
                  <a:lnTo>
                    <a:pt x="8725" y="12499"/>
                  </a:lnTo>
                  <a:cubicBezTo>
                    <a:pt x="8583" y="12499"/>
                    <a:pt x="8458" y="12624"/>
                    <a:pt x="8458" y="12785"/>
                  </a:cubicBezTo>
                  <a:cubicBezTo>
                    <a:pt x="8458" y="13088"/>
                    <a:pt x="8458" y="13409"/>
                    <a:pt x="8476" y="13819"/>
                  </a:cubicBezTo>
                  <a:lnTo>
                    <a:pt x="5014" y="13819"/>
                  </a:lnTo>
                  <a:cubicBezTo>
                    <a:pt x="4961" y="13213"/>
                    <a:pt x="4889" y="12785"/>
                    <a:pt x="4586" y="12517"/>
                  </a:cubicBezTo>
                  <a:cubicBezTo>
                    <a:pt x="4247" y="12214"/>
                    <a:pt x="3730" y="12196"/>
                    <a:pt x="2909" y="12196"/>
                  </a:cubicBezTo>
                  <a:cubicBezTo>
                    <a:pt x="2373" y="12196"/>
                    <a:pt x="1945" y="11768"/>
                    <a:pt x="1945" y="11250"/>
                  </a:cubicBezTo>
                  <a:lnTo>
                    <a:pt x="1945" y="10875"/>
                  </a:lnTo>
                  <a:lnTo>
                    <a:pt x="2784" y="10875"/>
                  </a:lnTo>
                  <a:cubicBezTo>
                    <a:pt x="2944" y="10875"/>
                    <a:pt x="3069" y="10751"/>
                    <a:pt x="3069" y="10590"/>
                  </a:cubicBezTo>
                  <a:cubicBezTo>
                    <a:pt x="3069" y="10447"/>
                    <a:pt x="2944" y="10322"/>
                    <a:pt x="2784" y="10322"/>
                  </a:cubicBezTo>
                  <a:lnTo>
                    <a:pt x="1945" y="10322"/>
                  </a:lnTo>
                  <a:lnTo>
                    <a:pt x="1945" y="9751"/>
                  </a:lnTo>
                  <a:cubicBezTo>
                    <a:pt x="1945" y="9591"/>
                    <a:pt x="1820" y="9466"/>
                    <a:pt x="1660" y="9466"/>
                  </a:cubicBezTo>
                  <a:cubicBezTo>
                    <a:pt x="1142" y="9466"/>
                    <a:pt x="768" y="9359"/>
                    <a:pt x="678" y="9180"/>
                  </a:cubicBezTo>
                  <a:cubicBezTo>
                    <a:pt x="607" y="9038"/>
                    <a:pt x="678" y="8824"/>
                    <a:pt x="857" y="8574"/>
                  </a:cubicBezTo>
                  <a:cubicBezTo>
                    <a:pt x="1232" y="8056"/>
                    <a:pt x="1660" y="7343"/>
                    <a:pt x="1660" y="6807"/>
                  </a:cubicBezTo>
                  <a:cubicBezTo>
                    <a:pt x="1660" y="4488"/>
                    <a:pt x="3569" y="2596"/>
                    <a:pt x="5924" y="2596"/>
                  </a:cubicBezTo>
                  <a:cubicBezTo>
                    <a:pt x="6103" y="2596"/>
                    <a:pt x="6281" y="2596"/>
                    <a:pt x="6442" y="2614"/>
                  </a:cubicBezTo>
                  <a:cubicBezTo>
                    <a:pt x="6442" y="2632"/>
                    <a:pt x="6424" y="2650"/>
                    <a:pt x="6424" y="2668"/>
                  </a:cubicBezTo>
                  <a:lnTo>
                    <a:pt x="6067" y="2668"/>
                  </a:lnTo>
                  <a:cubicBezTo>
                    <a:pt x="5924" y="2668"/>
                    <a:pt x="5817" y="2775"/>
                    <a:pt x="5781" y="2900"/>
                  </a:cubicBezTo>
                  <a:cubicBezTo>
                    <a:pt x="5728" y="3150"/>
                    <a:pt x="5710" y="3399"/>
                    <a:pt x="5710" y="3649"/>
                  </a:cubicBezTo>
                  <a:cubicBezTo>
                    <a:pt x="5710" y="3917"/>
                    <a:pt x="5728" y="4167"/>
                    <a:pt x="5781" y="4416"/>
                  </a:cubicBezTo>
                  <a:cubicBezTo>
                    <a:pt x="5817" y="4541"/>
                    <a:pt x="5924" y="4631"/>
                    <a:pt x="6067" y="4631"/>
                  </a:cubicBezTo>
                  <a:lnTo>
                    <a:pt x="6424" y="4631"/>
                  </a:lnTo>
                  <a:cubicBezTo>
                    <a:pt x="6477" y="4773"/>
                    <a:pt x="6531" y="4898"/>
                    <a:pt x="6584" y="5041"/>
                  </a:cubicBezTo>
                  <a:lnTo>
                    <a:pt x="6335" y="5291"/>
                  </a:lnTo>
                  <a:cubicBezTo>
                    <a:pt x="6227" y="5380"/>
                    <a:pt x="6227" y="5540"/>
                    <a:pt x="6299" y="5648"/>
                  </a:cubicBezTo>
                  <a:cubicBezTo>
                    <a:pt x="6567" y="6076"/>
                    <a:pt x="6941" y="6433"/>
                    <a:pt x="7369" y="6718"/>
                  </a:cubicBezTo>
                  <a:cubicBezTo>
                    <a:pt x="7414" y="6748"/>
                    <a:pt x="7465" y="6762"/>
                    <a:pt x="7517" y="6762"/>
                  </a:cubicBezTo>
                  <a:cubicBezTo>
                    <a:pt x="7589" y="6762"/>
                    <a:pt x="7664" y="6734"/>
                    <a:pt x="7726" y="6682"/>
                  </a:cubicBezTo>
                  <a:lnTo>
                    <a:pt x="7976" y="6415"/>
                  </a:lnTo>
                  <a:cubicBezTo>
                    <a:pt x="8101" y="6486"/>
                    <a:pt x="8244" y="6540"/>
                    <a:pt x="8369" y="6593"/>
                  </a:cubicBezTo>
                  <a:lnTo>
                    <a:pt x="8369" y="6950"/>
                  </a:lnTo>
                  <a:cubicBezTo>
                    <a:pt x="8369" y="7093"/>
                    <a:pt x="8458" y="7200"/>
                    <a:pt x="8601" y="7218"/>
                  </a:cubicBezTo>
                  <a:cubicBezTo>
                    <a:pt x="8850" y="7271"/>
                    <a:pt x="9100" y="7307"/>
                    <a:pt x="9350" y="7307"/>
                  </a:cubicBezTo>
                  <a:cubicBezTo>
                    <a:pt x="9618" y="7307"/>
                    <a:pt x="9867" y="7271"/>
                    <a:pt x="10117" y="7218"/>
                  </a:cubicBezTo>
                  <a:cubicBezTo>
                    <a:pt x="10135" y="7218"/>
                    <a:pt x="10153" y="7218"/>
                    <a:pt x="10171" y="7200"/>
                  </a:cubicBezTo>
                  <a:lnTo>
                    <a:pt x="10171" y="7200"/>
                  </a:lnTo>
                  <a:cubicBezTo>
                    <a:pt x="10117" y="7842"/>
                    <a:pt x="9903" y="8449"/>
                    <a:pt x="9564" y="9002"/>
                  </a:cubicBezTo>
                  <a:cubicBezTo>
                    <a:pt x="9314" y="9430"/>
                    <a:pt x="9100" y="9823"/>
                    <a:pt x="8940" y="10197"/>
                  </a:cubicBezTo>
                  <a:cubicBezTo>
                    <a:pt x="8886" y="10340"/>
                    <a:pt x="8940" y="10519"/>
                    <a:pt x="9082" y="10572"/>
                  </a:cubicBezTo>
                  <a:cubicBezTo>
                    <a:pt x="9118" y="10590"/>
                    <a:pt x="9154" y="10590"/>
                    <a:pt x="9207" y="10590"/>
                  </a:cubicBezTo>
                  <a:cubicBezTo>
                    <a:pt x="9314" y="10590"/>
                    <a:pt x="9421" y="10536"/>
                    <a:pt x="9457" y="10412"/>
                  </a:cubicBezTo>
                  <a:cubicBezTo>
                    <a:pt x="9600" y="10055"/>
                    <a:pt x="9796" y="9698"/>
                    <a:pt x="10046" y="9287"/>
                  </a:cubicBezTo>
                  <a:cubicBezTo>
                    <a:pt x="10510" y="8538"/>
                    <a:pt x="10760" y="7682"/>
                    <a:pt x="10760" y="6807"/>
                  </a:cubicBezTo>
                  <a:cubicBezTo>
                    <a:pt x="10760" y="6682"/>
                    <a:pt x="10760" y="6558"/>
                    <a:pt x="10742" y="6433"/>
                  </a:cubicBezTo>
                  <a:lnTo>
                    <a:pt x="10742" y="6433"/>
                  </a:lnTo>
                  <a:lnTo>
                    <a:pt x="10991" y="6682"/>
                  </a:lnTo>
                  <a:cubicBezTo>
                    <a:pt x="11043" y="6734"/>
                    <a:pt x="11114" y="6762"/>
                    <a:pt x="11188" y="6762"/>
                  </a:cubicBezTo>
                  <a:cubicBezTo>
                    <a:pt x="11241" y="6762"/>
                    <a:pt x="11296" y="6748"/>
                    <a:pt x="11348" y="6718"/>
                  </a:cubicBezTo>
                  <a:cubicBezTo>
                    <a:pt x="11759" y="6433"/>
                    <a:pt x="12133" y="6076"/>
                    <a:pt x="12419" y="5648"/>
                  </a:cubicBezTo>
                  <a:cubicBezTo>
                    <a:pt x="12490" y="5540"/>
                    <a:pt x="12472" y="5380"/>
                    <a:pt x="12383" y="5291"/>
                  </a:cubicBezTo>
                  <a:lnTo>
                    <a:pt x="12116" y="5041"/>
                  </a:lnTo>
                  <a:cubicBezTo>
                    <a:pt x="12187" y="4898"/>
                    <a:pt x="12240" y="4773"/>
                    <a:pt x="12276" y="4631"/>
                  </a:cubicBezTo>
                  <a:lnTo>
                    <a:pt x="12651" y="4631"/>
                  </a:lnTo>
                  <a:cubicBezTo>
                    <a:pt x="12776" y="4631"/>
                    <a:pt x="12901" y="4541"/>
                    <a:pt x="12918" y="4416"/>
                  </a:cubicBezTo>
                  <a:cubicBezTo>
                    <a:pt x="12972" y="4167"/>
                    <a:pt x="13008" y="3917"/>
                    <a:pt x="13008" y="3649"/>
                  </a:cubicBezTo>
                  <a:cubicBezTo>
                    <a:pt x="13008" y="3399"/>
                    <a:pt x="12972" y="3150"/>
                    <a:pt x="12918" y="2900"/>
                  </a:cubicBezTo>
                  <a:cubicBezTo>
                    <a:pt x="12901" y="2775"/>
                    <a:pt x="12776" y="2668"/>
                    <a:pt x="12651" y="2668"/>
                  </a:cubicBezTo>
                  <a:lnTo>
                    <a:pt x="12276" y="2668"/>
                  </a:lnTo>
                  <a:cubicBezTo>
                    <a:pt x="12240" y="2543"/>
                    <a:pt x="12187" y="2400"/>
                    <a:pt x="12116" y="2275"/>
                  </a:cubicBezTo>
                  <a:lnTo>
                    <a:pt x="12383" y="2025"/>
                  </a:lnTo>
                  <a:cubicBezTo>
                    <a:pt x="12472" y="1936"/>
                    <a:pt x="12490" y="1776"/>
                    <a:pt x="12419" y="1669"/>
                  </a:cubicBezTo>
                  <a:cubicBezTo>
                    <a:pt x="12133" y="1240"/>
                    <a:pt x="11759" y="866"/>
                    <a:pt x="11348" y="598"/>
                  </a:cubicBezTo>
                  <a:cubicBezTo>
                    <a:pt x="11296" y="568"/>
                    <a:pt x="11241" y="554"/>
                    <a:pt x="11188" y="554"/>
                  </a:cubicBezTo>
                  <a:cubicBezTo>
                    <a:pt x="11114" y="554"/>
                    <a:pt x="11043" y="582"/>
                    <a:pt x="10991" y="634"/>
                  </a:cubicBezTo>
                  <a:lnTo>
                    <a:pt x="10724" y="884"/>
                  </a:lnTo>
                  <a:cubicBezTo>
                    <a:pt x="10599" y="830"/>
                    <a:pt x="10474" y="777"/>
                    <a:pt x="10331" y="723"/>
                  </a:cubicBezTo>
                  <a:lnTo>
                    <a:pt x="10331" y="366"/>
                  </a:lnTo>
                  <a:cubicBezTo>
                    <a:pt x="10331" y="223"/>
                    <a:pt x="10242" y="116"/>
                    <a:pt x="10117" y="81"/>
                  </a:cubicBezTo>
                  <a:cubicBezTo>
                    <a:pt x="9867" y="27"/>
                    <a:pt x="9613" y="0"/>
                    <a:pt x="9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120"/>
            <p:cNvSpPr/>
            <p:nvPr/>
          </p:nvSpPr>
          <p:spPr>
            <a:xfrm>
              <a:off x="720750" y="3435800"/>
              <a:ext cx="84350" cy="84350"/>
            </a:xfrm>
            <a:custGeom>
              <a:avLst/>
              <a:gdLst/>
              <a:ahLst/>
              <a:cxnLst/>
              <a:rect l="l" t="t" r="r" b="b"/>
              <a:pathLst>
                <a:path w="3374" h="3374" extrusionOk="0">
                  <a:moveTo>
                    <a:pt x="1678" y="554"/>
                  </a:moveTo>
                  <a:cubicBezTo>
                    <a:pt x="2302" y="554"/>
                    <a:pt x="2802" y="1072"/>
                    <a:pt x="2802" y="1678"/>
                  </a:cubicBezTo>
                  <a:cubicBezTo>
                    <a:pt x="2802" y="2303"/>
                    <a:pt x="2302" y="2802"/>
                    <a:pt x="1678" y="2802"/>
                  </a:cubicBezTo>
                  <a:cubicBezTo>
                    <a:pt x="1071" y="2802"/>
                    <a:pt x="554" y="2303"/>
                    <a:pt x="554" y="1678"/>
                  </a:cubicBezTo>
                  <a:cubicBezTo>
                    <a:pt x="554" y="1072"/>
                    <a:pt x="1071" y="554"/>
                    <a:pt x="1678" y="554"/>
                  </a:cubicBezTo>
                  <a:close/>
                  <a:moveTo>
                    <a:pt x="1678" y="1"/>
                  </a:moveTo>
                  <a:cubicBezTo>
                    <a:pt x="750" y="1"/>
                    <a:pt x="1" y="750"/>
                    <a:pt x="1" y="1678"/>
                  </a:cubicBezTo>
                  <a:cubicBezTo>
                    <a:pt x="1" y="2606"/>
                    <a:pt x="750" y="3373"/>
                    <a:pt x="1678" y="3373"/>
                  </a:cubicBezTo>
                  <a:cubicBezTo>
                    <a:pt x="2606" y="3373"/>
                    <a:pt x="3373" y="2606"/>
                    <a:pt x="3373" y="1678"/>
                  </a:cubicBezTo>
                  <a:cubicBezTo>
                    <a:pt x="3373" y="750"/>
                    <a:pt x="2606" y="1"/>
                    <a:pt x="1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2" name="Google Shape;2362;p120"/>
          <p:cNvGrpSpPr/>
          <p:nvPr/>
        </p:nvGrpSpPr>
        <p:grpSpPr>
          <a:xfrm>
            <a:off x="1892463" y="2165275"/>
            <a:ext cx="269000" cy="359325"/>
            <a:chOff x="557050" y="2241475"/>
            <a:chExt cx="269000" cy="359325"/>
          </a:xfrm>
        </p:grpSpPr>
        <p:sp>
          <p:nvSpPr>
            <p:cNvPr id="2363" name="Google Shape;2363;p120"/>
            <p:cNvSpPr/>
            <p:nvPr/>
          </p:nvSpPr>
          <p:spPr>
            <a:xfrm>
              <a:off x="557050" y="2241475"/>
              <a:ext cx="269000" cy="359325"/>
            </a:xfrm>
            <a:custGeom>
              <a:avLst/>
              <a:gdLst/>
              <a:ahLst/>
              <a:cxnLst/>
              <a:rect l="l" t="t" r="r" b="b"/>
              <a:pathLst>
                <a:path w="10760" h="14373" extrusionOk="0">
                  <a:moveTo>
                    <a:pt x="7548" y="562"/>
                  </a:moveTo>
                  <a:cubicBezTo>
                    <a:pt x="7673" y="562"/>
                    <a:pt x="7780" y="598"/>
                    <a:pt x="7887" y="652"/>
                  </a:cubicBezTo>
                  <a:cubicBezTo>
                    <a:pt x="8012" y="723"/>
                    <a:pt x="8065" y="848"/>
                    <a:pt x="8065" y="991"/>
                  </a:cubicBezTo>
                  <a:lnTo>
                    <a:pt x="7923" y="4755"/>
                  </a:lnTo>
                  <a:cubicBezTo>
                    <a:pt x="7923" y="4987"/>
                    <a:pt x="7744" y="5166"/>
                    <a:pt x="7530" y="5166"/>
                  </a:cubicBezTo>
                  <a:cubicBezTo>
                    <a:pt x="7316" y="5166"/>
                    <a:pt x="7138" y="4987"/>
                    <a:pt x="7138" y="4773"/>
                  </a:cubicBezTo>
                  <a:lnTo>
                    <a:pt x="7030" y="973"/>
                  </a:lnTo>
                  <a:cubicBezTo>
                    <a:pt x="7030" y="830"/>
                    <a:pt x="7084" y="723"/>
                    <a:pt x="7209" y="652"/>
                  </a:cubicBezTo>
                  <a:cubicBezTo>
                    <a:pt x="7298" y="598"/>
                    <a:pt x="7423" y="562"/>
                    <a:pt x="7548" y="562"/>
                  </a:cubicBezTo>
                  <a:close/>
                  <a:moveTo>
                    <a:pt x="7521" y="0"/>
                  </a:moveTo>
                  <a:cubicBezTo>
                    <a:pt x="7311" y="0"/>
                    <a:pt x="7103" y="49"/>
                    <a:pt x="6923" y="152"/>
                  </a:cubicBezTo>
                  <a:cubicBezTo>
                    <a:pt x="6620" y="330"/>
                    <a:pt x="6460" y="634"/>
                    <a:pt x="6460" y="991"/>
                  </a:cubicBezTo>
                  <a:lnTo>
                    <a:pt x="6495" y="2061"/>
                  </a:lnTo>
                  <a:cubicBezTo>
                    <a:pt x="6317" y="2025"/>
                    <a:pt x="6121" y="2025"/>
                    <a:pt x="5924" y="2025"/>
                  </a:cubicBezTo>
                  <a:cubicBezTo>
                    <a:pt x="4640" y="2025"/>
                    <a:pt x="3426" y="2525"/>
                    <a:pt x="2516" y="3417"/>
                  </a:cubicBezTo>
                  <a:cubicBezTo>
                    <a:pt x="1606" y="4327"/>
                    <a:pt x="1107" y="5523"/>
                    <a:pt x="1107" y="6807"/>
                  </a:cubicBezTo>
                  <a:cubicBezTo>
                    <a:pt x="1107" y="7093"/>
                    <a:pt x="839" y="7628"/>
                    <a:pt x="411" y="8235"/>
                  </a:cubicBezTo>
                  <a:cubicBezTo>
                    <a:pt x="0" y="8806"/>
                    <a:pt x="54" y="9198"/>
                    <a:pt x="179" y="9430"/>
                  </a:cubicBezTo>
                  <a:cubicBezTo>
                    <a:pt x="304" y="9680"/>
                    <a:pt x="607" y="9965"/>
                    <a:pt x="1374" y="10019"/>
                  </a:cubicBezTo>
                  <a:lnTo>
                    <a:pt x="1374" y="11250"/>
                  </a:lnTo>
                  <a:cubicBezTo>
                    <a:pt x="1374" y="12071"/>
                    <a:pt x="2070" y="12749"/>
                    <a:pt x="2909" y="12749"/>
                  </a:cubicBezTo>
                  <a:cubicBezTo>
                    <a:pt x="3640" y="12749"/>
                    <a:pt x="4033" y="12785"/>
                    <a:pt x="4211" y="12927"/>
                  </a:cubicBezTo>
                  <a:cubicBezTo>
                    <a:pt x="4372" y="13070"/>
                    <a:pt x="4425" y="13445"/>
                    <a:pt x="4479" y="14105"/>
                  </a:cubicBezTo>
                  <a:cubicBezTo>
                    <a:pt x="4479" y="14266"/>
                    <a:pt x="4604" y="14373"/>
                    <a:pt x="4764" y="14373"/>
                  </a:cubicBezTo>
                  <a:lnTo>
                    <a:pt x="8779" y="14373"/>
                  </a:lnTo>
                  <a:cubicBezTo>
                    <a:pt x="8850" y="14373"/>
                    <a:pt x="8940" y="14337"/>
                    <a:pt x="8993" y="14283"/>
                  </a:cubicBezTo>
                  <a:cubicBezTo>
                    <a:pt x="9047" y="14230"/>
                    <a:pt x="9065" y="14158"/>
                    <a:pt x="9065" y="14069"/>
                  </a:cubicBezTo>
                  <a:cubicBezTo>
                    <a:pt x="9029" y="13534"/>
                    <a:pt x="9011" y="13124"/>
                    <a:pt x="9011" y="12785"/>
                  </a:cubicBezTo>
                  <a:cubicBezTo>
                    <a:pt x="9011" y="12624"/>
                    <a:pt x="8886" y="12499"/>
                    <a:pt x="8743" y="12499"/>
                  </a:cubicBezTo>
                  <a:lnTo>
                    <a:pt x="8726" y="12499"/>
                  </a:lnTo>
                  <a:cubicBezTo>
                    <a:pt x="8583" y="12499"/>
                    <a:pt x="8458" y="12624"/>
                    <a:pt x="8458" y="12767"/>
                  </a:cubicBezTo>
                  <a:cubicBezTo>
                    <a:pt x="8458" y="13070"/>
                    <a:pt x="8458" y="13409"/>
                    <a:pt x="8476" y="13819"/>
                  </a:cubicBezTo>
                  <a:lnTo>
                    <a:pt x="5014" y="13819"/>
                  </a:lnTo>
                  <a:cubicBezTo>
                    <a:pt x="4961" y="13195"/>
                    <a:pt x="4889" y="12767"/>
                    <a:pt x="4586" y="12499"/>
                  </a:cubicBezTo>
                  <a:cubicBezTo>
                    <a:pt x="4247" y="12214"/>
                    <a:pt x="3712" y="12196"/>
                    <a:pt x="2909" y="12196"/>
                  </a:cubicBezTo>
                  <a:cubicBezTo>
                    <a:pt x="2374" y="12196"/>
                    <a:pt x="1945" y="11768"/>
                    <a:pt x="1945" y="11250"/>
                  </a:cubicBezTo>
                  <a:lnTo>
                    <a:pt x="1945" y="10875"/>
                  </a:lnTo>
                  <a:cubicBezTo>
                    <a:pt x="2017" y="10875"/>
                    <a:pt x="2124" y="10929"/>
                    <a:pt x="2231" y="10982"/>
                  </a:cubicBezTo>
                  <a:cubicBezTo>
                    <a:pt x="2391" y="11054"/>
                    <a:pt x="2588" y="11161"/>
                    <a:pt x="2784" y="11161"/>
                  </a:cubicBezTo>
                  <a:cubicBezTo>
                    <a:pt x="2945" y="11161"/>
                    <a:pt x="3069" y="11018"/>
                    <a:pt x="3069" y="10875"/>
                  </a:cubicBezTo>
                  <a:cubicBezTo>
                    <a:pt x="3069" y="10715"/>
                    <a:pt x="2945" y="10590"/>
                    <a:pt x="2784" y="10590"/>
                  </a:cubicBezTo>
                  <a:cubicBezTo>
                    <a:pt x="2713" y="10590"/>
                    <a:pt x="2606" y="10536"/>
                    <a:pt x="2498" y="10483"/>
                  </a:cubicBezTo>
                  <a:cubicBezTo>
                    <a:pt x="2338" y="10394"/>
                    <a:pt x="2142" y="10304"/>
                    <a:pt x="1945" y="10304"/>
                  </a:cubicBezTo>
                  <a:lnTo>
                    <a:pt x="1945" y="9751"/>
                  </a:lnTo>
                  <a:cubicBezTo>
                    <a:pt x="1945" y="9591"/>
                    <a:pt x="1820" y="9466"/>
                    <a:pt x="1660" y="9466"/>
                  </a:cubicBezTo>
                  <a:cubicBezTo>
                    <a:pt x="1142" y="9466"/>
                    <a:pt x="768" y="9359"/>
                    <a:pt x="679" y="9180"/>
                  </a:cubicBezTo>
                  <a:cubicBezTo>
                    <a:pt x="607" y="9038"/>
                    <a:pt x="679" y="8824"/>
                    <a:pt x="857" y="8556"/>
                  </a:cubicBezTo>
                  <a:cubicBezTo>
                    <a:pt x="1232" y="8056"/>
                    <a:pt x="1660" y="7343"/>
                    <a:pt x="1660" y="6807"/>
                  </a:cubicBezTo>
                  <a:cubicBezTo>
                    <a:pt x="1660" y="4470"/>
                    <a:pt x="3569" y="2579"/>
                    <a:pt x="5924" y="2579"/>
                  </a:cubicBezTo>
                  <a:cubicBezTo>
                    <a:pt x="6121" y="2579"/>
                    <a:pt x="6317" y="2596"/>
                    <a:pt x="6513" y="2632"/>
                  </a:cubicBezTo>
                  <a:lnTo>
                    <a:pt x="6567" y="4773"/>
                  </a:lnTo>
                  <a:cubicBezTo>
                    <a:pt x="6584" y="5309"/>
                    <a:pt x="7013" y="5737"/>
                    <a:pt x="7530" y="5737"/>
                  </a:cubicBezTo>
                  <a:cubicBezTo>
                    <a:pt x="8048" y="5737"/>
                    <a:pt x="8476" y="5309"/>
                    <a:pt x="8494" y="4791"/>
                  </a:cubicBezTo>
                  <a:lnTo>
                    <a:pt x="8547" y="3471"/>
                  </a:lnTo>
                  <a:cubicBezTo>
                    <a:pt x="9564" y="4274"/>
                    <a:pt x="10189" y="5505"/>
                    <a:pt x="10189" y="6807"/>
                  </a:cubicBezTo>
                  <a:cubicBezTo>
                    <a:pt x="10189" y="7575"/>
                    <a:pt x="9975" y="8342"/>
                    <a:pt x="9564" y="9002"/>
                  </a:cubicBezTo>
                  <a:cubicBezTo>
                    <a:pt x="9314" y="9412"/>
                    <a:pt x="9100" y="9805"/>
                    <a:pt x="8940" y="10197"/>
                  </a:cubicBezTo>
                  <a:cubicBezTo>
                    <a:pt x="8886" y="10340"/>
                    <a:pt x="8940" y="10501"/>
                    <a:pt x="9082" y="10572"/>
                  </a:cubicBezTo>
                  <a:cubicBezTo>
                    <a:pt x="9118" y="10572"/>
                    <a:pt x="9154" y="10590"/>
                    <a:pt x="9189" y="10590"/>
                  </a:cubicBezTo>
                  <a:cubicBezTo>
                    <a:pt x="9314" y="10590"/>
                    <a:pt x="9404" y="10519"/>
                    <a:pt x="9457" y="10412"/>
                  </a:cubicBezTo>
                  <a:cubicBezTo>
                    <a:pt x="9600" y="10055"/>
                    <a:pt x="9796" y="9680"/>
                    <a:pt x="10046" y="9287"/>
                  </a:cubicBezTo>
                  <a:cubicBezTo>
                    <a:pt x="10510" y="8538"/>
                    <a:pt x="10760" y="7682"/>
                    <a:pt x="10760" y="6807"/>
                  </a:cubicBezTo>
                  <a:cubicBezTo>
                    <a:pt x="10760" y="5969"/>
                    <a:pt x="10528" y="5148"/>
                    <a:pt x="10117" y="4434"/>
                  </a:cubicBezTo>
                  <a:cubicBezTo>
                    <a:pt x="9743" y="3774"/>
                    <a:pt x="9207" y="3221"/>
                    <a:pt x="8565" y="2811"/>
                  </a:cubicBezTo>
                  <a:lnTo>
                    <a:pt x="8618" y="1008"/>
                  </a:lnTo>
                  <a:cubicBezTo>
                    <a:pt x="8636" y="652"/>
                    <a:pt x="8476" y="348"/>
                    <a:pt x="8172" y="170"/>
                  </a:cubicBezTo>
                  <a:cubicBezTo>
                    <a:pt x="7977" y="58"/>
                    <a:pt x="7748" y="0"/>
                    <a:pt x="75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120"/>
            <p:cNvSpPr/>
            <p:nvPr/>
          </p:nvSpPr>
          <p:spPr>
            <a:xfrm>
              <a:off x="614600" y="2420575"/>
              <a:ext cx="13850" cy="13850"/>
            </a:xfrm>
            <a:custGeom>
              <a:avLst/>
              <a:gdLst/>
              <a:ahLst/>
              <a:cxnLst/>
              <a:rect l="l" t="t" r="r" b="b"/>
              <a:pathLst>
                <a:path w="554" h="554" extrusionOk="0">
                  <a:moveTo>
                    <a:pt x="268" y="0"/>
                  </a:moveTo>
                  <a:cubicBezTo>
                    <a:pt x="125" y="0"/>
                    <a:pt x="0" y="125"/>
                    <a:pt x="0" y="286"/>
                  </a:cubicBezTo>
                  <a:cubicBezTo>
                    <a:pt x="0" y="428"/>
                    <a:pt x="125" y="553"/>
                    <a:pt x="268" y="553"/>
                  </a:cubicBezTo>
                  <a:cubicBezTo>
                    <a:pt x="428" y="553"/>
                    <a:pt x="553" y="428"/>
                    <a:pt x="553" y="286"/>
                  </a:cubicBezTo>
                  <a:cubicBezTo>
                    <a:pt x="553" y="125"/>
                    <a:pt x="428"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120"/>
            <p:cNvSpPr/>
            <p:nvPr/>
          </p:nvSpPr>
          <p:spPr>
            <a:xfrm>
              <a:off x="722975" y="2393350"/>
              <a:ext cx="44650" cy="44650"/>
            </a:xfrm>
            <a:custGeom>
              <a:avLst/>
              <a:gdLst/>
              <a:ahLst/>
              <a:cxnLst/>
              <a:rect l="l" t="t" r="r" b="b"/>
              <a:pathLst>
                <a:path w="1786" h="1786" extrusionOk="0">
                  <a:moveTo>
                    <a:pt x="893" y="572"/>
                  </a:moveTo>
                  <a:cubicBezTo>
                    <a:pt x="1072" y="572"/>
                    <a:pt x="1214" y="714"/>
                    <a:pt x="1214" y="893"/>
                  </a:cubicBezTo>
                  <a:cubicBezTo>
                    <a:pt x="1214" y="1071"/>
                    <a:pt x="1072" y="1214"/>
                    <a:pt x="893" y="1214"/>
                  </a:cubicBezTo>
                  <a:cubicBezTo>
                    <a:pt x="715" y="1214"/>
                    <a:pt x="572" y="1071"/>
                    <a:pt x="572" y="893"/>
                  </a:cubicBezTo>
                  <a:cubicBezTo>
                    <a:pt x="572" y="714"/>
                    <a:pt x="715" y="572"/>
                    <a:pt x="893" y="572"/>
                  </a:cubicBezTo>
                  <a:close/>
                  <a:moveTo>
                    <a:pt x="893" y="1"/>
                  </a:moveTo>
                  <a:cubicBezTo>
                    <a:pt x="411" y="1"/>
                    <a:pt x="1" y="411"/>
                    <a:pt x="1" y="893"/>
                  </a:cubicBezTo>
                  <a:cubicBezTo>
                    <a:pt x="1" y="1375"/>
                    <a:pt x="411" y="1785"/>
                    <a:pt x="893" y="1785"/>
                  </a:cubicBezTo>
                  <a:cubicBezTo>
                    <a:pt x="1375" y="1785"/>
                    <a:pt x="1785" y="1375"/>
                    <a:pt x="1785" y="893"/>
                  </a:cubicBezTo>
                  <a:cubicBezTo>
                    <a:pt x="1785" y="411"/>
                    <a:pt x="1375"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120"/>
            <p:cNvSpPr/>
            <p:nvPr/>
          </p:nvSpPr>
          <p:spPr>
            <a:xfrm>
              <a:off x="612800" y="2388000"/>
              <a:ext cx="35275" cy="21450"/>
            </a:xfrm>
            <a:custGeom>
              <a:avLst/>
              <a:gdLst/>
              <a:ahLst/>
              <a:cxnLst/>
              <a:rect l="l" t="t" r="r" b="b"/>
              <a:pathLst>
                <a:path w="1411" h="858" extrusionOk="0">
                  <a:moveTo>
                    <a:pt x="1125" y="1"/>
                  </a:moveTo>
                  <a:cubicBezTo>
                    <a:pt x="911" y="1"/>
                    <a:pt x="732" y="90"/>
                    <a:pt x="572" y="179"/>
                  </a:cubicBezTo>
                  <a:cubicBezTo>
                    <a:pt x="465" y="233"/>
                    <a:pt x="358" y="286"/>
                    <a:pt x="286" y="286"/>
                  </a:cubicBezTo>
                  <a:cubicBezTo>
                    <a:pt x="126" y="286"/>
                    <a:pt x="1" y="411"/>
                    <a:pt x="1" y="572"/>
                  </a:cubicBezTo>
                  <a:cubicBezTo>
                    <a:pt x="1" y="714"/>
                    <a:pt x="126" y="857"/>
                    <a:pt x="286" y="857"/>
                  </a:cubicBezTo>
                  <a:cubicBezTo>
                    <a:pt x="483" y="857"/>
                    <a:pt x="679" y="750"/>
                    <a:pt x="822" y="679"/>
                  </a:cubicBezTo>
                  <a:cubicBezTo>
                    <a:pt x="946" y="625"/>
                    <a:pt x="1054" y="572"/>
                    <a:pt x="1125" y="572"/>
                  </a:cubicBezTo>
                  <a:cubicBezTo>
                    <a:pt x="1285" y="572"/>
                    <a:pt x="1410" y="447"/>
                    <a:pt x="1410" y="286"/>
                  </a:cubicBezTo>
                  <a:cubicBezTo>
                    <a:pt x="1410" y="126"/>
                    <a:pt x="1285" y="1"/>
                    <a:pt x="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120"/>
            <p:cNvSpPr/>
            <p:nvPr/>
          </p:nvSpPr>
          <p:spPr>
            <a:xfrm>
              <a:off x="771150" y="2522275"/>
              <a:ext cx="13875" cy="14300"/>
            </a:xfrm>
            <a:custGeom>
              <a:avLst/>
              <a:gdLst/>
              <a:ahLst/>
              <a:cxnLst/>
              <a:rect l="l" t="t" r="r" b="b"/>
              <a:pathLst>
                <a:path w="555" h="572" extrusionOk="0">
                  <a:moveTo>
                    <a:pt x="269" y="0"/>
                  </a:moveTo>
                  <a:cubicBezTo>
                    <a:pt x="126" y="0"/>
                    <a:pt x="1" y="125"/>
                    <a:pt x="1" y="286"/>
                  </a:cubicBezTo>
                  <a:cubicBezTo>
                    <a:pt x="1" y="446"/>
                    <a:pt x="126" y="571"/>
                    <a:pt x="269" y="571"/>
                  </a:cubicBezTo>
                  <a:cubicBezTo>
                    <a:pt x="429" y="571"/>
                    <a:pt x="554" y="446"/>
                    <a:pt x="554" y="286"/>
                  </a:cubicBezTo>
                  <a:cubicBezTo>
                    <a:pt x="554" y="125"/>
                    <a:pt x="429"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3"/>
          <p:cNvSpPr txBox="1">
            <a:spLocks noGrp="1"/>
          </p:cNvSpPr>
          <p:nvPr>
            <p:ph type="title"/>
          </p:nvPr>
        </p:nvSpPr>
        <p:spPr>
          <a:xfrm>
            <a:off x="3816201" y="271704"/>
            <a:ext cx="4651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The Generation Z</a:t>
            </a:r>
            <a:endParaRPr dirty="0"/>
          </a:p>
        </p:txBody>
      </p:sp>
      <p:grpSp>
        <p:nvGrpSpPr>
          <p:cNvPr id="663" name="Google Shape;663;p63"/>
          <p:cNvGrpSpPr/>
          <p:nvPr/>
        </p:nvGrpSpPr>
        <p:grpSpPr>
          <a:xfrm flipH="1">
            <a:off x="48267" y="1347692"/>
            <a:ext cx="3047485" cy="4814387"/>
            <a:chOff x="1559166" y="1445635"/>
            <a:chExt cx="2474009" cy="3908417"/>
          </a:xfrm>
        </p:grpSpPr>
        <p:sp>
          <p:nvSpPr>
            <p:cNvPr id="664" name="Google Shape;664;p63"/>
            <p:cNvSpPr/>
            <p:nvPr/>
          </p:nvSpPr>
          <p:spPr>
            <a:xfrm>
              <a:off x="2691425" y="4288177"/>
              <a:ext cx="375025" cy="650500"/>
            </a:xfrm>
            <a:custGeom>
              <a:avLst/>
              <a:gdLst/>
              <a:ahLst/>
              <a:cxnLst/>
              <a:rect l="l" t="t" r="r" b="b"/>
              <a:pathLst>
                <a:path w="15001" h="26020" extrusionOk="0">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63"/>
            <p:cNvSpPr/>
            <p:nvPr/>
          </p:nvSpPr>
          <p:spPr>
            <a:xfrm>
              <a:off x="2261950" y="4377127"/>
              <a:ext cx="541975" cy="976925"/>
            </a:xfrm>
            <a:custGeom>
              <a:avLst/>
              <a:gdLst/>
              <a:ahLst/>
              <a:cxnLst/>
              <a:rect l="l" t="t" r="r" b="b"/>
              <a:pathLst>
                <a:path w="21679" h="39077" extrusionOk="0">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63"/>
            <p:cNvSpPr/>
            <p:nvPr/>
          </p:nvSpPr>
          <p:spPr>
            <a:xfrm>
              <a:off x="3622875" y="3374550"/>
              <a:ext cx="410300" cy="1275900"/>
            </a:xfrm>
            <a:custGeom>
              <a:avLst/>
              <a:gdLst/>
              <a:ahLst/>
              <a:cxnLst/>
              <a:rect l="l" t="t" r="r" b="b"/>
              <a:pathLst>
                <a:path w="16412" h="51036" extrusionOk="0">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63"/>
            <p:cNvSpPr/>
            <p:nvPr/>
          </p:nvSpPr>
          <p:spPr>
            <a:xfrm>
              <a:off x="1673375" y="2774600"/>
              <a:ext cx="85075" cy="217525"/>
            </a:xfrm>
            <a:custGeom>
              <a:avLst/>
              <a:gdLst/>
              <a:ahLst/>
              <a:cxnLst/>
              <a:rect l="l" t="t" r="r" b="b"/>
              <a:pathLst>
                <a:path w="3403" h="8701" extrusionOk="0">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63"/>
            <p:cNvSpPr/>
            <p:nvPr/>
          </p:nvSpPr>
          <p:spPr>
            <a:xfrm>
              <a:off x="1698450" y="2987775"/>
              <a:ext cx="228875" cy="326850"/>
            </a:xfrm>
            <a:custGeom>
              <a:avLst/>
              <a:gdLst/>
              <a:ahLst/>
              <a:cxnLst/>
              <a:rect l="l" t="t" r="r" b="b"/>
              <a:pathLst>
                <a:path w="9155" h="13074" extrusionOk="0">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63"/>
            <p:cNvSpPr/>
            <p:nvPr/>
          </p:nvSpPr>
          <p:spPr>
            <a:xfrm>
              <a:off x="1717650" y="3130800"/>
              <a:ext cx="1127800" cy="416975"/>
            </a:xfrm>
            <a:custGeom>
              <a:avLst/>
              <a:gdLst/>
              <a:ahLst/>
              <a:cxnLst/>
              <a:rect l="l" t="t" r="r" b="b"/>
              <a:pathLst>
                <a:path w="45112" h="16679" extrusionOk="0">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63"/>
            <p:cNvSpPr/>
            <p:nvPr/>
          </p:nvSpPr>
          <p:spPr>
            <a:xfrm rot="-839590">
              <a:off x="1608637" y="2217158"/>
              <a:ext cx="286843" cy="444389"/>
            </a:xfrm>
            <a:custGeom>
              <a:avLst/>
              <a:gdLst/>
              <a:ahLst/>
              <a:cxnLst/>
              <a:rect l="l" t="t" r="r" b="b"/>
              <a:pathLst>
                <a:path w="11474" h="17776" extrusionOk="0">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63"/>
            <p:cNvSpPr/>
            <p:nvPr/>
          </p:nvSpPr>
          <p:spPr>
            <a:xfrm rot="715001">
              <a:off x="1975482" y="1489284"/>
              <a:ext cx="484775" cy="594106"/>
            </a:xfrm>
            <a:custGeom>
              <a:avLst/>
              <a:gdLst/>
              <a:ahLst/>
              <a:cxnLst/>
              <a:rect l="l" t="t" r="r" b="b"/>
              <a:pathLst>
                <a:path w="19390" h="23763" extrusionOk="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63"/>
            <p:cNvSpPr/>
            <p:nvPr/>
          </p:nvSpPr>
          <p:spPr>
            <a:xfrm>
              <a:off x="2568000" y="3447425"/>
              <a:ext cx="240625" cy="704600"/>
            </a:xfrm>
            <a:custGeom>
              <a:avLst/>
              <a:gdLst/>
              <a:ahLst/>
              <a:cxnLst/>
              <a:rect l="l" t="t" r="r" b="b"/>
              <a:pathLst>
                <a:path w="9625" h="28184" extrusionOk="0">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73" name="Google Shape;673;p63"/>
          <p:cNvPicPr preferRelativeResize="0"/>
          <p:nvPr/>
        </p:nvPicPr>
        <p:blipFill>
          <a:blip r:embed="rId1">
            <a:alphaModFix amt="82000"/>
          </a:blip>
          <a:stretch>
            <a:fillRect/>
          </a:stretch>
        </p:blipFill>
        <p:spPr>
          <a:xfrm rot="-4516157">
            <a:off x="-35621" y="585476"/>
            <a:ext cx="2506140" cy="2506122"/>
          </a:xfrm>
          <a:prstGeom prst="rect">
            <a:avLst/>
          </a:prstGeom>
          <a:noFill/>
          <a:ln>
            <a:noFill/>
          </a:ln>
        </p:spPr>
      </p:pic>
      <p:pic>
        <p:nvPicPr>
          <p:cNvPr id="674" name="Google Shape;674;p63"/>
          <p:cNvPicPr preferRelativeResize="0"/>
          <p:nvPr/>
        </p:nvPicPr>
        <p:blipFill rotWithShape="1">
          <a:blip r:embed="rId2">
            <a:alphaModFix amt="75000"/>
          </a:blip>
          <a:srcRect/>
          <a:stretch>
            <a:fillRect/>
          </a:stretch>
        </p:blipFill>
        <p:spPr>
          <a:xfrm rot="-487108">
            <a:off x="770444" y="3472066"/>
            <a:ext cx="413344" cy="413320"/>
          </a:xfrm>
          <a:prstGeom prst="rect">
            <a:avLst/>
          </a:prstGeom>
          <a:noFill/>
          <a:ln>
            <a:noFill/>
          </a:ln>
        </p:spPr>
      </p:pic>
      <p:pic>
        <p:nvPicPr>
          <p:cNvPr id="675" name="Google Shape;675;p63"/>
          <p:cNvPicPr preferRelativeResize="0"/>
          <p:nvPr/>
        </p:nvPicPr>
        <p:blipFill rotWithShape="1">
          <a:blip r:embed="rId3">
            <a:alphaModFix amt="84000"/>
          </a:blip>
          <a:srcRect/>
          <a:stretch>
            <a:fillRect/>
          </a:stretch>
        </p:blipFill>
        <p:spPr>
          <a:xfrm rot="-487123">
            <a:off x="132463" y="2304486"/>
            <a:ext cx="1283301" cy="1283303"/>
          </a:xfrm>
          <a:prstGeom prst="rect">
            <a:avLst/>
          </a:prstGeom>
          <a:noFill/>
          <a:ln>
            <a:noFill/>
          </a:ln>
        </p:spPr>
      </p:pic>
      <p:pic>
        <p:nvPicPr>
          <p:cNvPr id="676" name="Google Shape;676;p63"/>
          <p:cNvPicPr preferRelativeResize="0"/>
          <p:nvPr/>
        </p:nvPicPr>
        <p:blipFill rotWithShape="1">
          <a:blip r:embed="rId4">
            <a:alphaModFix amt="60000"/>
          </a:blip>
          <a:srcRect/>
          <a:stretch>
            <a:fillRect/>
          </a:stretch>
        </p:blipFill>
        <p:spPr>
          <a:xfrm rot="-487117">
            <a:off x="3152180" y="1675731"/>
            <a:ext cx="223202" cy="223203"/>
          </a:xfrm>
          <a:prstGeom prst="rect">
            <a:avLst/>
          </a:prstGeom>
          <a:noFill/>
          <a:ln>
            <a:noFill/>
          </a:ln>
        </p:spPr>
      </p:pic>
      <p:sp>
        <p:nvSpPr>
          <p:cNvPr id="677" name="Google Shape;677;p63">
            <a:hlinkClick r:id="rId5"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63">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63">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7" name="图片 6"/>
          <p:cNvPicPr>
            <a:picLocks noChangeAspect="1"/>
          </p:cNvPicPr>
          <p:nvPr/>
        </p:nvPicPr>
        <p:blipFill>
          <a:blip r:embed="rId6"/>
          <a:stretch>
            <a:fillRect/>
          </a:stretch>
        </p:blipFill>
        <p:spPr>
          <a:xfrm>
            <a:off x="3302376" y="1205129"/>
            <a:ext cx="5793348" cy="325875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grpSp>
        <p:nvGrpSpPr>
          <p:cNvPr id="2372" name="Google Shape;2372;p121"/>
          <p:cNvGrpSpPr/>
          <p:nvPr/>
        </p:nvGrpSpPr>
        <p:grpSpPr>
          <a:xfrm flipH="1">
            <a:off x="4628294" y="2301836"/>
            <a:ext cx="1384776" cy="2061045"/>
            <a:chOff x="4271000" y="805125"/>
            <a:chExt cx="1282200" cy="1908375"/>
          </a:xfrm>
        </p:grpSpPr>
        <p:sp>
          <p:nvSpPr>
            <p:cNvPr id="2373" name="Google Shape;2373;p121"/>
            <p:cNvSpPr/>
            <p:nvPr/>
          </p:nvSpPr>
          <p:spPr>
            <a:xfrm>
              <a:off x="5258100" y="1800050"/>
              <a:ext cx="295100" cy="913450"/>
            </a:xfrm>
            <a:custGeom>
              <a:avLst/>
              <a:gdLst/>
              <a:ahLst/>
              <a:cxnLst/>
              <a:rect l="l" t="t" r="r" b="b"/>
              <a:pathLst>
                <a:path w="11804" h="36538" extrusionOk="0">
                  <a:moveTo>
                    <a:pt x="361" y="1"/>
                  </a:moveTo>
                  <a:cubicBezTo>
                    <a:pt x="0" y="1600"/>
                    <a:pt x="47" y="3261"/>
                    <a:pt x="110" y="4891"/>
                  </a:cubicBezTo>
                  <a:cubicBezTo>
                    <a:pt x="283" y="7336"/>
                    <a:pt x="612" y="9797"/>
                    <a:pt x="1411" y="12133"/>
                  </a:cubicBezTo>
                  <a:cubicBezTo>
                    <a:pt x="2195" y="14468"/>
                    <a:pt x="3747" y="16459"/>
                    <a:pt x="5048" y="18512"/>
                  </a:cubicBezTo>
                  <a:cubicBezTo>
                    <a:pt x="6411" y="20550"/>
                    <a:pt x="7806" y="22572"/>
                    <a:pt x="8950" y="24735"/>
                  </a:cubicBezTo>
                  <a:cubicBezTo>
                    <a:pt x="10142" y="26867"/>
                    <a:pt x="10675" y="29296"/>
                    <a:pt x="11098" y="31694"/>
                  </a:cubicBezTo>
                  <a:cubicBezTo>
                    <a:pt x="11396" y="33293"/>
                    <a:pt x="11631" y="34908"/>
                    <a:pt x="11803" y="36538"/>
                  </a:cubicBezTo>
                  <a:cubicBezTo>
                    <a:pt x="11599" y="34092"/>
                    <a:pt x="11302" y="31647"/>
                    <a:pt x="10769" y="29249"/>
                  </a:cubicBezTo>
                  <a:cubicBezTo>
                    <a:pt x="10440" y="27650"/>
                    <a:pt x="9938" y="26067"/>
                    <a:pt x="9154" y="24625"/>
                  </a:cubicBezTo>
                  <a:cubicBezTo>
                    <a:pt x="7226" y="21004"/>
                    <a:pt x="4718" y="17760"/>
                    <a:pt x="2618" y="14264"/>
                  </a:cubicBezTo>
                  <a:cubicBezTo>
                    <a:pt x="1051" y="11412"/>
                    <a:pt x="518" y="8089"/>
                    <a:pt x="251" y="4876"/>
                  </a:cubicBezTo>
                  <a:cubicBezTo>
                    <a:pt x="142" y="3261"/>
                    <a:pt x="47" y="1600"/>
                    <a:pt x="3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121"/>
            <p:cNvSpPr/>
            <p:nvPr/>
          </p:nvSpPr>
          <p:spPr>
            <a:xfrm>
              <a:off x="4531200" y="2026150"/>
              <a:ext cx="288825" cy="687350"/>
            </a:xfrm>
            <a:custGeom>
              <a:avLst/>
              <a:gdLst/>
              <a:ahLst/>
              <a:cxnLst/>
              <a:rect l="l" t="t" r="r" b="b"/>
              <a:pathLst>
                <a:path w="11553" h="27494" extrusionOk="0">
                  <a:moveTo>
                    <a:pt x="9437" y="1"/>
                  </a:moveTo>
                  <a:lnTo>
                    <a:pt x="9437" y="1"/>
                  </a:lnTo>
                  <a:cubicBezTo>
                    <a:pt x="9907" y="2540"/>
                    <a:pt x="10549" y="5064"/>
                    <a:pt x="11161" y="7572"/>
                  </a:cubicBezTo>
                  <a:cubicBezTo>
                    <a:pt x="11459" y="8810"/>
                    <a:pt x="11114" y="10142"/>
                    <a:pt x="10534" y="11239"/>
                  </a:cubicBezTo>
                  <a:cubicBezTo>
                    <a:pt x="10236" y="11835"/>
                    <a:pt x="9719" y="12211"/>
                    <a:pt x="9295" y="12697"/>
                  </a:cubicBezTo>
                  <a:cubicBezTo>
                    <a:pt x="8857" y="13199"/>
                    <a:pt x="8465" y="13716"/>
                    <a:pt x="8089" y="14249"/>
                  </a:cubicBezTo>
                  <a:cubicBezTo>
                    <a:pt x="6694" y="16428"/>
                    <a:pt x="5173" y="18528"/>
                    <a:pt x="3731" y="20691"/>
                  </a:cubicBezTo>
                  <a:cubicBezTo>
                    <a:pt x="2305" y="22838"/>
                    <a:pt x="784" y="25001"/>
                    <a:pt x="1" y="27494"/>
                  </a:cubicBezTo>
                  <a:cubicBezTo>
                    <a:pt x="894" y="25048"/>
                    <a:pt x="2430" y="22932"/>
                    <a:pt x="3904" y="20801"/>
                  </a:cubicBezTo>
                  <a:cubicBezTo>
                    <a:pt x="5189" y="18967"/>
                    <a:pt x="7085" y="16240"/>
                    <a:pt x="8308" y="14390"/>
                  </a:cubicBezTo>
                  <a:cubicBezTo>
                    <a:pt x="8857" y="13591"/>
                    <a:pt x="9452" y="12838"/>
                    <a:pt x="10142" y="12164"/>
                  </a:cubicBezTo>
                  <a:cubicBezTo>
                    <a:pt x="10847" y="11443"/>
                    <a:pt x="11208" y="10456"/>
                    <a:pt x="11396" y="9500"/>
                  </a:cubicBezTo>
                  <a:cubicBezTo>
                    <a:pt x="11506" y="8857"/>
                    <a:pt x="11553" y="8167"/>
                    <a:pt x="11349" y="7525"/>
                  </a:cubicBezTo>
                  <a:cubicBezTo>
                    <a:pt x="10785" y="5330"/>
                    <a:pt x="9922" y="2180"/>
                    <a:pt x="94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121"/>
            <p:cNvSpPr/>
            <p:nvPr/>
          </p:nvSpPr>
          <p:spPr>
            <a:xfrm>
              <a:off x="4271000" y="805125"/>
              <a:ext cx="373875" cy="1041525"/>
            </a:xfrm>
            <a:custGeom>
              <a:avLst/>
              <a:gdLst/>
              <a:ahLst/>
              <a:cxnLst/>
              <a:rect l="l" t="t" r="r" b="b"/>
              <a:pathLst>
                <a:path w="14955" h="41661" extrusionOk="0">
                  <a:moveTo>
                    <a:pt x="2885" y="15346"/>
                  </a:moveTo>
                  <a:cubicBezTo>
                    <a:pt x="2888" y="15349"/>
                    <a:pt x="2890" y="15352"/>
                    <a:pt x="2892" y="15355"/>
                  </a:cubicBezTo>
                  <a:lnTo>
                    <a:pt x="2892" y="15355"/>
                  </a:lnTo>
                  <a:cubicBezTo>
                    <a:pt x="2890" y="15352"/>
                    <a:pt x="2887" y="15349"/>
                    <a:pt x="2885" y="15346"/>
                  </a:cubicBezTo>
                  <a:close/>
                  <a:moveTo>
                    <a:pt x="4275" y="31567"/>
                  </a:moveTo>
                  <a:cubicBezTo>
                    <a:pt x="4278" y="31567"/>
                    <a:pt x="4280" y="31569"/>
                    <a:pt x="4280" y="31569"/>
                  </a:cubicBezTo>
                  <a:cubicBezTo>
                    <a:pt x="4275" y="31571"/>
                    <a:pt x="4270" y="31573"/>
                    <a:pt x="4264" y="31575"/>
                  </a:cubicBezTo>
                  <a:lnTo>
                    <a:pt x="4264" y="31575"/>
                  </a:lnTo>
                  <a:cubicBezTo>
                    <a:pt x="4269" y="31569"/>
                    <a:pt x="4273" y="31567"/>
                    <a:pt x="4275" y="31567"/>
                  </a:cubicBezTo>
                  <a:close/>
                  <a:moveTo>
                    <a:pt x="4256" y="31656"/>
                  </a:moveTo>
                  <a:cubicBezTo>
                    <a:pt x="4259" y="31658"/>
                    <a:pt x="4262" y="31661"/>
                    <a:pt x="4264" y="31663"/>
                  </a:cubicBezTo>
                  <a:cubicBezTo>
                    <a:pt x="4264" y="31663"/>
                    <a:pt x="4260" y="31663"/>
                    <a:pt x="4256" y="31656"/>
                  </a:cubicBezTo>
                  <a:close/>
                  <a:moveTo>
                    <a:pt x="8794" y="1"/>
                  </a:moveTo>
                  <a:cubicBezTo>
                    <a:pt x="7728" y="1788"/>
                    <a:pt x="6709" y="3637"/>
                    <a:pt x="6192" y="5659"/>
                  </a:cubicBezTo>
                  <a:cubicBezTo>
                    <a:pt x="6051" y="6333"/>
                    <a:pt x="5973" y="7023"/>
                    <a:pt x="5832" y="7697"/>
                  </a:cubicBezTo>
                  <a:cubicBezTo>
                    <a:pt x="5597" y="9076"/>
                    <a:pt x="5220" y="10408"/>
                    <a:pt x="5142" y="11804"/>
                  </a:cubicBezTo>
                  <a:cubicBezTo>
                    <a:pt x="5219" y="13148"/>
                    <a:pt x="5739" y="14524"/>
                    <a:pt x="5422" y="15839"/>
                  </a:cubicBezTo>
                  <a:lnTo>
                    <a:pt x="5422" y="15839"/>
                  </a:lnTo>
                  <a:cubicBezTo>
                    <a:pt x="5335" y="15847"/>
                    <a:pt x="5248" y="15850"/>
                    <a:pt x="5162" y="15850"/>
                  </a:cubicBezTo>
                  <a:cubicBezTo>
                    <a:pt x="4414" y="15850"/>
                    <a:pt x="3675" y="15596"/>
                    <a:pt x="2995" y="15283"/>
                  </a:cubicBezTo>
                  <a:cubicBezTo>
                    <a:pt x="2953" y="15269"/>
                    <a:pt x="2898" y="15218"/>
                    <a:pt x="2843" y="15218"/>
                  </a:cubicBezTo>
                  <a:cubicBezTo>
                    <a:pt x="2836" y="15218"/>
                    <a:pt x="2829" y="15219"/>
                    <a:pt x="2822" y="15221"/>
                  </a:cubicBezTo>
                  <a:cubicBezTo>
                    <a:pt x="2713" y="15221"/>
                    <a:pt x="2634" y="15362"/>
                    <a:pt x="2697" y="15456"/>
                  </a:cubicBezTo>
                  <a:cubicBezTo>
                    <a:pt x="2713" y="15487"/>
                    <a:pt x="2713" y="15487"/>
                    <a:pt x="2728" y="15503"/>
                  </a:cubicBezTo>
                  <a:lnTo>
                    <a:pt x="2791" y="15581"/>
                  </a:lnTo>
                  <a:cubicBezTo>
                    <a:pt x="3057" y="15910"/>
                    <a:pt x="3434" y="16161"/>
                    <a:pt x="3825" y="16318"/>
                  </a:cubicBezTo>
                  <a:cubicBezTo>
                    <a:pt x="4219" y="16481"/>
                    <a:pt x="4637" y="16561"/>
                    <a:pt x="5047" y="16590"/>
                  </a:cubicBezTo>
                  <a:lnTo>
                    <a:pt x="5047" y="16590"/>
                  </a:lnTo>
                  <a:cubicBezTo>
                    <a:pt x="4197" y="18041"/>
                    <a:pt x="3297" y="19498"/>
                    <a:pt x="2164" y="20722"/>
                  </a:cubicBezTo>
                  <a:cubicBezTo>
                    <a:pt x="1850" y="21036"/>
                    <a:pt x="1490" y="21286"/>
                    <a:pt x="1192" y="21631"/>
                  </a:cubicBezTo>
                  <a:cubicBezTo>
                    <a:pt x="612" y="22305"/>
                    <a:pt x="1" y="23167"/>
                    <a:pt x="267" y="24108"/>
                  </a:cubicBezTo>
                  <a:cubicBezTo>
                    <a:pt x="628" y="24986"/>
                    <a:pt x="1443" y="25550"/>
                    <a:pt x="2305" y="25832"/>
                  </a:cubicBezTo>
                  <a:cubicBezTo>
                    <a:pt x="2838" y="25973"/>
                    <a:pt x="3089" y="26835"/>
                    <a:pt x="2854" y="27321"/>
                  </a:cubicBezTo>
                  <a:cubicBezTo>
                    <a:pt x="2634" y="27666"/>
                    <a:pt x="2211" y="27854"/>
                    <a:pt x="1913" y="28167"/>
                  </a:cubicBezTo>
                  <a:cubicBezTo>
                    <a:pt x="1427" y="28685"/>
                    <a:pt x="1365" y="29531"/>
                    <a:pt x="1678" y="30158"/>
                  </a:cubicBezTo>
                  <a:cubicBezTo>
                    <a:pt x="1897" y="30597"/>
                    <a:pt x="2399" y="30754"/>
                    <a:pt x="2807" y="30926"/>
                  </a:cubicBezTo>
                  <a:cubicBezTo>
                    <a:pt x="3198" y="31099"/>
                    <a:pt x="3606" y="31287"/>
                    <a:pt x="3982" y="31490"/>
                  </a:cubicBezTo>
                  <a:cubicBezTo>
                    <a:pt x="4055" y="31522"/>
                    <a:pt x="4122" y="31560"/>
                    <a:pt x="4181" y="31601"/>
                  </a:cubicBezTo>
                  <a:lnTo>
                    <a:pt x="4181" y="31601"/>
                  </a:lnTo>
                  <a:cubicBezTo>
                    <a:pt x="3980" y="31658"/>
                    <a:pt x="3583" y="31747"/>
                    <a:pt x="3481" y="31773"/>
                  </a:cubicBezTo>
                  <a:cubicBezTo>
                    <a:pt x="3151" y="31882"/>
                    <a:pt x="2760" y="31961"/>
                    <a:pt x="2556" y="32290"/>
                  </a:cubicBezTo>
                  <a:cubicBezTo>
                    <a:pt x="2289" y="32791"/>
                    <a:pt x="2164" y="33403"/>
                    <a:pt x="2368" y="33967"/>
                  </a:cubicBezTo>
                  <a:cubicBezTo>
                    <a:pt x="2603" y="34688"/>
                    <a:pt x="3496" y="34704"/>
                    <a:pt x="4092" y="34939"/>
                  </a:cubicBezTo>
                  <a:cubicBezTo>
                    <a:pt x="4578" y="35111"/>
                    <a:pt x="4405" y="35566"/>
                    <a:pt x="4296" y="35958"/>
                  </a:cubicBezTo>
                  <a:cubicBezTo>
                    <a:pt x="4108" y="36600"/>
                    <a:pt x="4060" y="37274"/>
                    <a:pt x="4029" y="37933"/>
                  </a:cubicBezTo>
                  <a:cubicBezTo>
                    <a:pt x="3857" y="40127"/>
                    <a:pt x="4970" y="41271"/>
                    <a:pt x="7101" y="41538"/>
                  </a:cubicBezTo>
                  <a:cubicBezTo>
                    <a:pt x="7701" y="41623"/>
                    <a:pt x="8300" y="41660"/>
                    <a:pt x="8899" y="41660"/>
                  </a:cubicBezTo>
                  <a:cubicBezTo>
                    <a:pt x="10931" y="41660"/>
                    <a:pt x="12957" y="41235"/>
                    <a:pt x="14954" y="40848"/>
                  </a:cubicBezTo>
                  <a:lnTo>
                    <a:pt x="14954" y="40848"/>
                  </a:lnTo>
                  <a:cubicBezTo>
                    <a:pt x="13214" y="41130"/>
                    <a:pt x="11490" y="41522"/>
                    <a:pt x="9735" y="41553"/>
                  </a:cubicBezTo>
                  <a:cubicBezTo>
                    <a:pt x="9588" y="41553"/>
                    <a:pt x="9437" y="41554"/>
                    <a:pt x="9283" y="41554"/>
                  </a:cubicBezTo>
                  <a:cubicBezTo>
                    <a:pt x="7743" y="41554"/>
                    <a:pt x="5896" y="41502"/>
                    <a:pt x="4813" y="40362"/>
                  </a:cubicBezTo>
                  <a:cubicBezTo>
                    <a:pt x="4233" y="39704"/>
                    <a:pt x="4155" y="38779"/>
                    <a:pt x="4202" y="37933"/>
                  </a:cubicBezTo>
                  <a:cubicBezTo>
                    <a:pt x="4249" y="37290"/>
                    <a:pt x="4296" y="36632"/>
                    <a:pt x="4468" y="36005"/>
                  </a:cubicBezTo>
                  <a:cubicBezTo>
                    <a:pt x="4531" y="35785"/>
                    <a:pt x="4609" y="35597"/>
                    <a:pt x="4609" y="35331"/>
                  </a:cubicBezTo>
                  <a:cubicBezTo>
                    <a:pt x="4499" y="34343"/>
                    <a:pt x="2822" y="34798"/>
                    <a:pt x="2571" y="33889"/>
                  </a:cubicBezTo>
                  <a:cubicBezTo>
                    <a:pt x="2399" y="33418"/>
                    <a:pt x="2524" y="32838"/>
                    <a:pt x="2760" y="32400"/>
                  </a:cubicBezTo>
                  <a:cubicBezTo>
                    <a:pt x="2916" y="32164"/>
                    <a:pt x="3261" y="32086"/>
                    <a:pt x="3543" y="32008"/>
                  </a:cubicBezTo>
                  <a:cubicBezTo>
                    <a:pt x="3716" y="31945"/>
                    <a:pt x="4249" y="31851"/>
                    <a:pt x="4405" y="31757"/>
                  </a:cubicBezTo>
                  <a:cubicBezTo>
                    <a:pt x="4421" y="31741"/>
                    <a:pt x="4468" y="31710"/>
                    <a:pt x="4484" y="31632"/>
                  </a:cubicBezTo>
                  <a:cubicBezTo>
                    <a:pt x="4484" y="31537"/>
                    <a:pt x="4452" y="31522"/>
                    <a:pt x="4405" y="31475"/>
                  </a:cubicBezTo>
                  <a:cubicBezTo>
                    <a:pt x="3935" y="31146"/>
                    <a:pt x="3402" y="30958"/>
                    <a:pt x="2901" y="30722"/>
                  </a:cubicBezTo>
                  <a:cubicBezTo>
                    <a:pt x="2524" y="30550"/>
                    <a:pt x="2086" y="30440"/>
                    <a:pt x="1897" y="30048"/>
                  </a:cubicBezTo>
                  <a:cubicBezTo>
                    <a:pt x="1631" y="29547"/>
                    <a:pt x="1662" y="28763"/>
                    <a:pt x="2086" y="28340"/>
                  </a:cubicBezTo>
                  <a:cubicBezTo>
                    <a:pt x="2399" y="28026"/>
                    <a:pt x="2822" y="27854"/>
                    <a:pt x="3073" y="27431"/>
                  </a:cubicBezTo>
                  <a:cubicBezTo>
                    <a:pt x="3339" y="26882"/>
                    <a:pt x="3151" y="26193"/>
                    <a:pt x="2728" y="25769"/>
                  </a:cubicBezTo>
                  <a:cubicBezTo>
                    <a:pt x="2650" y="25707"/>
                    <a:pt x="2556" y="25644"/>
                    <a:pt x="2462" y="25613"/>
                  </a:cubicBezTo>
                  <a:cubicBezTo>
                    <a:pt x="2039" y="25487"/>
                    <a:pt x="1615" y="25283"/>
                    <a:pt x="1270" y="25001"/>
                  </a:cubicBezTo>
                  <a:cubicBezTo>
                    <a:pt x="957" y="24735"/>
                    <a:pt x="659" y="24390"/>
                    <a:pt x="518" y="24029"/>
                  </a:cubicBezTo>
                  <a:cubicBezTo>
                    <a:pt x="393" y="23653"/>
                    <a:pt x="487" y="23230"/>
                    <a:pt x="659" y="22854"/>
                  </a:cubicBezTo>
                  <a:cubicBezTo>
                    <a:pt x="1020" y="22055"/>
                    <a:pt x="1694" y="21459"/>
                    <a:pt x="2336" y="20895"/>
                  </a:cubicBezTo>
                  <a:cubicBezTo>
                    <a:pt x="3543" y="19594"/>
                    <a:pt x="4452" y="18073"/>
                    <a:pt x="5346" y="16553"/>
                  </a:cubicBezTo>
                  <a:lnTo>
                    <a:pt x="5440" y="16380"/>
                  </a:lnTo>
                  <a:cubicBezTo>
                    <a:pt x="4923" y="16365"/>
                    <a:pt x="4390" y="16302"/>
                    <a:pt x="3904" y="16114"/>
                  </a:cubicBezTo>
                  <a:cubicBezTo>
                    <a:pt x="3594" y="15990"/>
                    <a:pt x="3293" y="15797"/>
                    <a:pt x="3057" y="15551"/>
                  </a:cubicBezTo>
                  <a:lnTo>
                    <a:pt x="3057" y="15551"/>
                  </a:lnTo>
                  <a:cubicBezTo>
                    <a:pt x="3173" y="15598"/>
                    <a:pt x="3291" y="15644"/>
                    <a:pt x="3402" y="15691"/>
                  </a:cubicBezTo>
                  <a:cubicBezTo>
                    <a:pt x="3941" y="15911"/>
                    <a:pt x="4518" y="16055"/>
                    <a:pt x="5104" y="16055"/>
                  </a:cubicBezTo>
                  <a:cubicBezTo>
                    <a:pt x="5268" y="16055"/>
                    <a:pt x="5432" y="16044"/>
                    <a:pt x="5597" y="16020"/>
                  </a:cubicBezTo>
                  <a:cubicBezTo>
                    <a:pt x="5973" y="14625"/>
                    <a:pt x="5408" y="13199"/>
                    <a:pt x="5314" y="11804"/>
                  </a:cubicBezTo>
                  <a:cubicBezTo>
                    <a:pt x="5361" y="10440"/>
                    <a:pt x="5753" y="9076"/>
                    <a:pt x="5973" y="7728"/>
                  </a:cubicBezTo>
                  <a:cubicBezTo>
                    <a:pt x="6098" y="7054"/>
                    <a:pt x="6161" y="6349"/>
                    <a:pt x="6286" y="5675"/>
                  </a:cubicBezTo>
                  <a:cubicBezTo>
                    <a:pt x="6772" y="3653"/>
                    <a:pt x="7760" y="1788"/>
                    <a:pt x="87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376" name="Google Shape;2376;p121"/>
          <p:cNvPicPr preferRelativeResize="0"/>
          <p:nvPr/>
        </p:nvPicPr>
        <p:blipFill>
          <a:blip r:embed="rId1"/>
          <a:stretch>
            <a:fillRect/>
          </a:stretch>
        </p:blipFill>
        <p:spPr>
          <a:xfrm flipH="1">
            <a:off x="4628419" y="1922509"/>
            <a:ext cx="1189136" cy="959742"/>
          </a:xfrm>
          <a:prstGeom prst="rect">
            <a:avLst/>
          </a:prstGeom>
          <a:noFill/>
          <a:ln>
            <a:noFill/>
          </a:ln>
        </p:spPr>
      </p:pic>
      <p:pic>
        <p:nvPicPr>
          <p:cNvPr id="2377" name="Google Shape;2377;p121"/>
          <p:cNvPicPr preferRelativeResize="0"/>
          <p:nvPr/>
        </p:nvPicPr>
        <p:blipFill>
          <a:blip r:embed="rId2"/>
          <a:stretch>
            <a:fillRect/>
          </a:stretch>
        </p:blipFill>
        <p:spPr>
          <a:xfrm>
            <a:off x="4418581" y="2154572"/>
            <a:ext cx="614064" cy="495608"/>
          </a:xfrm>
          <a:prstGeom prst="rect">
            <a:avLst/>
          </a:prstGeom>
          <a:noFill/>
          <a:ln>
            <a:noFill/>
          </a:ln>
        </p:spPr>
      </p:pic>
      <p:pic>
        <p:nvPicPr>
          <p:cNvPr id="2378" name="Google Shape;2378;p121"/>
          <p:cNvPicPr preferRelativeResize="0"/>
          <p:nvPr/>
        </p:nvPicPr>
        <p:blipFill>
          <a:blip r:embed="rId3"/>
          <a:stretch>
            <a:fillRect/>
          </a:stretch>
        </p:blipFill>
        <p:spPr>
          <a:xfrm flipH="1">
            <a:off x="4508675" y="2437439"/>
            <a:ext cx="1072494" cy="865604"/>
          </a:xfrm>
          <a:prstGeom prst="rect">
            <a:avLst/>
          </a:prstGeom>
          <a:noFill/>
          <a:ln>
            <a:noFill/>
          </a:ln>
        </p:spPr>
      </p:pic>
      <p:sp>
        <p:nvSpPr>
          <p:cNvPr id="2379" name="Google Shape;2379;p1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Premium alternative infographics</a:t>
            </a:r>
            <a:endParaRPr lang="en-GB"/>
          </a:p>
        </p:txBody>
      </p:sp>
      <p:sp>
        <p:nvSpPr>
          <p:cNvPr id="2380" name="Google Shape;2380;p121"/>
          <p:cNvSpPr txBox="1"/>
          <p:nvPr/>
        </p:nvSpPr>
        <p:spPr>
          <a:xfrm>
            <a:off x="1958292" y="2094805"/>
            <a:ext cx="12285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Jupiter is the biggest planet</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81" name="Google Shape;2381;p121"/>
          <p:cNvSpPr txBox="1">
            <a:spLocks noGrp="1"/>
          </p:cNvSpPr>
          <p:nvPr>
            <p:ph type="subTitle" idx="4294967295"/>
          </p:nvPr>
        </p:nvSpPr>
        <p:spPr>
          <a:xfrm>
            <a:off x="1957542" y="1758300"/>
            <a:ext cx="1230000" cy="3366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2"/>
                </a:solidFill>
                <a:latin typeface="DM Serif Text"/>
                <a:ea typeface="DM Serif Text"/>
                <a:cs typeface="DM Serif Text"/>
                <a:sym typeface="DM Serif Text"/>
              </a:rPr>
              <a:t>Jupiter</a:t>
            </a:r>
            <a:endParaRPr sz="1800" b="1">
              <a:solidFill>
                <a:schemeClr val="lt2"/>
              </a:solidFill>
              <a:latin typeface="DM Serif Text"/>
              <a:ea typeface="DM Serif Text"/>
              <a:cs typeface="DM Serif Text"/>
              <a:sym typeface="DM Serif Text"/>
            </a:endParaRPr>
          </a:p>
        </p:txBody>
      </p:sp>
      <p:sp>
        <p:nvSpPr>
          <p:cNvPr id="2382" name="Google Shape;2382;p121"/>
          <p:cNvSpPr txBox="1"/>
          <p:nvPr/>
        </p:nvSpPr>
        <p:spPr>
          <a:xfrm>
            <a:off x="1958292" y="3909359"/>
            <a:ext cx="12285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Mercury is the smallest planet</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83" name="Google Shape;2383;p121"/>
          <p:cNvSpPr txBox="1">
            <a:spLocks noGrp="1"/>
          </p:cNvSpPr>
          <p:nvPr>
            <p:ph type="subTitle" idx="4294967295"/>
          </p:nvPr>
        </p:nvSpPr>
        <p:spPr>
          <a:xfrm>
            <a:off x="1957542" y="3572854"/>
            <a:ext cx="1230000" cy="3366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2"/>
                </a:solidFill>
                <a:latin typeface="DM Serif Text"/>
                <a:ea typeface="DM Serif Text"/>
                <a:cs typeface="DM Serif Text"/>
                <a:sym typeface="DM Serif Text"/>
              </a:rPr>
              <a:t>Mercury</a:t>
            </a:r>
            <a:endParaRPr sz="1800" b="1">
              <a:solidFill>
                <a:schemeClr val="lt2"/>
              </a:solidFill>
              <a:latin typeface="DM Serif Text"/>
              <a:ea typeface="DM Serif Text"/>
              <a:cs typeface="DM Serif Text"/>
              <a:sym typeface="DM Serif Text"/>
            </a:endParaRPr>
          </a:p>
        </p:txBody>
      </p:sp>
      <p:sp>
        <p:nvSpPr>
          <p:cNvPr id="2384" name="Google Shape;2384;p121"/>
          <p:cNvSpPr txBox="1"/>
          <p:nvPr/>
        </p:nvSpPr>
        <p:spPr>
          <a:xfrm>
            <a:off x="3193326" y="3170346"/>
            <a:ext cx="12285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Mars is a cold place, not hot</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85" name="Google Shape;2385;p121"/>
          <p:cNvSpPr txBox="1">
            <a:spLocks noGrp="1"/>
          </p:cNvSpPr>
          <p:nvPr>
            <p:ph type="subTitle" idx="4294967295"/>
          </p:nvPr>
        </p:nvSpPr>
        <p:spPr>
          <a:xfrm>
            <a:off x="3192576" y="2833840"/>
            <a:ext cx="1230000" cy="3366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2"/>
                </a:solidFill>
                <a:latin typeface="DM Serif Text"/>
                <a:ea typeface="DM Serif Text"/>
                <a:cs typeface="DM Serif Text"/>
                <a:sym typeface="DM Serif Text"/>
              </a:rPr>
              <a:t>Mars</a:t>
            </a:r>
            <a:endParaRPr sz="1800" b="1">
              <a:solidFill>
                <a:schemeClr val="lt2"/>
              </a:solidFill>
              <a:latin typeface="DM Serif Text"/>
              <a:ea typeface="DM Serif Text"/>
              <a:cs typeface="DM Serif Text"/>
              <a:sym typeface="DM Serif Text"/>
            </a:endParaRPr>
          </a:p>
        </p:txBody>
      </p:sp>
      <p:sp>
        <p:nvSpPr>
          <p:cNvPr id="2386" name="Google Shape;2386;p121"/>
          <p:cNvSpPr txBox="1"/>
          <p:nvPr/>
        </p:nvSpPr>
        <p:spPr>
          <a:xfrm>
            <a:off x="723259" y="3170346"/>
            <a:ext cx="12285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Venus has a beautiful name</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87" name="Google Shape;2387;p121"/>
          <p:cNvSpPr txBox="1">
            <a:spLocks noGrp="1"/>
          </p:cNvSpPr>
          <p:nvPr>
            <p:ph type="subTitle" idx="4294967295"/>
          </p:nvPr>
        </p:nvSpPr>
        <p:spPr>
          <a:xfrm>
            <a:off x="722509" y="2833840"/>
            <a:ext cx="1230000" cy="3366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2"/>
                </a:solidFill>
                <a:latin typeface="DM Serif Text"/>
                <a:ea typeface="DM Serif Text"/>
                <a:cs typeface="DM Serif Text"/>
                <a:sym typeface="DM Serif Text"/>
              </a:rPr>
              <a:t>Venus</a:t>
            </a:r>
            <a:endParaRPr sz="1800" b="1">
              <a:solidFill>
                <a:schemeClr val="lt2"/>
              </a:solidFill>
              <a:latin typeface="DM Serif Text"/>
              <a:ea typeface="DM Serif Text"/>
              <a:cs typeface="DM Serif Text"/>
              <a:sym typeface="DM Serif Text"/>
            </a:endParaRPr>
          </a:p>
        </p:txBody>
      </p:sp>
      <p:cxnSp>
        <p:nvCxnSpPr>
          <p:cNvPr id="2388" name="Google Shape;2388;p121"/>
          <p:cNvCxnSpPr>
            <a:stCxn id="2389" idx="1"/>
            <a:endCxn id="2387" idx="3"/>
          </p:cNvCxnSpPr>
          <p:nvPr/>
        </p:nvCxnSpPr>
        <p:spPr>
          <a:xfrm rot="10800000">
            <a:off x="1952509" y="3002140"/>
            <a:ext cx="360600" cy="0"/>
          </a:xfrm>
          <a:prstGeom prst="straightConnector1">
            <a:avLst/>
          </a:prstGeom>
          <a:noFill/>
          <a:ln w="9525" cap="flat" cmpd="sng">
            <a:solidFill>
              <a:schemeClr val="dk2"/>
            </a:solidFill>
            <a:prstDash val="solid"/>
            <a:round/>
            <a:headEnd type="none" w="med" len="med"/>
            <a:tailEnd type="none" w="med" len="med"/>
          </a:ln>
        </p:spPr>
      </p:cxnSp>
      <p:cxnSp>
        <p:nvCxnSpPr>
          <p:cNvPr id="2390" name="Google Shape;2390;p121"/>
          <p:cNvCxnSpPr>
            <a:stCxn id="2389" idx="3"/>
            <a:endCxn id="2385" idx="1"/>
          </p:cNvCxnSpPr>
          <p:nvPr/>
        </p:nvCxnSpPr>
        <p:spPr>
          <a:xfrm>
            <a:off x="2827176" y="3002140"/>
            <a:ext cx="365400" cy="0"/>
          </a:xfrm>
          <a:prstGeom prst="straightConnector1">
            <a:avLst/>
          </a:prstGeom>
          <a:noFill/>
          <a:ln w="9525" cap="flat" cmpd="sng">
            <a:solidFill>
              <a:schemeClr val="dk2"/>
            </a:solidFill>
            <a:prstDash val="solid"/>
            <a:round/>
            <a:headEnd type="none" w="med" len="med"/>
            <a:tailEnd type="none" w="med" len="med"/>
          </a:ln>
        </p:spPr>
      </p:cxnSp>
      <p:cxnSp>
        <p:nvCxnSpPr>
          <p:cNvPr id="2391" name="Google Shape;2391;p121"/>
          <p:cNvCxnSpPr>
            <a:stCxn id="2389" idx="0"/>
            <a:endCxn id="2380" idx="2"/>
          </p:cNvCxnSpPr>
          <p:nvPr/>
        </p:nvCxnSpPr>
        <p:spPr>
          <a:xfrm rot="10800000">
            <a:off x="2572542" y="2431405"/>
            <a:ext cx="3300" cy="313800"/>
          </a:xfrm>
          <a:prstGeom prst="straightConnector1">
            <a:avLst/>
          </a:prstGeom>
          <a:noFill/>
          <a:ln w="9525" cap="flat" cmpd="sng">
            <a:solidFill>
              <a:schemeClr val="dk2"/>
            </a:solidFill>
            <a:prstDash val="solid"/>
            <a:round/>
            <a:headEnd type="none" w="med" len="med"/>
            <a:tailEnd type="none" w="med" len="med"/>
          </a:ln>
        </p:spPr>
      </p:cxnSp>
      <p:cxnSp>
        <p:nvCxnSpPr>
          <p:cNvPr id="2392" name="Google Shape;2392;p121"/>
          <p:cNvCxnSpPr>
            <a:stCxn id="2389" idx="2"/>
            <a:endCxn id="2383" idx="0"/>
          </p:cNvCxnSpPr>
          <p:nvPr/>
        </p:nvCxnSpPr>
        <p:spPr>
          <a:xfrm>
            <a:off x="2570142" y="3259354"/>
            <a:ext cx="2400" cy="313500"/>
          </a:xfrm>
          <a:prstGeom prst="straightConnector1">
            <a:avLst/>
          </a:prstGeom>
          <a:noFill/>
          <a:ln w="9525" cap="flat" cmpd="sng">
            <a:solidFill>
              <a:schemeClr val="dk2"/>
            </a:solidFill>
            <a:prstDash val="solid"/>
            <a:round/>
            <a:headEnd type="none" w="med" len="med"/>
            <a:tailEnd type="none" w="med" len="med"/>
          </a:ln>
        </p:spPr>
      </p:cxnSp>
      <p:sp>
        <p:nvSpPr>
          <p:cNvPr id="2393" name="Google Shape;2393;p121"/>
          <p:cNvSpPr txBox="1"/>
          <p:nvPr/>
        </p:nvSpPr>
        <p:spPr>
          <a:xfrm>
            <a:off x="6312023" y="2094804"/>
            <a:ext cx="2117700" cy="33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It’s far away from Earth</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94" name="Google Shape;2394;p121"/>
          <p:cNvSpPr txBox="1">
            <a:spLocks noGrp="1"/>
          </p:cNvSpPr>
          <p:nvPr>
            <p:ph type="subTitle" idx="4294967295"/>
          </p:nvPr>
        </p:nvSpPr>
        <p:spPr>
          <a:xfrm>
            <a:off x="6310800" y="1758300"/>
            <a:ext cx="2120100" cy="336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DM Serif Text"/>
                <a:ea typeface="DM Serif Text"/>
                <a:cs typeface="DM Serif Text"/>
                <a:sym typeface="DM Serif Text"/>
              </a:rPr>
              <a:t>Neptune</a:t>
            </a:r>
            <a:endParaRPr sz="1800" b="1">
              <a:solidFill>
                <a:schemeClr val="lt2"/>
              </a:solidFill>
              <a:latin typeface="DM Serif Text"/>
              <a:ea typeface="DM Serif Text"/>
              <a:cs typeface="DM Serif Text"/>
              <a:sym typeface="DM Serif Text"/>
            </a:endParaRPr>
          </a:p>
        </p:txBody>
      </p:sp>
      <p:sp>
        <p:nvSpPr>
          <p:cNvPr id="2395" name="Google Shape;2395;p121"/>
          <p:cNvSpPr txBox="1"/>
          <p:nvPr/>
        </p:nvSpPr>
        <p:spPr>
          <a:xfrm>
            <a:off x="6312023" y="3853975"/>
            <a:ext cx="2117700" cy="33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It’s where we all live on</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96" name="Google Shape;2396;p121"/>
          <p:cNvSpPr txBox="1">
            <a:spLocks noGrp="1"/>
          </p:cNvSpPr>
          <p:nvPr>
            <p:ph type="subTitle" idx="4294967295"/>
          </p:nvPr>
        </p:nvSpPr>
        <p:spPr>
          <a:xfrm>
            <a:off x="6310800" y="3517471"/>
            <a:ext cx="2120100" cy="336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DM Serif Text"/>
                <a:ea typeface="DM Serif Text"/>
                <a:cs typeface="DM Serif Text"/>
                <a:sym typeface="DM Serif Text"/>
              </a:rPr>
              <a:t>Earth</a:t>
            </a:r>
            <a:endParaRPr sz="1800" b="1">
              <a:solidFill>
                <a:schemeClr val="lt2"/>
              </a:solidFill>
              <a:latin typeface="DM Serif Text"/>
              <a:ea typeface="DM Serif Text"/>
              <a:cs typeface="DM Serif Text"/>
              <a:sym typeface="DM Serif Text"/>
            </a:endParaRPr>
          </a:p>
        </p:txBody>
      </p:sp>
      <p:sp>
        <p:nvSpPr>
          <p:cNvPr id="2397" name="Google Shape;2397;p121"/>
          <p:cNvSpPr txBox="1"/>
          <p:nvPr/>
        </p:nvSpPr>
        <p:spPr>
          <a:xfrm>
            <a:off x="6312025" y="2974400"/>
            <a:ext cx="2367600" cy="33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ambay" panose="00000500000000000000"/>
                <a:ea typeface="Cambay" panose="00000500000000000000"/>
                <a:cs typeface="Cambay" panose="00000500000000000000"/>
                <a:sym typeface="Cambay" panose="00000500000000000000"/>
              </a:rPr>
              <a:t>Saturn is a gas giant with rings</a:t>
            </a:r>
            <a:endParaRPr sz="12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398" name="Google Shape;2398;p121"/>
          <p:cNvSpPr txBox="1">
            <a:spLocks noGrp="1"/>
          </p:cNvSpPr>
          <p:nvPr>
            <p:ph type="subTitle" idx="4294967295"/>
          </p:nvPr>
        </p:nvSpPr>
        <p:spPr>
          <a:xfrm>
            <a:off x="6310800" y="2637884"/>
            <a:ext cx="2120100" cy="336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DM Serif Text"/>
                <a:ea typeface="DM Serif Text"/>
                <a:cs typeface="DM Serif Text"/>
                <a:sym typeface="DM Serif Text"/>
              </a:rPr>
              <a:t>Saturn</a:t>
            </a:r>
            <a:endParaRPr sz="1800" b="1">
              <a:solidFill>
                <a:schemeClr val="lt2"/>
              </a:solidFill>
              <a:latin typeface="DM Serif Text"/>
              <a:ea typeface="DM Serif Text"/>
              <a:cs typeface="DM Serif Text"/>
              <a:sym typeface="DM Serif Text"/>
            </a:endParaRPr>
          </a:p>
        </p:txBody>
      </p:sp>
      <p:cxnSp>
        <p:nvCxnSpPr>
          <p:cNvPr id="2399" name="Google Shape;2399;p121"/>
          <p:cNvCxnSpPr>
            <a:stCxn id="2394" idx="1"/>
            <a:endCxn id="2400" idx="0"/>
          </p:cNvCxnSpPr>
          <p:nvPr/>
        </p:nvCxnSpPr>
        <p:spPr>
          <a:xfrm flipH="1">
            <a:off x="5346300" y="1926600"/>
            <a:ext cx="964500" cy="2820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2401" name="Google Shape;2401;p121"/>
          <p:cNvCxnSpPr>
            <a:stCxn id="2396" idx="1"/>
          </p:cNvCxnSpPr>
          <p:nvPr/>
        </p:nvCxnSpPr>
        <p:spPr>
          <a:xfrm rot="10800000">
            <a:off x="5298600" y="3010471"/>
            <a:ext cx="1012200" cy="675300"/>
          </a:xfrm>
          <a:prstGeom prst="bentConnector3">
            <a:avLst>
              <a:gd name="adj1" fmla="val 15644"/>
            </a:avLst>
          </a:prstGeom>
          <a:noFill/>
          <a:ln w="9525" cap="flat" cmpd="sng">
            <a:solidFill>
              <a:schemeClr val="dk2"/>
            </a:solidFill>
            <a:prstDash val="solid"/>
            <a:round/>
            <a:headEnd type="none" w="med" len="med"/>
            <a:tailEnd type="oval" w="med" len="med"/>
          </a:ln>
        </p:spPr>
      </p:cxnSp>
      <p:pic>
        <p:nvPicPr>
          <p:cNvPr id="2402" name="Google Shape;2402;p121"/>
          <p:cNvPicPr preferRelativeResize="0"/>
          <p:nvPr/>
        </p:nvPicPr>
        <p:blipFill rotWithShape="1">
          <a:blip r:embed="rId4"/>
          <a:srcRect l="15266" t="3832" r="9641" b="5125"/>
          <a:stretch>
            <a:fillRect/>
          </a:stretch>
        </p:blipFill>
        <p:spPr>
          <a:xfrm>
            <a:off x="2208512" y="2649075"/>
            <a:ext cx="721575" cy="706100"/>
          </a:xfrm>
          <a:prstGeom prst="rect">
            <a:avLst/>
          </a:prstGeom>
          <a:noFill/>
          <a:ln>
            <a:noFill/>
          </a:ln>
        </p:spPr>
      </p:pic>
      <p:grpSp>
        <p:nvGrpSpPr>
          <p:cNvPr id="2403" name="Google Shape;2403;p121"/>
          <p:cNvGrpSpPr/>
          <p:nvPr/>
        </p:nvGrpSpPr>
        <p:grpSpPr>
          <a:xfrm>
            <a:off x="2411138" y="2822600"/>
            <a:ext cx="322975" cy="359100"/>
            <a:chOff x="531175" y="3947000"/>
            <a:chExt cx="322975" cy="359100"/>
          </a:xfrm>
        </p:grpSpPr>
        <p:sp>
          <p:nvSpPr>
            <p:cNvPr id="2404" name="Google Shape;2404;p121"/>
            <p:cNvSpPr/>
            <p:nvPr/>
          </p:nvSpPr>
          <p:spPr>
            <a:xfrm>
              <a:off x="531175" y="3947000"/>
              <a:ext cx="322975" cy="359100"/>
            </a:xfrm>
            <a:custGeom>
              <a:avLst/>
              <a:gdLst/>
              <a:ahLst/>
              <a:cxnLst/>
              <a:rect l="l" t="t" r="r" b="b"/>
              <a:pathLst>
                <a:path w="12919" h="14364" extrusionOk="0">
                  <a:moveTo>
                    <a:pt x="2320" y="7887"/>
                  </a:moveTo>
                  <a:lnTo>
                    <a:pt x="2320" y="9225"/>
                  </a:lnTo>
                  <a:cubicBezTo>
                    <a:pt x="2320" y="9386"/>
                    <a:pt x="2445" y="9511"/>
                    <a:pt x="2588" y="9511"/>
                  </a:cubicBezTo>
                  <a:lnTo>
                    <a:pt x="4301" y="9511"/>
                  </a:lnTo>
                  <a:lnTo>
                    <a:pt x="4301" y="11580"/>
                  </a:lnTo>
                  <a:cubicBezTo>
                    <a:pt x="4301" y="11723"/>
                    <a:pt x="4443" y="11848"/>
                    <a:pt x="4586" y="11848"/>
                  </a:cubicBezTo>
                  <a:cubicBezTo>
                    <a:pt x="4747" y="11848"/>
                    <a:pt x="4872" y="11723"/>
                    <a:pt x="4872" y="11580"/>
                  </a:cubicBezTo>
                  <a:lnTo>
                    <a:pt x="4872" y="10974"/>
                  </a:lnTo>
                  <a:lnTo>
                    <a:pt x="6174" y="10974"/>
                  </a:lnTo>
                  <a:lnTo>
                    <a:pt x="6174" y="12437"/>
                  </a:lnTo>
                  <a:cubicBezTo>
                    <a:pt x="6174" y="13204"/>
                    <a:pt x="5568" y="13811"/>
                    <a:pt x="4818" y="13811"/>
                  </a:cubicBezTo>
                  <a:cubicBezTo>
                    <a:pt x="4301" y="13811"/>
                    <a:pt x="3837" y="13507"/>
                    <a:pt x="3605" y="13079"/>
                  </a:cubicBezTo>
                  <a:cubicBezTo>
                    <a:pt x="3765" y="13061"/>
                    <a:pt x="3908" y="13044"/>
                    <a:pt x="4069" y="13008"/>
                  </a:cubicBezTo>
                  <a:cubicBezTo>
                    <a:pt x="4211" y="12954"/>
                    <a:pt x="4301" y="12812"/>
                    <a:pt x="4265" y="12651"/>
                  </a:cubicBezTo>
                  <a:cubicBezTo>
                    <a:pt x="4235" y="12530"/>
                    <a:pt x="4114" y="12447"/>
                    <a:pt x="3991" y="12447"/>
                  </a:cubicBezTo>
                  <a:cubicBezTo>
                    <a:pt x="3969" y="12447"/>
                    <a:pt x="3947" y="12449"/>
                    <a:pt x="3926" y="12455"/>
                  </a:cubicBezTo>
                  <a:cubicBezTo>
                    <a:pt x="3776" y="12489"/>
                    <a:pt x="3626" y="12509"/>
                    <a:pt x="3481" y="12509"/>
                  </a:cubicBezTo>
                  <a:cubicBezTo>
                    <a:pt x="3402" y="12509"/>
                    <a:pt x="3324" y="12503"/>
                    <a:pt x="3248" y="12490"/>
                  </a:cubicBezTo>
                  <a:cubicBezTo>
                    <a:pt x="2463" y="12366"/>
                    <a:pt x="1910" y="11705"/>
                    <a:pt x="1892" y="10920"/>
                  </a:cubicBezTo>
                  <a:lnTo>
                    <a:pt x="1892" y="10920"/>
                  </a:lnTo>
                  <a:cubicBezTo>
                    <a:pt x="2088" y="10974"/>
                    <a:pt x="2284" y="10992"/>
                    <a:pt x="2463" y="10992"/>
                  </a:cubicBezTo>
                  <a:cubicBezTo>
                    <a:pt x="2695" y="10992"/>
                    <a:pt x="2909" y="10974"/>
                    <a:pt x="3105" y="10920"/>
                  </a:cubicBezTo>
                  <a:cubicBezTo>
                    <a:pt x="3266" y="10867"/>
                    <a:pt x="3355" y="10724"/>
                    <a:pt x="3302" y="10563"/>
                  </a:cubicBezTo>
                  <a:cubicBezTo>
                    <a:pt x="3271" y="10442"/>
                    <a:pt x="3163" y="10359"/>
                    <a:pt x="3033" y="10359"/>
                  </a:cubicBezTo>
                  <a:cubicBezTo>
                    <a:pt x="3010" y="10359"/>
                    <a:pt x="2986" y="10362"/>
                    <a:pt x="2962" y="10367"/>
                  </a:cubicBezTo>
                  <a:cubicBezTo>
                    <a:pt x="2802" y="10421"/>
                    <a:pt x="2641" y="10439"/>
                    <a:pt x="2463" y="10439"/>
                  </a:cubicBezTo>
                  <a:cubicBezTo>
                    <a:pt x="2231" y="10439"/>
                    <a:pt x="1981" y="10385"/>
                    <a:pt x="1749" y="10296"/>
                  </a:cubicBezTo>
                  <a:cubicBezTo>
                    <a:pt x="1035" y="9992"/>
                    <a:pt x="554" y="9297"/>
                    <a:pt x="554" y="8529"/>
                  </a:cubicBezTo>
                  <a:cubicBezTo>
                    <a:pt x="554" y="8297"/>
                    <a:pt x="607" y="8083"/>
                    <a:pt x="679" y="7887"/>
                  </a:cubicBezTo>
                  <a:close/>
                  <a:moveTo>
                    <a:pt x="5193" y="1"/>
                  </a:moveTo>
                  <a:cubicBezTo>
                    <a:pt x="4443" y="1"/>
                    <a:pt x="3819" y="536"/>
                    <a:pt x="3694" y="1267"/>
                  </a:cubicBezTo>
                  <a:cubicBezTo>
                    <a:pt x="3641" y="1250"/>
                    <a:pt x="3587" y="1250"/>
                    <a:pt x="3533" y="1232"/>
                  </a:cubicBezTo>
                  <a:cubicBezTo>
                    <a:pt x="3524" y="1231"/>
                    <a:pt x="3515" y="1230"/>
                    <a:pt x="3506" y="1230"/>
                  </a:cubicBezTo>
                  <a:cubicBezTo>
                    <a:pt x="3373" y="1230"/>
                    <a:pt x="3247" y="1348"/>
                    <a:pt x="3230" y="1482"/>
                  </a:cubicBezTo>
                  <a:cubicBezTo>
                    <a:pt x="3212" y="1642"/>
                    <a:pt x="3319" y="1785"/>
                    <a:pt x="3480" y="1803"/>
                  </a:cubicBezTo>
                  <a:cubicBezTo>
                    <a:pt x="3587" y="1803"/>
                    <a:pt x="3712" y="1838"/>
                    <a:pt x="3819" y="1892"/>
                  </a:cubicBezTo>
                  <a:cubicBezTo>
                    <a:pt x="4051" y="1999"/>
                    <a:pt x="4229" y="2160"/>
                    <a:pt x="4354" y="2374"/>
                  </a:cubicBezTo>
                  <a:cubicBezTo>
                    <a:pt x="4408" y="2463"/>
                    <a:pt x="4497" y="2516"/>
                    <a:pt x="4586" y="2516"/>
                  </a:cubicBezTo>
                  <a:cubicBezTo>
                    <a:pt x="4640" y="2516"/>
                    <a:pt x="4693" y="2499"/>
                    <a:pt x="4729" y="2481"/>
                  </a:cubicBezTo>
                  <a:cubicBezTo>
                    <a:pt x="4872" y="2392"/>
                    <a:pt x="4907" y="2231"/>
                    <a:pt x="4836" y="2088"/>
                  </a:cubicBezTo>
                  <a:cubicBezTo>
                    <a:pt x="4693" y="1838"/>
                    <a:pt x="4479" y="1624"/>
                    <a:pt x="4229" y="1482"/>
                  </a:cubicBezTo>
                  <a:cubicBezTo>
                    <a:pt x="4265" y="964"/>
                    <a:pt x="4675" y="554"/>
                    <a:pt x="5193" y="554"/>
                  </a:cubicBezTo>
                  <a:cubicBezTo>
                    <a:pt x="5746" y="554"/>
                    <a:pt x="6174" y="1000"/>
                    <a:pt x="6174" y="1535"/>
                  </a:cubicBezTo>
                  <a:lnTo>
                    <a:pt x="6174" y="2338"/>
                  </a:lnTo>
                  <a:cubicBezTo>
                    <a:pt x="6174" y="2499"/>
                    <a:pt x="6299" y="2623"/>
                    <a:pt x="6460" y="2623"/>
                  </a:cubicBezTo>
                  <a:cubicBezTo>
                    <a:pt x="6620" y="2623"/>
                    <a:pt x="6745" y="2499"/>
                    <a:pt x="6745" y="2338"/>
                  </a:cubicBezTo>
                  <a:lnTo>
                    <a:pt x="6745" y="1535"/>
                  </a:lnTo>
                  <a:cubicBezTo>
                    <a:pt x="6745" y="1000"/>
                    <a:pt x="7173" y="554"/>
                    <a:pt x="7709" y="554"/>
                  </a:cubicBezTo>
                  <a:cubicBezTo>
                    <a:pt x="8226" y="554"/>
                    <a:pt x="8654" y="964"/>
                    <a:pt x="8690" y="1482"/>
                  </a:cubicBezTo>
                  <a:cubicBezTo>
                    <a:pt x="8440" y="1624"/>
                    <a:pt x="8226" y="1838"/>
                    <a:pt x="8083" y="2088"/>
                  </a:cubicBezTo>
                  <a:cubicBezTo>
                    <a:pt x="8065" y="2142"/>
                    <a:pt x="8048" y="2177"/>
                    <a:pt x="8048" y="2231"/>
                  </a:cubicBezTo>
                  <a:lnTo>
                    <a:pt x="8048" y="3462"/>
                  </a:lnTo>
                  <a:lnTo>
                    <a:pt x="4586" y="3462"/>
                  </a:lnTo>
                  <a:cubicBezTo>
                    <a:pt x="4443" y="3462"/>
                    <a:pt x="4301" y="3587"/>
                    <a:pt x="4301" y="3748"/>
                  </a:cubicBezTo>
                  <a:lnTo>
                    <a:pt x="4301" y="4711"/>
                  </a:lnTo>
                  <a:lnTo>
                    <a:pt x="3926" y="4711"/>
                  </a:lnTo>
                  <a:cubicBezTo>
                    <a:pt x="3783" y="4711"/>
                    <a:pt x="3658" y="4836"/>
                    <a:pt x="3658" y="4997"/>
                  </a:cubicBezTo>
                  <a:cubicBezTo>
                    <a:pt x="3658" y="5157"/>
                    <a:pt x="3783" y="5282"/>
                    <a:pt x="3926" y="5282"/>
                  </a:cubicBezTo>
                  <a:lnTo>
                    <a:pt x="4586" y="5282"/>
                  </a:lnTo>
                  <a:cubicBezTo>
                    <a:pt x="4747" y="5282"/>
                    <a:pt x="4872" y="5157"/>
                    <a:pt x="4872" y="4997"/>
                  </a:cubicBezTo>
                  <a:lnTo>
                    <a:pt x="4872" y="4015"/>
                  </a:lnTo>
                  <a:lnTo>
                    <a:pt x="6834" y="4015"/>
                  </a:lnTo>
                  <a:lnTo>
                    <a:pt x="6834" y="6138"/>
                  </a:lnTo>
                  <a:lnTo>
                    <a:pt x="6174" y="6138"/>
                  </a:lnTo>
                  <a:cubicBezTo>
                    <a:pt x="6014" y="6138"/>
                    <a:pt x="5889" y="6263"/>
                    <a:pt x="5889" y="6406"/>
                  </a:cubicBezTo>
                  <a:cubicBezTo>
                    <a:pt x="5889" y="6567"/>
                    <a:pt x="6014" y="6692"/>
                    <a:pt x="6174" y="6692"/>
                  </a:cubicBezTo>
                  <a:lnTo>
                    <a:pt x="7762" y="6692"/>
                  </a:lnTo>
                  <a:lnTo>
                    <a:pt x="7762" y="7762"/>
                  </a:lnTo>
                  <a:cubicBezTo>
                    <a:pt x="7762" y="7905"/>
                    <a:pt x="7887" y="8030"/>
                    <a:pt x="8048" y="8030"/>
                  </a:cubicBezTo>
                  <a:cubicBezTo>
                    <a:pt x="8190" y="8030"/>
                    <a:pt x="8333" y="7905"/>
                    <a:pt x="8333" y="7762"/>
                  </a:cubicBezTo>
                  <a:lnTo>
                    <a:pt x="8333" y="6424"/>
                  </a:lnTo>
                  <a:cubicBezTo>
                    <a:pt x="8333" y="6263"/>
                    <a:pt x="8190" y="6138"/>
                    <a:pt x="8048" y="6138"/>
                  </a:cubicBezTo>
                  <a:lnTo>
                    <a:pt x="7387" y="6138"/>
                  </a:lnTo>
                  <a:lnTo>
                    <a:pt x="7387" y="4015"/>
                  </a:lnTo>
                  <a:lnTo>
                    <a:pt x="8333" y="4015"/>
                  </a:lnTo>
                  <a:cubicBezTo>
                    <a:pt x="8476" y="4015"/>
                    <a:pt x="8601" y="3890"/>
                    <a:pt x="8601" y="3748"/>
                  </a:cubicBezTo>
                  <a:lnTo>
                    <a:pt x="8601" y="2320"/>
                  </a:lnTo>
                  <a:cubicBezTo>
                    <a:pt x="8726" y="2124"/>
                    <a:pt x="8886" y="1981"/>
                    <a:pt x="9083" y="1892"/>
                  </a:cubicBezTo>
                  <a:lnTo>
                    <a:pt x="9100" y="1892"/>
                  </a:lnTo>
                  <a:cubicBezTo>
                    <a:pt x="9243" y="1821"/>
                    <a:pt x="9404" y="1785"/>
                    <a:pt x="9582" y="1785"/>
                  </a:cubicBezTo>
                  <a:cubicBezTo>
                    <a:pt x="10224" y="1785"/>
                    <a:pt x="10742" y="2320"/>
                    <a:pt x="10742" y="2962"/>
                  </a:cubicBezTo>
                  <a:cubicBezTo>
                    <a:pt x="10742" y="3087"/>
                    <a:pt x="10724" y="3212"/>
                    <a:pt x="10688" y="3337"/>
                  </a:cubicBezTo>
                  <a:cubicBezTo>
                    <a:pt x="10581" y="3605"/>
                    <a:pt x="10403" y="3837"/>
                    <a:pt x="10171" y="3962"/>
                  </a:cubicBezTo>
                  <a:cubicBezTo>
                    <a:pt x="10028" y="4051"/>
                    <a:pt x="9975" y="4211"/>
                    <a:pt x="10064" y="4354"/>
                  </a:cubicBezTo>
                  <a:cubicBezTo>
                    <a:pt x="10117" y="4443"/>
                    <a:pt x="10207" y="4497"/>
                    <a:pt x="10296" y="4497"/>
                  </a:cubicBezTo>
                  <a:cubicBezTo>
                    <a:pt x="10349" y="4497"/>
                    <a:pt x="10403" y="4479"/>
                    <a:pt x="10439" y="4461"/>
                  </a:cubicBezTo>
                  <a:cubicBezTo>
                    <a:pt x="10706" y="4301"/>
                    <a:pt x="10920" y="4087"/>
                    <a:pt x="11063" y="3837"/>
                  </a:cubicBezTo>
                  <a:cubicBezTo>
                    <a:pt x="11491" y="4122"/>
                    <a:pt x="11759" y="4622"/>
                    <a:pt x="11759" y="5139"/>
                  </a:cubicBezTo>
                  <a:cubicBezTo>
                    <a:pt x="11759" y="5550"/>
                    <a:pt x="11616" y="5924"/>
                    <a:pt x="11349" y="6228"/>
                  </a:cubicBezTo>
                  <a:cubicBezTo>
                    <a:pt x="11259" y="6192"/>
                    <a:pt x="11170" y="6156"/>
                    <a:pt x="11081" y="6138"/>
                  </a:cubicBezTo>
                  <a:lnTo>
                    <a:pt x="9957" y="6138"/>
                  </a:lnTo>
                  <a:lnTo>
                    <a:pt x="9957" y="5353"/>
                  </a:lnTo>
                  <a:cubicBezTo>
                    <a:pt x="9957" y="5193"/>
                    <a:pt x="9814" y="5068"/>
                    <a:pt x="9671" y="5068"/>
                  </a:cubicBezTo>
                  <a:cubicBezTo>
                    <a:pt x="9511" y="5068"/>
                    <a:pt x="9386" y="5193"/>
                    <a:pt x="9386" y="5353"/>
                  </a:cubicBezTo>
                  <a:lnTo>
                    <a:pt x="9386" y="6406"/>
                  </a:lnTo>
                  <a:cubicBezTo>
                    <a:pt x="9386" y="6567"/>
                    <a:pt x="9511" y="6692"/>
                    <a:pt x="9671" y="6692"/>
                  </a:cubicBezTo>
                  <a:lnTo>
                    <a:pt x="10974" y="6692"/>
                  </a:lnTo>
                  <a:cubicBezTo>
                    <a:pt x="11081" y="6727"/>
                    <a:pt x="11188" y="6763"/>
                    <a:pt x="11277" y="6817"/>
                  </a:cubicBezTo>
                  <a:cubicBezTo>
                    <a:pt x="11937" y="7138"/>
                    <a:pt x="12348" y="7798"/>
                    <a:pt x="12348" y="8529"/>
                  </a:cubicBezTo>
                  <a:cubicBezTo>
                    <a:pt x="12348" y="8672"/>
                    <a:pt x="12330" y="8815"/>
                    <a:pt x="12312" y="8940"/>
                  </a:cubicBezTo>
                  <a:lnTo>
                    <a:pt x="9957" y="8940"/>
                  </a:lnTo>
                  <a:lnTo>
                    <a:pt x="9957" y="7762"/>
                  </a:lnTo>
                  <a:cubicBezTo>
                    <a:pt x="9957" y="7602"/>
                    <a:pt x="9814" y="7477"/>
                    <a:pt x="9671" y="7477"/>
                  </a:cubicBezTo>
                  <a:cubicBezTo>
                    <a:pt x="9511" y="7477"/>
                    <a:pt x="9386" y="7602"/>
                    <a:pt x="9386" y="7762"/>
                  </a:cubicBezTo>
                  <a:lnTo>
                    <a:pt x="9386" y="8940"/>
                  </a:lnTo>
                  <a:lnTo>
                    <a:pt x="6745" y="8940"/>
                  </a:lnTo>
                  <a:lnTo>
                    <a:pt x="6745" y="7762"/>
                  </a:lnTo>
                  <a:cubicBezTo>
                    <a:pt x="6745" y="7602"/>
                    <a:pt x="6620" y="7477"/>
                    <a:pt x="6460" y="7477"/>
                  </a:cubicBezTo>
                  <a:lnTo>
                    <a:pt x="4872" y="7477"/>
                  </a:lnTo>
                  <a:lnTo>
                    <a:pt x="4872" y="6620"/>
                  </a:lnTo>
                  <a:cubicBezTo>
                    <a:pt x="4872" y="6477"/>
                    <a:pt x="4747" y="6353"/>
                    <a:pt x="4586" y="6353"/>
                  </a:cubicBezTo>
                  <a:cubicBezTo>
                    <a:pt x="4443" y="6353"/>
                    <a:pt x="4301" y="6477"/>
                    <a:pt x="4301" y="6620"/>
                  </a:cubicBezTo>
                  <a:lnTo>
                    <a:pt x="4301" y="7762"/>
                  </a:lnTo>
                  <a:cubicBezTo>
                    <a:pt x="4301" y="7905"/>
                    <a:pt x="4443" y="8030"/>
                    <a:pt x="4586" y="8030"/>
                  </a:cubicBezTo>
                  <a:lnTo>
                    <a:pt x="6174" y="8030"/>
                  </a:lnTo>
                  <a:lnTo>
                    <a:pt x="6174" y="9225"/>
                  </a:lnTo>
                  <a:cubicBezTo>
                    <a:pt x="6174" y="9386"/>
                    <a:pt x="6299" y="9511"/>
                    <a:pt x="6460" y="9511"/>
                  </a:cubicBezTo>
                  <a:lnTo>
                    <a:pt x="7726" y="9511"/>
                  </a:lnTo>
                  <a:lnTo>
                    <a:pt x="7726" y="11580"/>
                  </a:lnTo>
                  <a:cubicBezTo>
                    <a:pt x="7726" y="11723"/>
                    <a:pt x="7851" y="11848"/>
                    <a:pt x="8012" y="11848"/>
                  </a:cubicBezTo>
                  <a:cubicBezTo>
                    <a:pt x="8173" y="11848"/>
                    <a:pt x="8297" y="11723"/>
                    <a:pt x="8297" y="11580"/>
                  </a:cubicBezTo>
                  <a:lnTo>
                    <a:pt x="8297" y="9511"/>
                  </a:lnTo>
                  <a:lnTo>
                    <a:pt x="12080" y="9511"/>
                  </a:lnTo>
                  <a:cubicBezTo>
                    <a:pt x="11884" y="9850"/>
                    <a:pt x="11563" y="10135"/>
                    <a:pt x="11170" y="10296"/>
                  </a:cubicBezTo>
                  <a:lnTo>
                    <a:pt x="11152" y="10296"/>
                  </a:lnTo>
                  <a:cubicBezTo>
                    <a:pt x="10938" y="10385"/>
                    <a:pt x="10688" y="10439"/>
                    <a:pt x="10439" y="10439"/>
                  </a:cubicBezTo>
                  <a:cubicBezTo>
                    <a:pt x="10278" y="10439"/>
                    <a:pt x="10117" y="10421"/>
                    <a:pt x="9957" y="10367"/>
                  </a:cubicBezTo>
                  <a:cubicBezTo>
                    <a:pt x="9933" y="10362"/>
                    <a:pt x="9909" y="10359"/>
                    <a:pt x="9886" y="10359"/>
                  </a:cubicBezTo>
                  <a:cubicBezTo>
                    <a:pt x="9756" y="10359"/>
                    <a:pt x="9646" y="10442"/>
                    <a:pt x="9600" y="10563"/>
                  </a:cubicBezTo>
                  <a:cubicBezTo>
                    <a:pt x="9564" y="10724"/>
                    <a:pt x="9653" y="10867"/>
                    <a:pt x="9796" y="10920"/>
                  </a:cubicBezTo>
                  <a:cubicBezTo>
                    <a:pt x="10010" y="10974"/>
                    <a:pt x="10224" y="10992"/>
                    <a:pt x="10439" y="10992"/>
                  </a:cubicBezTo>
                  <a:cubicBezTo>
                    <a:pt x="10635" y="10992"/>
                    <a:pt x="10831" y="10974"/>
                    <a:pt x="11010" y="10920"/>
                  </a:cubicBezTo>
                  <a:lnTo>
                    <a:pt x="11010" y="10920"/>
                  </a:lnTo>
                  <a:cubicBezTo>
                    <a:pt x="11010" y="11705"/>
                    <a:pt x="10439" y="12366"/>
                    <a:pt x="9671" y="12490"/>
                  </a:cubicBezTo>
                  <a:cubicBezTo>
                    <a:pt x="9589" y="12503"/>
                    <a:pt x="9507" y="12509"/>
                    <a:pt x="9426" y="12509"/>
                  </a:cubicBezTo>
                  <a:cubicBezTo>
                    <a:pt x="9277" y="12509"/>
                    <a:pt x="9132" y="12489"/>
                    <a:pt x="8993" y="12455"/>
                  </a:cubicBezTo>
                  <a:cubicBezTo>
                    <a:pt x="8972" y="12449"/>
                    <a:pt x="8950" y="12447"/>
                    <a:pt x="8929" y="12447"/>
                  </a:cubicBezTo>
                  <a:cubicBezTo>
                    <a:pt x="8805" y="12447"/>
                    <a:pt x="8685" y="12530"/>
                    <a:pt x="8654" y="12651"/>
                  </a:cubicBezTo>
                  <a:cubicBezTo>
                    <a:pt x="8619" y="12812"/>
                    <a:pt x="8708" y="12954"/>
                    <a:pt x="8851" y="13008"/>
                  </a:cubicBezTo>
                  <a:cubicBezTo>
                    <a:pt x="8993" y="13044"/>
                    <a:pt x="9154" y="13061"/>
                    <a:pt x="9314" y="13079"/>
                  </a:cubicBezTo>
                  <a:cubicBezTo>
                    <a:pt x="9083" y="13507"/>
                    <a:pt x="8619" y="13811"/>
                    <a:pt x="8101" y="13811"/>
                  </a:cubicBezTo>
                  <a:cubicBezTo>
                    <a:pt x="7352" y="13811"/>
                    <a:pt x="6745" y="13204"/>
                    <a:pt x="6745" y="12437"/>
                  </a:cubicBezTo>
                  <a:lnTo>
                    <a:pt x="6745" y="10688"/>
                  </a:lnTo>
                  <a:cubicBezTo>
                    <a:pt x="6745" y="10528"/>
                    <a:pt x="6620" y="10403"/>
                    <a:pt x="6460" y="10403"/>
                  </a:cubicBezTo>
                  <a:lnTo>
                    <a:pt x="4872" y="10403"/>
                  </a:lnTo>
                  <a:lnTo>
                    <a:pt x="4872" y="9225"/>
                  </a:lnTo>
                  <a:cubicBezTo>
                    <a:pt x="4872" y="9065"/>
                    <a:pt x="4747" y="8940"/>
                    <a:pt x="4586" y="8940"/>
                  </a:cubicBezTo>
                  <a:lnTo>
                    <a:pt x="2873" y="8940"/>
                  </a:lnTo>
                  <a:lnTo>
                    <a:pt x="2873" y="7602"/>
                  </a:lnTo>
                  <a:cubicBezTo>
                    <a:pt x="2873" y="7459"/>
                    <a:pt x="2748" y="7334"/>
                    <a:pt x="2588" y="7334"/>
                  </a:cubicBezTo>
                  <a:lnTo>
                    <a:pt x="982" y="7334"/>
                  </a:lnTo>
                  <a:cubicBezTo>
                    <a:pt x="1160" y="7120"/>
                    <a:pt x="1375" y="6941"/>
                    <a:pt x="1624" y="6817"/>
                  </a:cubicBezTo>
                  <a:lnTo>
                    <a:pt x="1642" y="6817"/>
                  </a:lnTo>
                  <a:cubicBezTo>
                    <a:pt x="1749" y="6763"/>
                    <a:pt x="1856" y="6709"/>
                    <a:pt x="1981" y="6674"/>
                  </a:cubicBezTo>
                  <a:cubicBezTo>
                    <a:pt x="2124" y="6638"/>
                    <a:pt x="2213" y="6495"/>
                    <a:pt x="2177" y="6335"/>
                  </a:cubicBezTo>
                  <a:cubicBezTo>
                    <a:pt x="2147" y="6213"/>
                    <a:pt x="2026" y="6131"/>
                    <a:pt x="1903" y="6131"/>
                  </a:cubicBezTo>
                  <a:cubicBezTo>
                    <a:pt x="1881" y="6131"/>
                    <a:pt x="1860" y="6133"/>
                    <a:pt x="1838" y="6138"/>
                  </a:cubicBezTo>
                  <a:cubicBezTo>
                    <a:pt x="1749" y="6156"/>
                    <a:pt x="1660" y="6192"/>
                    <a:pt x="1571" y="6228"/>
                  </a:cubicBezTo>
                  <a:cubicBezTo>
                    <a:pt x="1303" y="5924"/>
                    <a:pt x="1160" y="5550"/>
                    <a:pt x="1160" y="5139"/>
                  </a:cubicBezTo>
                  <a:cubicBezTo>
                    <a:pt x="1160" y="4622"/>
                    <a:pt x="1428" y="4122"/>
                    <a:pt x="1838" y="3837"/>
                  </a:cubicBezTo>
                  <a:cubicBezTo>
                    <a:pt x="1999" y="4087"/>
                    <a:pt x="2213" y="4301"/>
                    <a:pt x="2463" y="4461"/>
                  </a:cubicBezTo>
                  <a:cubicBezTo>
                    <a:pt x="2516" y="4479"/>
                    <a:pt x="2570" y="4497"/>
                    <a:pt x="2606" y="4497"/>
                  </a:cubicBezTo>
                  <a:cubicBezTo>
                    <a:pt x="2713" y="4497"/>
                    <a:pt x="2802" y="4443"/>
                    <a:pt x="2855" y="4354"/>
                  </a:cubicBezTo>
                  <a:cubicBezTo>
                    <a:pt x="2927" y="4211"/>
                    <a:pt x="2891" y="4051"/>
                    <a:pt x="2748" y="3962"/>
                  </a:cubicBezTo>
                  <a:cubicBezTo>
                    <a:pt x="2516" y="3837"/>
                    <a:pt x="2320" y="3605"/>
                    <a:pt x="2231" y="3337"/>
                  </a:cubicBezTo>
                  <a:cubicBezTo>
                    <a:pt x="2213" y="3266"/>
                    <a:pt x="2177" y="3177"/>
                    <a:pt x="2177" y="3087"/>
                  </a:cubicBezTo>
                  <a:cubicBezTo>
                    <a:pt x="2161" y="2955"/>
                    <a:pt x="2037" y="2853"/>
                    <a:pt x="1891" y="2853"/>
                  </a:cubicBezTo>
                  <a:cubicBezTo>
                    <a:pt x="1880" y="2853"/>
                    <a:pt x="1868" y="2854"/>
                    <a:pt x="1856" y="2855"/>
                  </a:cubicBezTo>
                  <a:cubicBezTo>
                    <a:pt x="1714" y="2873"/>
                    <a:pt x="1606" y="2998"/>
                    <a:pt x="1624" y="3159"/>
                  </a:cubicBezTo>
                  <a:cubicBezTo>
                    <a:pt x="1624" y="3194"/>
                    <a:pt x="1624" y="3248"/>
                    <a:pt x="1642" y="3302"/>
                  </a:cubicBezTo>
                  <a:cubicBezTo>
                    <a:pt x="1000" y="3676"/>
                    <a:pt x="589" y="4390"/>
                    <a:pt x="589" y="5139"/>
                  </a:cubicBezTo>
                  <a:cubicBezTo>
                    <a:pt x="589" y="5639"/>
                    <a:pt x="768" y="6121"/>
                    <a:pt x="1071" y="6495"/>
                  </a:cubicBezTo>
                  <a:cubicBezTo>
                    <a:pt x="393" y="6941"/>
                    <a:pt x="1" y="7709"/>
                    <a:pt x="1" y="8529"/>
                  </a:cubicBezTo>
                  <a:cubicBezTo>
                    <a:pt x="1" y="9457"/>
                    <a:pt x="518" y="10296"/>
                    <a:pt x="1339" y="10724"/>
                  </a:cubicBezTo>
                  <a:cubicBezTo>
                    <a:pt x="1339" y="10778"/>
                    <a:pt x="1339" y="10849"/>
                    <a:pt x="1339" y="10902"/>
                  </a:cubicBezTo>
                  <a:cubicBezTo>
                    <a:pt x="1339" y="11420"/>
                    <a:pt x="1517" y="11919"/>
                    <a:pt x="1856" y="12312"/>
                  </a:cubicBezTo>
                  <a:cubicBezTo>
                    <a:pt x="2160" y="12651"/>
                    <a:pt x="2534" y="12901"/>
                    <a:pt x="2962" y="13008"/>
                  </a:cubicBezTo>
                  <a:cubicBezTo>
                    <a:pt x="3212" y="13811"/>
                    <a:pt x="3962" y="14364"/>
                    <a:pt x="4818" y="14364"/>
                  </a:cubicBezTo>
                  <a:cubicBezTo>
                    <a:pt x="5514" y="14364"/>
                    <a:pt x="6121" y="14007"/>
                    <a:pt x="6460" y="13436"/>
                  </a:cubicBezTo>
                  <a:cubicBezTo>
                    <a:pt x="6799" y="14007"/>
                    <a:pt x="7405" y="14364"/>
                    <a:pt x="8101" y="14364"/>
                  </a:cubicBezTo>
                  <a:cubicBezTo>
                    <a:pt x="8958" y="14364"/>
                    <a:pt x="9707" y="13811"/>
                    <a:pt x="9939" y="13008"/>
                  </a:cubicBezTo>
                  <a:cubicBezTo>
                    <a:pt x="10367" y="12901"/>
                    <a:pt x="10760" y="12651"/>
                    <a:pt x="11063" y="12312"/>
                  </a:cubicBezTo>
                  <a:cubicBezTo>
                    <a:pt x="11384" y="11919"/>
                    <a:pt x="11580" y="11420"/>
                    <a:pt x="11580" y="10902"/>
                  </a:cubicBezTo>
                  <a:cubicBezTo>
                    <a:pt x="11580" y="10849"/>
                    <a:pt x="11580" y="10778"/>
                    <a:pt x="11563" y="10724"/>
                  </a:cubicBezTo>
                  <a:cubicBezTo>
                    <a:pt x="12401" y="10296"/>
                    <a:pt x="12919" y="9457"/>
                    <a:pt x="12919" y="8529"/>
                  </a:cubicBezTo>
                  <a:cubicBezTo>
                    <a:pt x="12919" y="7709"/>
                    <a:pt x="12508" y="6941"/>
                    <a:pt x="11848" y="6495"/>
                  </a:cubicBezTo>
                  <a:cubicBezTo>
                    <a:pt x="12151" y="6121"/>
                    <a:pt x="12312" y="5639"/>
                    <a:pt x="12312" y="5139"/>
                  </a:cubicBezTo>
                  <a:cubicBezTo>
                    <a:pt x="12312" y="4390"/>
                    <a:pt x="11920" y="3676"/>
                    <a:pt x="11277" y="3302"/>
                  </a:cubicBezTo>
                  <a:cubicBezTo>
                    <a:pt x="11295" y="3177"/>
                    <a:pt x="11313" y="3070"/>
                    <a:pt x="11313" y="2962"/>
                  </a:cubicBezTo>
                  <a:cubicBezTo>
                    <a:pt x="11313" y="1999"/>
                    <a:pt x="10528" y="1232"/>
                    <a:pt x="9582" y="1232"/>
                  </a:cubicBezTo>
                  <a:cubicBezTo>
                    <a:pt x="9457" y="1232"/>
                    <a:pt x="9350" y="1232"/>
                    <a:pt x="9225" y="1267"/>
                  </a:cubicBezTo>
                  <a:cubicBezTo>
                    <a:pt x="9100" y="536"/>
                    <a:pt x="8476" y="1"/>
                    <a:pt x="7709" y="1"/>
                  </a:cubicBezTo>
                  <a:cubicBezTo>
                    <a:pt x="7191" y="1"/>
                    <a:pt x="6727" y="250"/>
                    <a:pt x="6460" y="643"/>
                  </a:cubicBezTo>
                  <a:cubicBezTo>
                    <a:pt x="6174" y="250"/>
                    <a:pt x="5710" y="1"/>
                    <a:pt x="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121"/>
            <p:cNvSpPr/>
            <p:nvPr/>
          </p:nvSpPr>
          <p:spPr>
            <a:xfrm>
              <a:off x="582025" y="3988475"/>
              <a:ext cx="13850" cy="13875"/>
            </a:xfrm>
            <a:custGeom>
              <a:avLst/>
              <a:gdLst/>
              <a:ahLst/>
              <a:cxnLst/>
              <a:rect l="l" t="t" r="r" b="b"/>
              <a:pathLst>
                <a:path w="554" h="555" extrusionOk="0">
                  <a:moveTo>
                    <a:pt x="268" y="1"/>
                  </a:moveTo>
                  <a:cubicBezTo>
                    <a:pt x="126" y="1"/>
                    <a:pt x="1" y="126"/>
                    <a:pt x="1" y="269"/>
                  </a:cubicBezTo>
                  <a:cubicBezTo>
                    <a:pt x="1" y="429"/>
                    <a:pt x="126" y="554"/>
                    <a:pt x="286" y="554"/>
                  </a:cubicBezTo>
                  <a:cubicBezTo>
                    <a:pt x="429" y="554"/>
                    <a:pt x="554" y="429"/>
                    <a:pt x="554" y="269"/>
                  </a:cubicBezTo>
                  <a:cubicBezTo>
                    <a:pt x="554" y="126"/>
                    <a:pt x="429"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06" name="Google Shape;2406;p121"/>
          <p:cNvCxnSpPr>
            <a:stCxn id="2398" idx="1"/>
          </p:cNvCxnSpPr>
          <p:nvPr/>
        </p:nvCxnSpPr>
        <p:spPr>
          <a:xfrm rot="10800000">
            <a:off x="4875300" y="2340284"/>
            <a:ext cx="1435500" cy="465900"/>
          </a:xfrm>
          <a:prstGeom prst="bentConnector3">
            <a:avLst>
              <a:gd name="adj1" fmla="val 12015"/>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22"/>
          <p:cNvSpPr txBox="1">
            <a:spLocks noGrp="1"/>
          </p:cNvSpPr>
          <p:nvPr>
            <p:ph type="body" idx="4294967295"/>
          </p:nvPr>
        </p:nvSpPr>
        <p:spPr>
          <a:xfrm>
            <a:off x="720000" y="1163175"/>
            <a:ext cx="7704000" cy="616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400"/>
              <a:t>Here’s an assortment of alternative resources w</a:t>
            </a:r>
            <a:r>
              <a:rPr lang="en-GB"/>
              <a:t>hose style fits the one of this template:</a:t>
            </a:r>
            <a:endParaRPr sz="1400">
              <a:solidFill>
                <a:schemeClr val="accent1"/>
              </a:solidFill>
            </a:endParaRPr>
          </a:p>
        </p:txBody>
      </p:sp>
      <p:sp>
        <p:nvSpPr>
          <p:cNvPr id="2412" name="Google Shape;2412;p1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Alternative resources</a:t>
            </a:r>
            <a:endParaRPr lang="en-GB"/>
          </a:p>
        </p:txBody>
      </p:sp>
      <p:pic>
        <p:nvPicPr>
          <p:cNvPr id="2413" name="Google Shape;2413;p122"/>
          <p:cNvPicPr preferRelativeResize="0"/>
          <p:nvPr/>
        </p:nvPicPr>
        <p:blipFill>
          <a:blip r:embed="rId1">
            <a:alphaModFix amt="40000"/>
          </a:blip>
          <a:stretch>
            <a:fillRect/>
          </a:stretch>
        </p:blipFill>
        <p:spPr>
          <a:xfrm>
            <a:off x="601925" y="2105525"/>
            <a:ext cx="3747876" cy="2498575"/>
          </a:xfrm>
          <a:prstGeom prst="rect">
            <a:avLst/>
          </a:prstGeom>
          <a:noFill/>
          <a:ln>
            <a:noFill/>
          </a:ln>
        </p:spPr>
      </p:pic>
      <p:pic>
        <p:nvPicPr>
          <p:cNvPr id="2414" name="Google Shape;2414;p122"/>
          <p:cNvPicPr preferRelativeResize="0"/>
          <p:nvPr/>
        </p:nvPicPr>
        <p:blipFill>
          <a:blip r:embed="rId2"/>
          <a:stretch>
            <a:fillRect/>
          </a:stretch>
        </p:blipFill>
        <p:spPr>
          <a:xfrm>
            <a:off x="6321600" y="2921725"/>
            <a:ext cx="1874925" cy="1874925"/>
          </a:xfrm>
          <a:prstGeom prst="rect">
            <a:avLst/>
          </a:prstGeom>
          <a:noFill/>
          <a:ln>
            <a:noFill/>
          </a:ln>
        </p:spPr>
      </p:pic>
      <p:pic>
        <p:nvPicPr>
          <p:cNvPr id="2415" name="Google Shape;2415;p122"/>
          <p:cNvPicPr preferRelativeResize="0"/>
          <p:nvPr/>
        </p:nvPicPr>
        <p:blipFill>
          <a:blip r:embed="rId3">
            <a:alphaModFix amt="58000"/>
          </a:blip>
          <a:stretch>
            <a:fillRect/>
          </a:stretch>
        </p:blipFill>
        <p:spPr>
          <a:xfrm>
            <a:off x="4349788" y="2921725"/>
            <a:ext cx="1874925" cy="1874925"/>
          </a:xfrm>
          <a:prstGeom prst="rect">
            <a:avLst/>
          </a:prstGeom>
          <a:noFill/>
          <a:ln>
            <a:noFill/>
          </a:ln>
        </p:spPr>
      </p:pic>
      <p:pic>
        <p:nvPicPr>
          <p:cNvPr id="2416" name="Google Shape;2416;p122"/>
          <p:cNvPicPr preferRelativeResize="0"/>
          <p:nvPr/>
        </p:nvPicPr>
        <p:blipFill>
          <a:blip r:embed="rId4"/>
          <a:stretch>
            <a:fillRect/>
          </a:stretch>
        </p:blipFill>
        <p:spPr>
          <a:xfrm>
            <a:off x="4219438" y="1548025"/>
            <a:ext cx="1874925" cy="1874925"/>
          </a:xfrm>
          <a:prstGeom prst="rect">
            <a:avLst/>
          </a:prstGeom>
          <a:noFill/>
          <a:ln>
            <a:noFill/>
          </a:ln>
        </p:spPr>
      </p:pic>
      <p:pic>
        <p:nvPicPr>
          <p:cNvPr id="2417" name="Google Shape;2417;p122"/>
          <p:cNvPicPr preferRelativeResize="0"/>
          <p:nvPr/>
        </p:nvPicPr>
        <p:blipFill rotWithShape="1">
          <a:blip r:embed="rId5">
            <a:alphaModFix amt="80000"/>
          </a:blip>
          <a:srcRect/>
          <a:stretch>
            <a:fillRect/>
          </a:stretch>
        </p:blipFill>
        <p:spPr>
          <a:xfrm>
            <a:off x="6415213" y="1818825"/>
            <a:ext cx="1874925" cy="18749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Premium alternative resources</a:t>
            </a:r>
            <a:endParaRPr lang="en-GB"/>
          </a:p>
        </p:txBody>
      </p:sp>
      <p:pic>
        <p:nvPicPr>
          <p:cNvPr id="2423" name="Google Shape;2423;p123"/>
          <p:cNvPicPr preferRelativeResize="0"/>
          <p:nvPr/>
        </p:nvPicPr>
        <p:blipFill>
          <a:blip r:embed="rId1">
            <a:alphaModFix amt="80000"/>
          </a:blip>
          <a:stretch>
            <a:fillRect/>
          </a:stretch>
        </p:blipFill>
        <p:spPr>
          <a:xfrm>
            <a:off x="6442725" y="1242175"/>
            <a:ext cx="1988175" cy="1604625"/>
          </a:xfrm>
          <a:prstGeom prst="rect">
            <a:avLst/>
          </a:prstGeom>
          <a:noFill/>
          <a:ln>
            <a:noFill/>
          </a:ln>
        </p:spPr>
      </p:pic>
      <p:pic>
        <p:nvPicPr>
          <p:cNvPr id="2424" name="Google Shape;2424;p123"/>
          <p:cNvPicPr preferRelativeResize="0"/>
          <p:nvPr/>
        </p:nvPicPr>
        <p:blipFill>
          <a:blip r:embed="rId2"/>
          <a:stretch>
            <a:fillRect/>
          </a:stretch>
        </p:blipFill>
        <p:spPr>
          <a:xfrm>
            <a:off x="720000" y="2999478"/>
            <a:ext cx="1501925" cy="1604622"/>
          </a:xfrm>
          <a:prstGeom prst="rect">
            <a:avLst/>
          </a:prstGeom>
          <a:noFill/>
          <a:ln>
            <a:noFill/>
          </a:ln>
        </p:spPr>
      </p:pic>
      <p:pic>
        <p:nvPicPr>
          <p:cNvPr id="2425" name="Google Shape;2425;p123"/>
          <p:cNvPicPr preferRelativeResize="0"/>
          <p:nvPr/>
        </p:nvPicPr>
        <p:blipFill>
          <a:blip r:embed="rId3"/>
          <a:stretch>
            <a:fillRect/>
          </a:stretch>
        </p:blipFill>
        <p:spPr>
          <a:xfrm>
            <a:off x="6608024" y="2916325"/>
            <a:ext cx="1657575" cy="1770925"/>
          </a:xfrm>
          <a:prstGeom prst="rect">
            <a:avLst/>
          </a:prstGeom>
          <a:noFill/>
          <a:ln>
            <a:noFill/>
          </a:ln>
        </p:spPr>
      </p:pic>
      <p:pic>
        <p:nvPicPr>
          <p:cNvPr id="2426" name="Google Shape;2426;p123"/>
          <p:cNvPicPr preferRelativeResize="0"/>
          <p:nvPr/>
        </p:nvPicPr>
        <p:blipFill>
          <a:blip r:embed="rId4"/>
          <a:stretch>
            <a:fillRect/>
          </a:stretch>
        </p:blipFill>
        <p:spPr>
          <a:xfrm>
            <a:off x="2748852" y="2932024"/>
            <a:ext cx="1501929" cy="1604625"/>
          </a:xfrm>
          <a:prstGeom prst="rect">
            <a:avLst/>
          </a:prstGeom>
          <a:noFill/>
          <a:ln>
            <a:noFill/>
          </a:ln>
        </p:spPr>
      </p:pic>
      <p:sp>
        <p:nvSpPr>
          <p:cNvPr id="2427" name="Google Shape;2427;p123"/>
          <p:cNvSpPr txBox="1"/>
          <p:nvPr/>
        </p:nvSpPr>
        <p:spPr>
          <a:xfrm>
            <a:off x="713100" y="1827375"/>
            <a:ext cx="3809400" cy="110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solidFill>
                <a:schemeClr val="dk2"/>
              </a:solidFill>
              <a:latin typeface="Cambay" panose="00000500000000000000"/>
              <a:ea typeface="Cambay" panose="00000500000000000000"/>
              <a:cs typeface="Cambay" panose="00000500000000000000"/>
              <a:sym typeface="Cambay" panose="00000500000000000000"/>
            </a:endParaRPr>
          </a:p>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Vectors</a:t>
            </a:r>
            <a:endParaRPr sz="2500" b="1">
              <a:solidFill>
                <a:schemeClr val="lt2"/>
              </a:solidFill>
              <a:latin typeface="DM Serif Text"/>
              <a:ea typeface="DM Serif Text"/>
              <a:cs typeface="DM Serif Text"/>
              <a:sym typeface="DM Serif Text"/>
            </a:endParaRPr>
          </a:p>
          <a:p>
            <a:pPr marL="0" lvl="0" indent="0" algn="l" rtl="0">
              <a:spcBef>
                <a:spcPts val="0"/>
              </a:spcBef>
              <a:spcAft>
                <a:spcPts val="0"/>
              </a:spcAft>
              <a:buNone/>
            </a:pPr>
            <a:endParaRPr sz="600" b="1">
              <a:solidFill>
                <a:schemeClr val="lt2"/>
              </a:solidFill>
              <a:latin typeface="DM Serif Text"/>
              <a:ea typeface="DM Serif Text"/>
              <a:cs typeface="DM Serif Text"/>
              <a:sym typeface="DM Serif Text"/>
            </a:endParaRPr>
          </a:p>
          <a:p>
            <a:pPr marL="457200" lvl="0" indent="-317500" algn="l" rtl="0">
              <a:spcBef>
                <a:spcPts val="0"/>
              </a:spcBef>
              <a:spcAft>
                <a:spcPts val="0"/>
              </a:spcAft>
              <a:buClr>
                <a:schemeClr val="lt2"/>
              </a:buClr>
              <a:buSzPts val="1400"/>
              <a:buFont typeface="Cambay" panose="00000500000000000000"/>
              <a:buChar char="●"/>
            </a:pPr>
            <a:r>
              <a:rPr lang="en-GB">
                <a:solidFill>
                  <a:schemeClr val="hlink"/>
                </a:solidFill>
                <a:uFill>
                  <a:noFill/>
                </a:uFill>
                <a:latin typeface="Cambay" panose="00000500000000000000"/>
                <a:ea typeface="Cambay" panose="00000500000000000000"/>
                <a:cs typeface="Cambay" panose="00000500000000000000"/>
                <a:sym typeface="Cambay" panose="00000500000000000000"/>
                <a:hlinkClick r:id="rId5"/>
              </a:rPr>
              <a:t>Watercolor red polka dot background</a:t>
            </a:r>
            <a:r>
              <a:rPr lang="en-GB">
                <a:solidFill>
                  <a:schemeClr val="dk1"/>
                </a:solidFill>
                <a:latin typeface="Cambay" panose="00000500000000000000"/>
                <a:ea typeface="Cambay" panose="00000500000000000000"/>
                <a:cs typeface="Cambay" panose="00000500000000000000"/>
                <a:sym typeface="Cambay" panose="00000500000000000000"/>
              </a:rPr>
              <a:t> I</a:t>
            </a:r>
            <a:endParaRPr>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Clr>
                <a:schemeClr val="lt2"/>
              </a:buClr>
              <a:buSzPts val="1400"/>
              <a:buFont typeface="Cambay" panose="00000500000000000000"/>
              <a:buChar char="●"/>
            </a:pPr>
            <a:r>
              <a:rPr lang="en-GB">
                <a:solidFill>
                  <a:schemeClr val="hlink"/>
                </a:solidFill>
                <a:uFill>
                  <a:noFill/>
                </a:uFill>
                <a:latin typeface="Cambay" panose="00000500000000000000"/>
                <a:ea typeface="Cambay" panose="00000500000000000000"/>
                <a:cs typeface="Cambay" panose="00000500000000000000"/>
                <a:sym typeface="Cambay" panose="00000500000000000000"/>
                <a:hlinkClick r:id="rId6"/>
              </a:rPr>
              <a:t>Watercolor red polka dot background</a:t>
            </a:r>
            <a:r>
              <a:rPr lang="en-GB">
                <a:solidFill>
                  <a:schemeClr val="dk1"/>
                </a:solidFill>
                <a:latin typeface="Cambay" panose="00000500000000000000"/>
                <a:ea typeface="Cambay" panose="00000500000000000000"/>
                <a:cs typeface="Cambay" panose="00000500000000000000"/>
                <a:sym typeface="Cambay" panose="00000500000000000000"/>
              </a:rPr>
              <a:t> II</a:t>
            </a:r>
            <a:endParaRPr>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Clr>
                <a:schemeClr val="lt2"/>
              </a:buClr>
              <a:buSzPts val="1400"/>
              <a:buFont typeface="Cambay" panose="00000500000000000000"/>
              <a:buChar char="●"/>
            </a:pPr>
            <a:r>
              <a:rPr lang="en-GB">
                <a:solidFill>
                  <a:schemeClr val="hlink"/>
                </a:solidFill>
                <a:uFill>
                  <a:noFill/>
                </a:uFill>
                <a:latin typeface="Cambay" panose="00000500000000000000"/>
                <a:ea typeface="Cambay" panose="00000500000000000000"/>
                <a:cs typeface="Cambay" panose="00000500000000000000"/>
                <a:sym typeface="Cambay" panose="00000500000000000000"/>
                <a:hlinkClick r:id="rId7"/>
              </a:rPr>
              <a:t>Woman face side silhouettes</a:t>
            </a:r>
            <a:endParaRPr>
              <a:solidFill>
                <a:schemeClr val="dk1"/>
              </a:solidFill>
              <a:latin typeface="Cambay" panose="00000500000000000000"/>
              <a:ea typeface="Cambay" panose="00000500000000000000"/>
              <a:cs typeface="Cambay" panose="00000500000000000000"/>
              <a:sym typeface="Cambay" panose="00000500000000000000"/>
            </a:endParaRPr>
          </a:p>
        </p:txBody>
      </p:sp>
      <p:grpSp>
        <p:nvGrpSpPr>
          <p:cNvPr id="2428" name="Google Shape;2428;p123"/>
          <p:cNvGrpSpPr/>
          <p:nvPr/>
        </p:nvGrpSpPr>
        <p:grpSpPr>
          <a:xfrm>
            <a:off x="4940143" y="3031741"/>
            <a:ext cx="1086731" cy="1572321"/>
            <a:chOff x="5695800" y="1513475"/>
            <a:chExt cx="980450" cy="1418550"/>
          </a:xfrm>
        </p:grpSpPr>
        <p:sp>
          <p:nvSpPr>
            <p:cNvPr id="2429" name="Google Shape;2429;p123"/>
            <p:cNvSpPr/>
            <p:nvPr/>
          </p:nvSpPr>
          <p:spPr>
            <a:xfrm>
              <a:off x="5943850" y="2493125"/>
              <a:ext cx="217500" cy="438525"/>
            </a:xfrm>
            <a:custGeom>
              <a:avLst/>
              <a:gdLst/>
              <a:ahLst/>
              <a:cxnLst/>
              <a:rect l="l" t="t" r="r" b="b"/>
              <a:pathLst>
                <a:path w="8700" h="17541" extrusionOk="0">
                  <a:moveTo>
                    <a:pt x="8449" y="1"/>
                  </a:moveTo>
                  <a:lnTo>
                    <a:pt x="8449" y="1"/>
                  </a:lnTo>
                  <a:cubicBezTo>
                    <a:pt x="8370" y="2211"/>
                    <a:pt x="7414" y="4358"/>
                    <a:pt x="6489" y="6380"/>
                  </a:cubicBezTo>
                  <a:cubicBezTo>
                    <a:pt x="4593" y="10252"/>
                    <a:pt x="2085" y="13763"/>
                    <a:pt x="0" y="17525"/>
                  </a:cubicBezTo>
                  <a:lnTo>
                    <a:pt x="16" y="17540"/>
                  </a:lnTo>
                  <a:cubicBezTo>
                    <a:pt x="2383" y="14233"/>
                    <a:pt x="4483" y="10628"/>
                    <a:pt x="6301" y="6976"/>
                  </a:cubicBezTo>
                  <a:cubicBezTo>
                    <a:pt x="7445" y="4828"/>
                    <a:pt x="8699" y="2509"/>
                    <a:pt x="844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123"/>
            <p:cNvSpPr/>
            <p:nvPr/>
          </p:nvSpPr>
          <p:spPr>
            <a:xfrm>
              <a:off x="5695800" y="1513475"/>
              <a:ext cx="424000" cy="868000"/>
            </a:xfrm>
            <a:custGeom>
              <a:avLst/>
              <a:gdLst/>
              <a:ahLst/>
              <a:cxnLst/>
              <a:rect l="l" t="t" r="r" b="b"/>
              <a:pathLst>
                <a:path w="16960" h="34720" extrusionOk="0">
                  <a:moveTo>
                    <a:pt x="6787" y="1"/>
                  </a:moveTo>
                  <a:cubicBezTo>
                    <a:pt x="5502" y="1192"/>
                    <a:pt x="4797" y="3104"/>
                    <a:pt x="4530" y="4860"/>
                  </a:cubicBezTo>
                  <a:cubicBezTo>
                    <a:pt x="4405" y="5769"/>
                    <a:pt x="4373" y="6678"/>
                    <a:pt x="4405" y="7587"/>
                  </a:cubicBezTo>
                  <a:cubicBezTo>
                    <a:pt x="4420" y="8465"/>
                    <a:pt x="4609" y="9484"/>
                    <a:pt x="4201" y="10205"/>
                  </a:cubicBezTo>
                  <a:cubicBezTo>
                    <a:pt x="3919" y="10738"/>
                    <a:pt x="3480" y="11192"/>
                    <a:pt x="3072" y="11694"/>
                  </a:cubicBezTo>
                  <a:cubicBezTo>
                    <a:pt x="2085" y="12917"/>
                    <a:pt x="1176" y="14233"/>
                    <a:pt x="518" y="15675"/>
                  </a:cubicBezTo>
                  <a:cubicBezTo>
                    <a:pt x="251" y="16271"/>
                    <a:pt x="314" y="17086"/>
                    <a:pt x="1003" y="17352"/>
                  </a:cubicBezTo>
                  <a:cubicBezTo>
                    <a:pt x="1772" y="17713"/>
                    <a:pt x="3151" y="17446"/>
                    <a:pt x="3308" y="18544"/>
                  </a:cubicBezTo>
                  <a:cubicBezTo>
                    <a:pt x="3370" y="19155"/>
                    <a:pt x="3025" y="19735"/>
                    <a:pt x="2963" y="20377"/>
                  </a:cubicBezTo>
                  <a:cubicBezTo>
                    <a:pt x="2931" y="20707"/>
                    <a:pt x="3041" y="21083"/>
                    <a:pt x="3292" y="21302"/>
                  </a:cubicBezTo>
                  <a:cubicBezTo>
                    <a:pt x="3503" y="21499"/>
                    <a:pt x="3764" y="21633"/>
                    <a:pt x="3884" y="21851"/>
                  </a:cubicBezTo>
                  <a:lnTo>
                    <a:pt x="3884" y="21851"/>
                  </a:lnTo>
                  <a:cubicBezTo>
                    <a:pt x="3573" y="21969"/>
                    <a:pt x="3344" y="22242"/>
                    <a:pt x="3245" y="22541"/>
                  </a:cubicBezTo>
                  <a:cubicBezTo>
                    <a:pt x="3057" y="23042"/>
                    <a:pt x="3214" y="23700"/>
                    <a:pt x="3715" y="23967"/>
                  </a:cubicBezTo>
                  <a:cubicBezTo>
                    <a:pt x="4107" y="24186"/>
                    <a:pt x="4609" y="24374"/>
                    <a:pt x="4656" y="24892"/>
                  </a:cubicBezTo>
                  <a:cubicBezTo>
                    <a:pt x="4734" y="25801"/>
                    <a:pt x="4091" y="26945"/>
                    <a:pt x="4687" y="27854"/>
                  </a:cubicBezTo>
                  <a:cubicBezTo>
                    <a:pt x="5400" y="28861"/>
                    <a:pt x="6440" y="29165"/>
                    <a:pt x="7562" y="29165"/>
                  </a:cubicBezTo>
                  <a:cubicBezTo>
                    <a:pt x="8833" y="29165"/>
                    <a:pt x="10209" y="28775"/>
                    <a:pt x="11333" y="28575"/>
                  </a:cubicBezTo>
                  <a:lnTo>
                    <a:pt x="12305" y="28387"/>
                  </a:lnTo>
                  <a:cubicBezTo>
                    <a:pt x="12461" y="28356"/>
                    <a:pt x="12634" y="28309"/>
                    <a:pt x="12775" y="28293"/>
                  </a:cubicBezTo>
                  <a:cubicBezTo>
                    <a:pt x="12795" y="28291"/>
                    <a:pt x="12814" y="28290"/>
                    <a:pt x="12832" y="28290"/>
                  </a:cubicBezTo>
                  <a:cubicBezTo>
                    <a:pt x="12957" y="28290"/>
                    <a:pt x="13046" y="28336"/>
                    <a:pt x="13182" y="28418"/>
                  </a:cubicBezTo>
                  <a:lnTo>
                    <a:pt x="13151" y="28403"/>
                  </a:lnTo>
                  <a:lnTo>
                    <a:pt x="13151" y="28403"/>
                  </a:lnTo>
                  <a:cubicBezTo>
                    <a:pt x="14577" y="30393"/>
                    <a:pt x="15800" y="32619"/>
                    <a:pt x="16960" y="34719"/>
                  </a:cubicBezTo>
                  <a:cubicBezTo>
                    <a:pt x="15925" y="32478"/>
                    <a:pt x="14703" y="30331"/>
                    <a:pt x="13323" y="28277"/>
                  </a:cubicBezTo>
                  <a:lnTo>
                    <a:pt x="13308" y="28262"/>
                  </a:lnTo>
                  <a:cubicBezTo>
                    <a:pt x="13229" y="28215"/>
                    <a:pt x="13151" y="28152"/>
                    <a:pt x="13057" y="28121"/>
                  </a:cubicBezTo>
                  <a:cubicBezTo>
                    <a:pt x="12973" y="28091"/>
                    <a:pt x="12887" y="28080"/>
                    <a:pt x="12800" y="28080"/>
                  </a:cubicBezTo>
                  <a:cubicBezTo>
                    <a:pt x="12615" y="28080"/>
                    <a:pt x="12429" y="28131"/>
                    <a:pt x="12258" y="28152"/>
                  </a:cubicBezTo>
                  <a:lnTo>
                    <a:pt x="11286" y="28340"/>
                  </a:lnTo>
                  <a:lnTo>
                    <a:pt x="9327" y="28701"/>
                  </a:lnTo>
                  <a:cubicBezTo>
                    <a:pt x="8767" y="28812"/>
                    <a:pt x="8183" y="28902"/>
                    <a:pt x="7608" y="28902"/>
                  </a:cubicBezTo>
                  <a:cubicBezTo>
                    <a:pt x="6895" y="28902"/>
                    <a:pt x="6197" y="28764"/>
                    <a:pt x="5580" y="28356"/>
                  </a:cubicBezTo>
                  <a:cubicBezTo>
                    <a:pt x="5032" y="28042"/>
                    <a:pt x="4671" y="27478"/>
                    <a:pt x="4687" y="26835"/>
                  </a:cubicBezTo>
                  <a:cubicBezTo>
                    <a:pt x="4671" y="26177"/>
                    <a:pt x="4985" y="25534"/>
                    <a:pt x="4891" y="24860"/>
                  </a:cubicBezTo>
                  <a:cubicBezTo>
                    <a:pt x="4844" y="24484"/>
                    <a:pt x="4577" y="24155"/>
                    <a:pt x="4264" y="23998"/>
                  </a:cubicBezTo>
                  <a:cubicBezTo>
                    <a:pt x="3950" y="23842"/>
                    <a:pt x="3652" y="23732"/>
                    <a:pt x="3496" y="23481"/>
                  </a:cubicBezTo>
                  <a:cubicBezTo>
                    <a:pt x="3182" y="22979"/>
                    <a:pt x="3433" y="22149"/>
                    <a:pt x="4029" y="21976"/>
                  </a:cubicBezTo>
                  <a:lnTo>
                    <a:pt x="4123" y="21961"/>
                  </a:lnTo>
                  <a:lnTo>
                    <a:pt x="4091" y="21867"/>
                  </a:lnTo>
                  <a:cubicBezTo>
                    <a:pt x="3935" y="21522"/>
                    <a:pt x="3605" y="21381"/>
                    <a:pt x="3402" y="21177"/>
                  </a:cubicBezTo>
                  <a:cubicBezTo>
                    <a:pt x="2649" y="20440"/>
                    <a:pt x="3543" y="19437"/>
                    <a:pt x="3417" y="18528"/>
                  </a:cubicBezTo>
                  <a:cubicBezTo>
                    <a:pt x="3245" y="17384"/>
                    <a:pt x="1819" y="17634"/>
                    <a:pt x="1035" y="17274"/>
                  </a:cubicBezTo>
                  <a:cubicBezTo>
                    <a:pt x="0" y="16819"/>
                    <a:pt x="596" y="15565"/>
                    <a:pt x="1035" y="14876"/>
                  </a:cubicBezTo>
                  <a:cubicBezTo>
                    <a:pt x="1677" y="13794"/>
                    <a:pt x="2414" y="12775"/>
                    <a:pt x="3229" y="11819"/>
                  </a:cubicBezTo>
                  <a:cubicBezTo>
                    <a:pt x="3637" y="11333"/>
                    <a:pt x="4091" y="10879"/>
                    <a:pt x="4405" y="10299"/>
                  </a:cubicBezTo>
                  <a:cubicBezTo>
                    <a:pt x="4844" y="9452"/>
                    <a:pt x="4656" y="8481"/>
                    <a:pt x="4624" y="7572"/>
                  </a:cubicBezTo>
                  <a:cubicBezTo>
                    <a:pt x="4499" y="4907"/>
                    <a:pt x="4953" y="2039"/>
                    <a:pt x="678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123"/>
            <p:cNvSpPr/>
            <p:nvPr/>
          </p:nvSpPr>
          <p:spPr>
            <a:xfrm>
              <a:off x="6514375" y="2471575"/>
              <a:ext cx="161875" cy="460450"/>
            </a:xfrm>
            <a:custGeom>
              <a:avLst/>
              <a:gdLst/>
              <a:ahLst/>
              <a:cxnLst/>
              <a:rect l="l" t="t" r="r" b="b"/>
              <a:pathLst>
                <a:path w="6475" h="18418" extrusionOk="0">
                  <a:moveTo>
                    <a:pt x="1" y="1"/>
                  </a:moveTo>
                  <a:cubicBezTo>
                    <a:pt x="1788" y="2775"/>
                    <a:pt x="3543" y="5581"/>
                    <a:pt x="4672" y="8700"/>
                  </a:cubicBezTo>
                  <a:cubicBezTo>
                    <a:pt x="5268" y="10236"/>
                    <a:pt x="5659" y="11866"/>
                    <a:pt x="5879" y="13496"/>
                  </a:cubicBezTo>
                  <a:cubicBezTo>
                    <a:pt x="6130" y="15126"/>
                    <a:pt x="6349" y="16772"/>
                    <a:pt x="6255" y="18418"/>
                  </a:cubicBezTo>
                  <a:cubicBezTo>
                    <a:pt x="6474" y="17681"/>
                    <a:pt x="6412" y="16741"/>
                    <a:pt x="6396" y="15926"/>
                  </a:cubicBezTo>
                  <a:cubicBezTo>
                    <a:pt x="6318" y="14264"/>
                    <a:pt x="5957" y="12634"/>
                    <a:pt x="5503" y="11035"/>
                  </a:cubicBezTo>
                  <a:cubicBezTo>
                    <a:pt x="4688" y="7822"/>
                    <a:pt x="3449" y="4672"/>
                    <a:pt x="1490" y="1976"/>
                  </a:cubicBezTo>
                  <a:cubicBezTo>
                    <a:pt x="1004" y="1333"/>
                    <a:pt x="518" y="565"/>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2" name="Google Shape;2432;p123"/>
          <p:cNvGrpSpPr/>
          <p:nvPr/>
        </p:nvGrpSpPr>
        <p:grpSpPr>
          <a:xfrm>
            <a:off x="4929516" y="1290008"/>
            <a:ext cx="1108012" cy="1460705"/>
            <a:chOff x="4645225" y="1614175"/>
            <a:chExt cx="999650" cy="1317850"/>
          </a:xfrm>
        </p:grpSpPr>
        <p:sp>
          <p:nvSpPr>
            <p:cNvPr id="2433" name="Google Shape;2433;p123"/>
            <p:cNvSpPr/>
            <p:nvPr/>
          </p:nvSpPr>
          <p:spPr>
            <a:xfrm>
              <a:off x="4899925" y="2375950"/>
              <a:ext cx="226525" cy="556075"/>
            </a:xfrm>
            <a:custGeom>
              <a:avLst/>
              <a:gdLst/>
              <a:ahLst/>
              <a:cxnLst/>
              <a:rect l="l" t="t" r="r" b="b"/>
              <a:pathLst>
                <a:path w="9061" h="22243" extrusionOk="0">
                  <a:moveTo>
                    <a:pt x="7164" y="1"/>
                  </a:moveTo>
                  <a:lnTo>
                    <a:pt x="7164" y="1"/>
                  </a:lnTo>
                  <a:cubicBezTo>
                    <a:pt x="7477" y="910"/>
                    <a:pt x="7979" y="1897"/>
                    <a:pt x="8198" y="2885"/>
                  </a:cubicBezTo>
                  <a:cubicBezTo>
                    <a:pt x="9061" y="5926"/>
                    <a:pt x="7713" y="8982"/>
                    <a:pt x="6270" y="11631"/>
                  </a:cubicBezTo>
                  <a:cubicBezTo>
                    <a:pt x="4311" y="15236"/>
                    <a:pt x="2054" y="18685"/>
                    <a:pt x="1" y="22243"/>
                  </a:cubicBezTo>
                  <a:cubicBezTo>
                    <a:pt x="1772" y="19797"/>
                    <a:pt x="3449" y="17101"/>
                    <a:pt x="4970" y="14421"/>
                  </a:cubicBezTo>
                  <a:cubicBezTo>
                    <a:pt x="5973" y="12634"/>
                    <a:pt x="6866" y="10769"/>
                    <a:pt x="7697" y="8888"/>
                  </a:cubicBezTo>
                  <a:cubicBezTo>
                    <a:pt x="8089" y="7932"/>
                    <a:pt x="8465" y="6960"/>
                    <a:pt x="8622" y="5926"/>
                  </a:cubicBezTo>
                  <a:cubicBezTo>
                    <a:pt x="8966" y="3841"/>
                    <a:pt x="8151" y="1788"/>
                    <a:pt x="716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123"/>
            <p:cNvSpPr/>
            <p:nvPr/>
          </p:nvSpPr>
          <p:spPr>
            <a:xfrm>
              <a:off x="4645225" y="1614175"/>
              <a:ext cx="281775" cy="648675"/>
            </a:xfrm>
            <a:custGeom>
              <a:avLst/>
              <a:gdLst/>
              <a:ahLst/>
              <a:cxnLst/>
              <a:rect l="l" t="t" r="r" b="b"/>
              <a:pathLst>
                <a:path w="11271" h="25947" extrusionOk="0">
                  <a:moveTo>
                    <a:pt x="4687" y="1"/>
                  </a:moveTo>
                  <a:lnTo>
                    <a:pt x="4687" y="1"/>
                  </a:lnTo>
                  <a:cubicBezTo>
                    <a:pt x="3088" y="2039"/>
                    <a:pt x="2352" y="4891"/>
                    <a:pt x="2649" y="7493"/>
                  </a:cubicBezTo>
                  <a:cubicBezTo>
                    <a:pt x="2739" y="8347"/>
                    <a:pt x="3015" y="9158"/>
                    <a:pt x="3081" y="9980"/>
                  </a:cubicBezTo>
                  <a:lnTo>
                    <a:pt x="3081" y="9980"/>
                  </a:lnTo>
                  <a:cubicBezTo>
                    <a:pt x="2810" y="9958"/>
                    <a:pt x="2549" y="9864"/>
                    <a:pt x="2289" y="9782"/>
                  </a:cubicBezTo>
                  <a:lnTo>
                    <a:pt x="1944" y="9656"/>
                  </a:lnTo>
                  <a:lnTo>
                    <a:pt x="1944" y="9656"/>
                  </a:lnTo>
                  <a:cubicBezTo>
                    <a:pt x="2262" y="10019"/>
                    <a:pt x="2637" y="10353"/>
                    <a:pt x="3099" y="10517"/>
                  </a:cubicBezTo>
                  <a:lnTo>
                    <a:pt x="3099" y="10517"/>
                  </a:lnTo>
                  <a:cubicBezTo>
                    <a:pt x="3043" y="11032"/>
                    <a:pt x="2796" y="11502"/>
                    <a:pt x="2461" y="11913"/>
                  </a:cubicBezTo>
                  <a:cubicBezTo>
                    <a:pt x="1944" y="12556"/>
                    <a:pt x="1160" y="12916"/>
                    <a:pt x="612" y="13512"/>
                  </a:cubicBezTo>
                  <a:cubicBezTo>
                    <a:pt x="16" y="14123"/>
                    <a:pt x="0" y="15299"/>
                    <a:pt x="831" y="15722"/>
                  </a:cubicBezTo>
                  <a:cubicBezTo>
                    <a:pt x="1239" y="15973"/>
                    <a:pt x="1944" y="16098"/>
                    <a:pt x="1960" y="16663"/>
                  </a:cubicBezTo>
                  <a:cubicBezTo>
                    <a:pt x="1866" y="17227"/>
                    <a:pt x="1082" y="17196"/>
                    <a:pt x="737" y="17619"/>
                  </a:cubicBezTo>
                  <a:cubicBezTo>
                    <a:pt x="330" y="18089"/>
                    <a:pt x="455" y="18810"/>
                    <a:pt x="831" y="19265"/>
                  </a:cubicBezTo>
                  <a:cubicBezTo>
                    <a:pt x="1159" y="19661"/>
                    <a:pt x="1606" y="19890"/>
                    <a:pt x="2047" y="20088"/>
                  </a:cubicBezTo>
                  <a:lnTo>
                    <a:pt x="2047" y="20088"/>
                  </a:lnTo>
                  <a:cubicBezTo>
                    <a:pt x="1487" y="20574"/>
                    <a:pt x="955" y="21340"/>
                    <a:pt x="1427" y="22055"/>
                  </a:cubicBezTo>
                  <a:cubicBezTo>
                    <a:pt x="1521" y="22196"/>
                    <a:pt x="1678" y="22321"/>
                    <a:pt x="1850" y="22384"/>
                  </a:cubicBezTo>
                  <a:cubicBezTo>
                    <a:pt x="1919" y="22409"/>
                    <a:pt x="1989" y="22418"/>
                    <a:pt x="2060" y="22418"/>
                  </a:cubicBezTo>
                  <a:cubicBezTo>
                    <a:pt x="2209" y="22418"/>
                    <a:pt x="2358" y="22379"/>
                    <a:pt x="2490" y="22379"/>
                  </a:cubicBezTo>
                  <a:cubicBezTo>
                    <a:pt x="2566" y="22379"/>
                    <a:pt x="2635" y="22391"/>
                    <a:pt x="2696" y="22431"/>
                  </a:cubicBezTo>
                  <a:cubicBezTo>
                    <a:pt x="2775" y="22493"/>
                    <a:pt x="2838" y="22603"/>
                    <a:pt x="2853" y="22744"/>
                  </a:cubicBezTo>
                  <a:cubicBezTo>
                    <a:pt x="2900" y="23183"/>
                    <a:pt x="2947" y="23669"/>
                    <a:pt x="3088" y="24092"/>
                  </a:cubicBezTo>
                  <a:cubicBezTo>
                    <a:pt x="3394" y="25174"/>
                    <a:pt x="4175" y="25946"/>
                    <a:pt x="5213" y="25946"/>
                  </a:cubicBezTo>
                  <a:cubicBezTo>
                    <a:pt x="5453" y="25946"/>
                    <a:pt x="5707" y="25905"/>
                    <a:pt x="5972" y="25816"/>
                  </a:cubicBezTo>
                  <a:lnTo>
                    <a:pt x="7712" y="25315"/>
                  </a:lnTo>
                  <a:cubicBezTo>
                    <a:pt x="8872" y="24986"/>
                    <a:pt x="10126" y="24751"/>
                    <a:pt x="11270" y="24563"/>
                  </a:cubicBezTo>
                  <a:lnTo>
                    <a:pt x="11270" y="24563"/>
                  </a:lnTo>
                  <a:cubicBezTo>
                    <a:pt x="9515" y="24657"/>
                    <a:pt x="7618" y="25174"/>
                    <a:pt x="5925" y="25628"/>
                  </a:cubicBezTo>
                  <a:cubicBezTo>
                    <a:pt x="5689" y="25703"/>
                    <a:pt x="5467" y="25737"/>
                    <a:pt x="5260" y="25737"/>
                  </a:cubicBezTo>
                  <a:cubicBezTo>
                    <a:pt x="3986" y="25737"/>
                    <a:pt x="3275" y="24433"/>
                    <a:pt x="3167" y="23152"/>
                  </a:cubicBezTo>
                  <a:cubicBezTo>
                    <a:pt x="3135" y="22838"/>
                    <a:pt x="3167" y="22446"/>
                    <a:pt x="2869" y="22211"/>
                  </a:cubicBezTo>
                  <a:cubicBezTo>
                    <a:pt x="2755" y="22132"/>
                    <a:pt x="2637" y="22110"/>
                    <a:pt x="2520" y="22110"/>
                  </a:cubicBezTo>
                  <a:cubicBezTo>
                    <a:pt x="2379" y="22110"/>
                    <a:pt x="2238" y="22142"/>
                    <a:pt x="2109" y="22142"/>
                  </a:cubicBezTo>
                  <a:cubicBezTo>
                    <a:pt x="2052" y="22142"/>
                    <a:pt x="1996" y="22136"/>
                    <a:pt x="1944" y="22117"/>
                  </a:cubicBezTo>
                  <a:cubicBezTo>
                    <a:pt x="1709" y="22055"/>
                    <a:pt x="1568" y="21788"/>
                    <a:pt x="1537" y="21537"/>
                  </a:cubicBezTo>
                  <a:cubicBezTo>
                    <a:pt x="1458" y="20879"/>
                    <a:pt x="2085" y="20424"/>
                    <a:pt x="2524" y="20017"/>
                  </a:cubicBezTo>
                  <a:cubicBezTo>
                    <a:pt x="1975" y="19782"/>
                    <a:pt x="1380" y="19562"/>
                    <a:pt x="1004" y="19108"/>
                  </a:cubicBezTo>
                  <a:cubicBezTo>
                    <a:pt x="690" y="18747"/>
                    <a:pt x="565" y="18120"/>
                    <a:pt x="894" y="17744"/>
                  </a:cubicBezTo>
                  <a:cubicBezTo>
                    <a:pt x="1051" y="17556"/>
                    <a:pt x="1301" y="17462"/>
                    <a:pt x="1552" y="17337"/>
                  </a:cubicBezTo>
                  <a:cubicBezTo>
                    <a:pt x="2007" y="17149"/>
                    <a:pt x="2320" y="16694"/>
                    <a:pt x="1960" y="16239"/>
                  </a:cubicBezTo>
                  <a:cubicBezTo>
                    <a:pt x="1521" y="15707"/>
                    <a:pt x="627" y="15754"/>
                    <a:pt x="361" y="15048"/>
                  </a:cubicBezTo>
                  <a:cubicBezTo>
                    <a:pt x="47" y="14249"/>
                    <a:pt x="612" y="13465"/>
                    <a:pt x="1270" y="13042"/>
                  </a:cubicBezTo>
                  <a:cubicBezTo>
                    <a:pt x="2179" y="12415"/>
                    <a:pt x="3151" y="11600"/>
                    <a:pt x="3245" y="10424"/>
                  </a:cubicBezTo>
                  <a:cubicBezTo>
                    <a:pt x="3030" y="10346"/>
                    <a:pt x="2820" y="10231"/>
                    <a:pt x="2632" y="10087"/>
                  </a:cubicBezTo>
                  <a:lnTo>
                    <a:pt x="2632" y="10087"/>
                  </a:lnTo>
                  <a:cubicBezTo>
                    <a:pt x="2844" y="10149"/>
                    <a:pt x="3065" y="10189"/>
                    <a:pt x="3292" y="10189"/>
                  </a:cubicBezTo>
                  <a:cubicBezTo>
                    <a:pt x="3292" y="9264"/>
                    <a:pt x="2963" y="8387"/>
                    <a:pt x="2885" y="7477"/>
                  </a:cubicBezTo>
                  <a:cubicBezTo>
                    <a:pt x="2555" y="4876"/>
                    <a:pt x="3276" y="2195"/>
                    <a:pt x="468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123"/>
            <p:cNvSpPr/>
            <p:nvPr/>
          </p:nvSpPr>
          <p:spPr>
            <a:xfrm>
              <a:off x="5313725" y="2162775"/>
              <a:ext cx="331150" cy="769250"/>
            </a:xfrm>
            <a:custGeom>
              <a:avLst/>
              <a:gdLst/>
              <a:ahLst/>
              <a:cxnLst/>
              <a:rect l="l" t="t" r="r" b="b"/>
              <a:pathLst>
                <a:path w="13246" h="30770" extrusionOk="0">
                  <a:moveTo>
                    <a:pt x="1" y="1"/>
                  </a:moveTo>
                  <a:lnTo>
                    <a:pt x="1" y="1"/>
                  </a:lnTo>
                  <a:cubicBezTo>
                    <a:pt x="111" y="1349"/>
                    <a:pt x="581" y="2807"/>
                    <a:pt x="1192" y="4092"/>
                  </a:cubicBezTo>
                  <a:cubicBezTo>
                    <a:pt x="1803" y="5377"/>
                    <a:pt x="2618" y="6553"/>
                    <a:pt x="3418" y="7728"/>
                  </a:cubicBezTo>
                  <a:cubicBezTo>
                    <a:pt x="5001" y="10079"/>
                    <a:pt x="6631" y="12399"/>
                    <a:pt x="8261" y="14719"/>
                  </a:cubicBezTo>
                  <a:cubicBezTo>
                    <a:pt x="9844" y="17070"/>
                    <a:pt x="11036" y="19688"/>
                    <a:pt x="11757" y="22415"/>
                  </a:cubicBezTo>
                  <a:cubicBezTo>
                    <a:pt x="12493" y="25127"/>
                    <a:pt x="13152" y="27948"/>
                    <a:pt x="12964" y="30770"/>
                  </a:cubicBezTo>
                  <a:cubicBezTo>
                    <a:pt x="13246" y="29437"/>
                    <a:pt x="13058" y="27901"/>
                    <a:pt x="12901" y="26522"/>
                  </a:cubicBezTo>
                  <a:cubicBezTo>
                    <a:pt x="12493" y="23700"/>
                    <a:pt x="11631" y="20957"/>
                    <a:pt x="10409" y="18387"/>
                  </a:cubicBezTo>
                  <a:cubicBezTo>
                    <a:pt x="8606" y="14515"/>
                    <a:pt x="5988" y="11114"/>
                    <a:pt x="3637" y="7572"/>
                  </a:cubicBezTo>
                  <a:cubicBezTo>
                    <a:pt x="2838" y="6412"/>
                    <a:pt x="2007" y="5252"/>
                    <a:pt x="1365" y="3998"/>
                  </a:cubicBezTo>
                  <a:cubicBezTo>
                    <a:pt x="706" y="2744"/>
                    <a:pt x="283" y="1396"/>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124"/>
          <p:cNvSpPr txBox="1">
            <a:spLocks noGrp="1"/>
          </p:cNvSpPr>
          <p:nvPr>
            <p:ph type="body" idx="1"/>
          </p:nvPr>
        </p:nvSpPr>
        <p:spPr>
          <a:xfrm>
            <a:off x="713100" y="1827375"/>
            <a:ext cx="36783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Photos</a:t>
            </a:r>
            <a:endParaRPr sz="2500" b="1">
              <a:solidFill>
                <a:schemeClr val="lt2"/>
              </a:solidFill>
              <a:latin typeface="DM Serif Text"/>
              <a:ea typeface="DM Serif Text"/>
              <a:cs typeface="DM Serif Text"/>
              <a:sym typeface="DM Serif Text"/>
            </a:endParaRPr>
          </a:p>
          <a:p>
            <a:pPr marL="0" lvl="0" indent="0" algn="l" rtl="0">
              <a:spcBef>
                <a:spcPts val="0"/>
              </a:spcBef>
              <a:spcAft>
                <a:spcPts val="0"/>
              </a:spcAft>
              <a:buNone/>
            </a:pPr>
            <a:endParaRPr sz="600" b="1">
              <a:solidFill>
                <a:schemeClr val="lt2"/>
              </a:solidFill>
              <a:latin typeface="DM Serif Text"/>
              <a:ea typeface="DM Serif Text"/>
              <a:cs typeface="DM Serif Text"/>
              <a:sym typeface="DM Serif Text"/>
            </a:endParaRPr>
          </a:p>
          <a:p>
            <a:pPr marL="457200" lvl="0" indent="-317500" algn="l" rtl="0">
              <a:spcBef>
                <a:spcPts val="0"/>
              </a:spcBef>
              <a:spcAft>
                <a:spcPts val="0"/>
              </a:spcAft>
              <a:buSzPts val="1400"/>
              <a:buChar char="●"/>
            </a:pPr>
            <a:r>
              <a:rPr lang="en-GB" sz="1400">
                <a:solidFill>
                  <a:schemeClr val="hlink"/>
                </a:solidFill>
                <a:uFill>
                  <a:noFill/>
                </a:uFill>
                <a:hlinkClick r:id="rId1"/>
              </a:rPr>
              <a:t>Lonely woman confronting alzheimer disease</a:t>
            </a:r>
            <a:endParaRPr sz="1400"/>
          </a:p>
          <a:p>
            <a:pPr marL="457200" lvl="0" indent="-317500" algn="l" rtl="0">
              <a:spcBef>
                <a:spcPts val="0"/>
              </a:spcBef>
              <a:spcAft>
                <a:spcPts val="0"/>
              </a:spcAft>
              <a:buSzPts val="1400"/>
              <a:buChar char="●"/>
            </a:pPr>
            <a:r>
              <a:rPr lang="en-GB" sz="1400">
                <a:solidFill>
                  <a:schemeClr val="hlink"/>
                </a:solidFill>
                <a:uFill>
                  <a:noFill/>
                </a:uFill>
                <a:hlinkClick r:id="rId2"/>
              </a:rPr>
              <a:t>Medium shot sad woman indoors</a:t>
            </a:r>
            <a:endParaRPr sz="1400"/>
          </a:p>
          <a:p>
            <a:pPr marL="457200" lvl="0" indent="-317500" algn="l" rtl="0">
              <a:spcBef>
                <a:spcPts val="0"/>
              </a:spcBef>
              <a:spcAft>
                <a:spcPts val="0"/>
              </a:spcAft>
              <a:buSzPts val="1400"/>
              <a:buChar char="●"/>
            </a:pPr>
            <a:r>
              <a:rPr lang="en-GB" sz="1400">
                <a:solidFill>
                  <a:schemeClr val="hlink"/>
                </a:solidFill>
                <a:uFill>
                  <a:noFill/>
                </a:uFill>
                <a:hlinkClick r:id="rId3"/>
              </a:rPr>
              <a:t>Mid shot woman therapist with clipboard</a:t>
            </a:r>
            <a:endParaRPr sz="1400"/>
          </a:p>
          <a:p>
            <a:pPr marL="457200" lvl="0" indent="-317500" algn="l" rtl="0">
              <a:spcBef>
                <a:spcPts val="0"/>
              </a:spcBef>
              <a:spcAft>
                <a:spcPts val="0"/>
              </a:spcAft>
              <a:buSzPts val="1400"/>
              <a:buChar char="●"/>
            </a:pPr>
            <a:r>
              <a:rPr lang="en-GB" sz="1400">
                <a:solidFill>
                  <a:schemeClr val="hlink"/>
                </a:solidFill>
                <a:uFill>
                  <a:noFill/>
                </a:uFill>
                <a:hlinkClick r:id="rId4"/>
              </a:rPr>
              <a:t>Happy woman posing medium shot</a:t>
            </a:r>
            <a:endParaRPr sz="1400"/>
          </a:p>
          <a:p>
            <a:pPr marL="457200" lvl="0" indent="-317500" algn="l" rtl="0">
              <a:spcBef>
                <a:spcPts val="0"/>
              </a:spcBef>
              <a:spcAft>
                <a:spcPts val="0"/>
              </a:spcAft>
              <a:buSzPts val="1400"/>
              <a:buChar char="●"/>
            </a:pPr>
            <a:r>
              <a:rPr lang="en-GB" sz="1400">
                <a:solidFill>
                  <a:schemeClr val="hlink"/>
                </a:solidFill>
                <a:uFill>
                  <a:noFill/>
                </a:uFill>
                <a:hlinkClick r:id="rId5"/>
              </a:rPr>
              <a:t>Delivery male with packages</a:t>
            </a:r>
            <a:endParaRPr sz="1400"/>
          </a:p>
        </p:txBody>
      </p:sp>
      <p:sp>
        <p:nvSpPr>
          <p:cNvPr id="2441" name="Google Shape;2441;p124"/>
          <p:cNvSpPr txBox="1">
            <a:spLocks noGrp="1"/>
          </p:cNvSpPr>
          <p:nvPr>
            <p:ph type="body" idx="2"/>
          </p:nvPr>
        </p:nvSpPr>
        <p:spPr>
          <a:xfrm>
            <a:off x="4257300" y="1827375"/>
            <a:ext cx="4173600" cy="27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Vectors</a:t>
            </a:r>
            <a:endParaRPr lang="en-GB"/>
          </a:p>
          <a:p>
            <a:pPr marL="0" lvl="0" indent="0" algn="l" rtl="0">
              <a:spcBef>
                <a:spcPts val="0"/>
              </a:spcBef>
              <a:spcAft>
                <a:spcPts val="0"/>
              </a:spcAft>
              <a:buNone/>
            </a:pPr>
            <a:endParaRPr sz="600"/>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6"/>
              </a:rPr>
              <a:t>Watercolor background design</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7"/>
              </a:rPr>
              <a:t>Abstract watercolor background</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8"/>
              </a:rPr>
              <a:t>Various dot sizes abstract watercolor seamless pattern</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9"/>
              </a:rPr>
              <a:t>Female profile silhouette</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10"/>
              </a:rPr>
              <a:t>Hand painted watercolor abstract watercolor background</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dk1"/>
                </a:solidFill>
                <a:uFill>
                  <a:noFill/>
                </a:uFill>
                <a:latin typeface="Cambay" panose="00000500000000000000"/>
                <a:ea typeface="Cambay" panose="00000500000000000000"/>
                <a:cs typeface="Cambay" panose="00000500000000000000"/>
                <a:sym typeface="Cambay" panose="00000500000000000000"/>
                <a:hlinkClick r:id="rId11"/>
              </a:rPr>
              <a:t>Various brush strokes abstract watercolor seamless pattern</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12"/>
              </a:rPr>
              <a:t>Silhouette of woman with waving hair</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13"/>
              </a:rPr>
              <a:t>Woman profile silhouette</a:t>
            </a:r>
            <a:endParaRPr sz="1400" b="0">
              <a:solidFill>
                <a:schemeClr val="dk1"/>
              </a:solidFill>
              <a:latin typeface="Cambay" panose="00000500000000000000"/>
              <a:ea typeface="Cambay" panose="00000500000000000000"/>
              <a:cs typeface="Cambay" panose="00000500000000000000"/>
              <a:sym typeface="Cambay" panose="00000500000000000000"/>
            </a:endParaRPr>
          </a:p>
        </p:txBody>
      </p:sp>
      <p:sp>
        <p:nvSpPr>
          <p:cNvPr id="2442" name="Google Shape;2442;p1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Resources</a:t>
            </a:r>
            <a:endParaRPr lang="en-GB"/>
          </a:p>
        </p:txBody>
      </p:sp>
      <p:sp>
        <p:nvSpPr>
          <p:cNvPr id="2443" name="Google Shape;2443;p124"/>
          <p:cNvSpPr txBox="1"/>
          <p:nvPr/>
        </p:nvSpPr>
        <p:spPr>
          <a:xfrm>
            <a:off x="713100" y="1274775"/>
            <a:ext cx="77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Did you like the resources on this template? Get them for free at our other websites:</a:t>
            </a:r>
            <a:endParaRPr>
              <a:solidFill>
                <a:schemeClr val="dk1"/>
              </a:solidFill>
              <a:latin typeface="Cambay" panose="00000500000000000000"/>
              <a:ea typeface="Cambay" panose="00000500000000000000"/>
              <a:cs typeface="Cambay" panose="00000500000000000000"/>
              <a:sym typeface="Cambay" panose="0000050000000000000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25"/>
          <p:cNvSpPr txBox="1">
            <a:spLocks noGrp="1"/>
          </p:cNvSpPr>
          <p:nvPr>
            <p:ph type="body" idx="1"/>
          </p:nvPr>
        </p:nvSpPr>
        <p:spPr>
          <a:xfrm>
            <a:off x="713100" y="1827375"/>
            <a:ext cx="36783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r>
              <a:rPr lang="en-GB" sz="2500" b="1">
                <a:solidFill>
                  <a:schemeClr val="lt2"/>
                </a:solidFill>
                <a:latin typeface="DM Serif Text"/>
                <a:ea typeface="DM Serif Text"/>
                <a:cs typeface="DM Serif Text"/>
                <a:sym typeface="DM Serif Text"/>
              </a:rPr>
              <a:t>Photos</a:t>
            </a:r>
            <a:endParaRPr sz="2500" b="1">
              <a:solidFill>
                <a:schemeClr val="lt2"/>
              </a:solidFill>
              <a:latin typeface="DM Serif Text"/>
              <a:ea typeface="DM Serif Text"/>
              <a:cs typeface="DM Serif Text"/>
              <a:sym typeface="DM Serif Text"/>
            </a:endParaRPr>
          </a:p>
          <a:p>
            <a:pPr marL="0" lvl="0" indent="0" algn="l" rtl="0">
              <a:spcBef>
                <a:spcPts val="0"/>
              </a:spcBef>
              <a:spcAft>
                <a:spcPts val="0"/>
              </a:spcAft>
              <a:buNone/>
            </a:pPr>
            <a:endParaRPr sz="600" b="1">
              <a:solidFill>
                <a:schemeClr val="lt2"/>
              </a:solidFill>
              <a:latin typeface="DM Serif Text"/>
              <a:ea typeface="DM Serif Text"/>
              <a:cs typeface="DM Serif Text"/>
              <a:sym typeface="DM Serif Text"/>
            </a:endParaRPr>
          </a:p>
          <a:p>
            <a:pPr marL="457200" lvl="0" indent="-317500" algn="l" rtl="0">
              <a:spcBef>
                <a:spcPts val="0"/>
              </a:spcBef>
              <a:spcAft>
                <a:spcPts val="0"/>
              </a:spcAft>
              <a:buSzPts val="1400"/>
              <a:buChar char="●"/>
            </a:pPr>
            <a:r>
              <a:rPr lang="en-GB" sz="1400">
                <a:solidFill>
                  <a:schemeClr val="hlink"/>
                </a:solidFill>
                <a:uFill>
                  <a:noFill/>
                </a:uFill>
                <a:hlinkClick r:id="rId1"/>
              </a:rPr>
              <a:t>Portrait of smiling man standing</a:t>
            </a:r>
            <a:endParaRPr lang="en-GB" sz="1400">
              <a:solidFill>
                <a:schemeClr val="hlink"/>
              </a:solidFill>
              <a:uFill>
                <a:noFill/>
              </a:uFill>
            </a:endParaRPr>
          </a:p>
          <a:p>
            <a:pPr marL="457200" lvl="0" indent="-317500" algn="l" rtl="0">
              <a:spcBef>
                <a:spcPts val="0"/>
              </a:spcBef>
              <a:spcAft>
                <a:spcPts val="0"/>
              </a:spcAft>
              <a:buSzPts val="1400"/>
              <a:buChar char="●"/>
            </a:pPr>
            <a:r>
              <a:rPr lang="en-GB" sz="1400">
                <a:solidFill>
                  <a:schemeClr val="hlink"/>
                </a:solidFill>
                <a:uFill>
                  <a:noFill/>
                </a:uFill>
                <a:hlinkClick r:id="rId2"/>
              </a:rPr>
              <a:t>Woman doing thumbs up gesture e-learning concept</a:t>
            </a:r>
            <a:endParaRPr sz="1400"/>
          </a:p>
          <a:p>
            <a:pPr marL="457200" lvl="0" indent="-317500" algn="l" rtl="0">
              <a:spcBef>
                <a:spcPts val="0"/>
              </a:spcBef>
              <a:spcAft>
                <a:spcPts val="0"/>
              </a:spcAft>
              <a:buSzPts val="1400"/>
              <a:buChar char="●"/>
            </a:pPr>
            <a:r>
              <a:rPr lang="en-GB" sz="1400">
                <a:solidFill>
                  <a:schemeClr val="hlink"/>
                </a:solidFill>
                <a:uFill>
                  <a:noFill/>
                </a:uFill>
                <a:hlinkClick r:id="rId3"/>
              </a:rPr>
              <a:t>Medium shot beautiful black woman </a:t>
            </a:r>
            <a:endParaRPr sz="1400"/>
          </a:p>
          <a:p>
            <a:pPr marL="457200" lvl="0" indent="-317500" algn="l" rtl="0">
              <a:spcBef>
                <a:spcPts val="0"/>
              </a:spcBef>
              <a:spcAft>
                <a:spcPts val="0"/>
              </a:spcAft>
              <a:buSzPts val="1400"/>
              <a:buChar char="●"/>
            </a:pPr>
            <a:r>
              <a:rPr lang="en-GB" sz="1400">
                <a:solidFill>
                  <a:schemeClr val="hlink"/>
                </a:solidFill>
                <a:uFill>
                  <a:noFill/>
                </a:uFill>
                <a:hlinkClick r:id="rId4"/>
              </a:rPr>
              <a:t>Close-up of psychologist keeping his hands together while listening to her female patient</a:t>
            </a:r>
            <a:endParaRPr sz="1400"/>
          </a:p>
        </p:txBody>
      </p:sp>
      <p:sp>
        <p:nvSpPr>
          <p:cNvPr id="2449" name="Google Shape;2449;p125"/>
          <p:cNvSpPr txBox="1">
            <a:spLocks noGrp="1"/>
          </p:cNvSpPr>
          <p:nvPr>
            <p:ph type="body" idx="2"/>
          </p:nvPr>
        </p:nvSpPr>
        <p:spPr>
          <a:xfrm>
            <a:off x="4257300" y="1827375"/>
            <a:ext cx="4173600" cy="27768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5"/>
              </a:rPr>
              <a:t>Full shot sad woman in bed</a:t>
            </a:r>
            <a:endParaRPr sz="1400" b="0">
              <a:solidFill>
                <a:schemeClr val="dk2"/>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6"/>
              </a:rPr>
              <a:t>Medium shot woman on couch</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7"/>
              </a:rPr>
              <a:t>Medium shot girl with adhd at desk</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0" lvl="0" indent="0" algn="l" rtl="0">
              <a:spcBef>
                <a:spcPts val="0"/>
              </a:spcBef>
              <a:spcAft>
                <a:spcPts val="0"/>
              </a:spcAft>
              <a:buNone/>
            </a:pPr>
            <a:r>
              <a:rPr lang="en-GB"/>
              <a:t>Vectors</a:t>
            </a:r>
            <a:endParaRPr lang="en-GB"/>
          </a:p>
          <a:p>
            <a:pPr marL="0" lvl="0" indent="0" algn="l" rtl="0">
              <a:spcBef>
                <a:spcPts val="0"/>
              </a:spcBef>
              <a:spcAft>
                <a:spcPts val="0"/>
              </a:spcAft>
              <a:buNone/>
            </a:pPr>
            <a:endParaRPr sz="600"/>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8"/>
              </a:rPr>
              <a:t>Watercolor red polka dot background</a:t>
            </a:r>
            <a:r>
              <a:rPr lang="en-GB" sz="1400" b="0">
                <a:solidFill>
                  <a:schemeClr val="dk1"/>
                </a:solidFill>
                <a:latin typeface="Cambay" panose="00000500000000000000"/>
                <a:ea typeface="Cambay" panose="00000500000000000000"/>
                <a:cs typeface="Cambay" panose="00000500000000000000"/>
                <a:sym typeface="Cambay" panose="00000500000000000000"/>
              </a:rPr>
              <a:t> I</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9"/>
              </a:rPr>
              <a:t>Watercolor red polka dot background</a:t>
            </a:r>
            <a:r>
              <a:rPr lang="en-GB" sz="1400" b="0">
                <a:solidFill>
                  <a:schemeClr val="dk1"/>
                </a:solidFill>
                <a:latin typeface="Cambay" panose="00000500000000000000"/>
                <a:ea typeface="Cambay" panose="00000500000000000000"/>
                <a:cs typeface="Cambay" panose="00000500000000000000"/>
                <a:sym typeface="Cambay" panose="00000500000000000000"/>
              </a:rPr>
              <a:t> II</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10"/>
              </a:rPr>
              <a:t>Watercolor red polka dot background</a:t>
            </a:r>
            <a:r>
              <a:rPr lang="en-GB" sz="1400" b="0">
                <a:solidFill>
                  <a:schemeClr val="dk1"/>
                </a:solidFill>
                <a:latin typeface="Cambay" panose="00000500000000000000"/>
                <a:ea typeface="Cambay" panose="00000500000000000000"/>
                <a:cs typeface="Cambay" panose="00000500000000000000"/>
                <a:sym typeface="Cambay" panose="00000500000000000000"/>
              </a:rPr>
              <a:t> III</a:t>
            </a:r>
            <a:endParaRPr sz="1400" b="0">
              <a:solidFill>
                <a:schemeClr val="dk1"/>
              </a:solidFill>
              <a:latin typeface="Cambay" panose="00000500000000000000"/>
              <a:ea typeface="Cambay" panose="00000500000000000000"/>
              <a:cs typeface="Cambay" panose="00000500000000000000"/>
              <a:sym typeface="Cambay" panose="00000500000000000000"/>
            </a:endParaRPr>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11"/>
              </a:rPr>
              <a:t>Woman face side silhouettes</a:t>
            </a:r>
            <a:endParaRPr sz="1400">
              <a:solidFill>
                <a:schemeClr val="dk1"/>
              </a:solidFill>
              <a:latin typeface="Cambay" panose="00000500000000000000"/>
              <a:ea typeface="Cambay" panose="00000500000000000000"/>
              <a:cs typeface="Cambay" panose="00000500000000000000"/>
              <a:sym typeface="Cambay" panose="00000500000000000000"/>
            </a:endParaRPr>
          </a:p>
          <a:p>
            <a:pPr marL="0" lvl="0" indent="0" algn="l" rtl="0">
              <a:spcBef>
                <a:spcPts val="0"/>
              </a:spcBef>
              <a:spcAft>
                <a:spcPts val="0"/>
              </a:spcAft>
              <a:buClr>
                <a:schemeClr val="dk1"/>
              </a:buClr>
              <a:buSzPts val="1100"/>
              <a:buFont typeface="Arial" panose="020B0604020202020204"/>
              <a:buNone/>
            </a:pPr>
            <a:r>
              <a:rPr lang="en-GB"/>
              <a:t>Icons</a:t>
            </a:r>
            <a:endParaRPr lang="en-GB"/>
          </a:p>
          <a:p>
            <a:pPr marL="0" lvl="0" indent="0" algn="l" rtl="0">
              <a:spcBef>
                <a:spcPts val="0"/>
              </a:spcBef>
              <a:spcAft>
                <a:spcPts val="0"/>
              </a:spcAft>
              <a:buClr>
                <a:schemeClr val="dk1"/>
              </a:buClr>
              <a:buSzPts val="1100"/>
              <a:buFont typeface="Arial" panose="020B0604020202020204"/>
              <a:buNone/>
            </a:pPr>
            <a:endParaRPr sz="600"/>
          </a:p>
          <a:p>
            <a:pPr marL="457200" lvl="0" indent="-317500" algn="l" rtl="0">
              <a:spcBef>
                <a:spcPts val="0"/>
              </a:spcBef>
              <a:spcAft>
                <a:spcPts val="0"/>
              </a:spcAft>
              <a:buSzPts val="1400"/>
              <a:buFont typeface="Cambay" panose="00000500000000000000"/>
              <a:buChar char="●"/>
            </a:pPr>
            <a:r>
              <a:rPr lang="en-GB" sz="1400" b="0">
                <a:solidFill>
                  <a:schemeClr val="hlink"/>
                </a:solidFill>
                <a:uFill>
                  <a:noFill/>
                </a:uFill>
                <a:latin typeface="Cambay" panose="00000500000000000000"/>
                <a:ea typeface="Cambay" panose="00000500000000000000"/>
                <a:cs typeface="Cambay" panose="00000500000000000000"/>
                <a:sym typeface="Cambay" panose="00000500000000000000"/>
                <a:hlinkClick r:id="rId12"/>
              </a:rPr>
              <a:t>Icon Pack: Mental Health | Lineal</a:t>
            </a:r>
            <a:endParaRPr sz="1400">
              <a:solidFill>
                <a:schemeClr val="dk1"/>
              </a:solidFill>
              <a:latin typeface="Cambay" panose="00000500000000000000"/>
              <a:ea typeface="Cambay" panose="00000500000000000000"/>
              <a:cs typeface="Cambay" panose="00000500000000000000"/>
              <a:sym typeface="Cambay" panose="00000500000000000000"/>
            </a:endParaRPr>
          </a:p>
        </p:txBody>
      </p:sp>
      <p:sp>
        <p:nvSpPr>
          <p:cNvPr id="2450" name="Google Shape;2450;p1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Premium resources</a:t>
            </a:r>
            <a:endParaRPr lang="en-GB"/>
          </a:p>
        </p:txBody>
      </p:sp>
      <p:sp>
        <p:nvSpPr>
          <p:cNvPr id="2451" name="Google Shape;2451;p125"/>
          <p:cNvSpPr txBox="1"/>
          <p:nvPr/>
        </p:nvSpPr>
        <p:spPr>
          <a:xfrm>
            <a:off x="713100" y="1274775"/>
            <a:ext cx="77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Cambay" panose="00000500000000000000"/>
                <a:ea typeface="Cambay" panose="00000500000000000000"/>
                <a:cs typeface="Cambay" panose="00000500000000000000"/>
                <a:sym typeface="Cambay" panose="00000500000000000000"/>
              </a:rPr>
              <a:t>Did you like the resources on this template? Get them for free at our other websites:</a:t>
            </a:r>
            <a:endParaRPr>
              <a:solidFill>
                <a:schemeClr val="dk1"/>
              </a:solidFill>
              <a:latin typeface="Cambay" panose="00000500000000000000"/>
              <a:ea typeface="Cambay" panose="00000500000000000000"/>
              <a:cs typeface="Cambay" panose="00000500000000000000"/>
              <a:sym typeface="Cambay" panose="0000050000000000000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55"/>
        <p:cNvGrpSpPr/>
        <p:nvPr/>
      </p:nvGrpSpPr>
      <p:grpSpPr>
        <a:xfrm>
          <a:off x="0" y="0"/>
          <a:ext cx="0" cy="0"/>
          <a:chOff x="0" y="0"/>
          <a:chExt cx="0" cy="0"/>
        </a:xfrm>
      </p:grpSpPr>
      <p:sp>
        <p:nvSpPr>
          <p:cNvPr id="2456" name="Google Shape;2456;p12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Instructions for use</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2457" name="Google Shape;2457;p12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sz="1200">
                <a:solidFill>
                  <a:srgbClr val="FFFFFF"/>
                </a:solidFill>
                <a:latin typeface="Arial" panose="020B0604020202020204"/>
                <a:ea typeface="Arial" panose="020B0604020202020204"/>
                <a:cs typeface="Arial" panose="020B0604020202020204"/>
                <a:sym typeface="Arial" panose="020B0604020202020204"/>
              </a:rPr>
              <a:t>In order to use this template, you must credit </a:t>
            </a:r>
            <a:r>
              <a:rPr lang="en-GB" b="1" u="sng">
                <a:solidFill>
                  <a:srgbClr val="869FB2"/>
                </a:solidFill>
                <a:latin typeface="Arial" panose="020B0604020202020204"/>
                <a:ea typeface="Arial" panose="020B0604020202020204"/>
                <a:cs typeface="Arial" panose="020B0604020202020204"/>
                <a:sym typeface="Arial" panose="020B0604020202020204"/>
              </a:rPr>
              <a:t>S</a:t>
            </a:r>
            <a:r>
              <a:rPr lang="en-GB" sz="1200" b="1" u="sng">
                <a:solidFill>
                  <a:srgbClr val="869FB2"/>
                </a:solidFill>
                <a:latin typeface="Arial" panose="020B0604020202020204"/>
                <a:ea typeface="Arial" panose="020B0604020202020204"/>
                <a:cs typeface="Arial" panose="020B0604020202020204"/>
                <a:sym typeface="Arial" panose="020B0604020202020204"/>
                <a:hlinkClick r:id="rId1"/>
              </a:rPr>
              <a:t>lidesgo</a:t>
            </a:r>
            <a:r>
              <a:rPr lang="en-GB" sz="1200">
                <a:solidFill>
                  <a:srgbClr val="435D74"/>
                </a:solidFill>
                <a:latin typeface="Arial" panose="020B0604020202020204"/>
                <a:ea typeface="Arial" panose="020B0604020202020204"/>
                <a:cs typeface="Arial" panose="020B0604020202020204"/>
                <a:sym typeface="Arial" panose="020B0604020202020204"/>
              </a:rPr>
              <a:t> </a:t>
            </a:r>
            <a:r>
              <a:rPr lang="en-GB" sz="1200">
                <a:solidFill>
                  <a:srgbClr val="FFFFFF"/>
                </a:solidFill>
                <a:latin typeface="Arial" panose="020B0604020202020204"/>
                <a:ea typeface="Arial" panose="020B0604020202020204"/>
                <a:cs typeface="Arial" panose="020B0604020202020204"/>
                <a:sym typeface="Arial" panose="020B0604020202020204"/>
              </a:rPr>
              <a:t>by keeping the </a:t>
            </a:r>
            <a:r>
              <a:rPr lang="en-GB" sz="1200" b="1">
                <a:solidFill>
                  <a:srgbClr val="869FB2"/>
                </a:solidFill>
                <a:uFill>
                  <a:noFill/>
                </a:uFill>
                <a:latin typeface="Arial" panose="020B0604020202020204"/>
                <a:ea typeface="Arial" panose="020B0604020202020204"/>
                <a:cs typeface="Arial" panose="020B0604020202020204"/>
                <a:sym typeface="Arial" panose="020B0604020202020204"/>
                <a:hlinkClick r:id="" action="ppaction://noaction"/>
              </a:rPr>
              <a:t>Thanks</a:t>
            </a:r>
            <a:r>
              <a:rPr lang="en-GB" sz="1200">
                <a:solidFill>
                  <a:srgbClr val="FFFFFF"/>
                </a:solidFill>
                <a:latin typeface="Arial" panose="020B0604020202020204"/>
                <a:ea typeface="Arial" panose="020B0604020202020204"/>
                <a:cs typeface="Arial" panose="020B0604020202020204"/>
                <a:sym typeface="Arial" panose="020B0604020202020204"/>
              </a:rPr>
              <a:t> slide.</a:t>
            </a:r>
            <a:endParaRPr sz="1200">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0"/>
              </a:spcAft>
              <a:buNone/>
            </a:pPr>
            <a:r>
              <a:rPr lang="en-GB" sz="1100" b="1">
                <a:solidFill>
                  <a:srgbClr val="869FB2"/>
                </a:solidFill>
                <a:latin typeface="Arial" panose="020B0604020202020204"/>
                <a:ea typeface="Arial" panose="020B0604020202020204"/>
                <a:cs typeface="Arial" panose="020B0604020202020204"/>
                <a:sym typeface="Arial" panose="020B0604020202020204"/>
              </a:rPr>
              <a:t>You are allowed to:</a:t>
            </a:r>
            <a:endParaRPr sz="1100" b="1">
              <a:solidFill>
                <a:srgbClr val="869FB2"/>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40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Modify this template.</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Use it for both personal and commercial projects.</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1400"/>
              </a:spcBef>
              <a:spcAft>
                <a:spcPts val="0"/>
              </a:spcAft>
              <a:buNone/>
            </a:pPr>
            <a:r>
              <a:rPr lang="en-GB" sz="1100" b="1">
                <a:solidFill>
                  <a:srgbClr val="869FB2"/>
                </a:solidFill>
                <a:latin typeface="Arial" panose="020B0604020202020204"/>
                <a:ea typeface="Arial" panose="020B0604020202020204"/>
                <a:cs typeface="Arial" panose="020B0604020202020204"/>
                <a:sym typeface="Arial" panose="020B0604020202020204"/>
              </a:rPr>
              <a:t>You are not allowed to:</a:t>
            </a:r>
            <a:endParaRPr sz="1100" b="1">
              <a:solidFill>
                <a:srgbClr val="869FB2"/>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40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Sublicense, sell or rent any of Slidesgo Content (or a modified version of Slidesgo Content).</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Distribute Slidesgo Content unless it has been expressly authorized by Slidesgo.</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Include Slidesgo Content in an online or offline database or file.</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Offer Slidesgo templates (or modified versions of Slidesgo templates) for download.</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 Acquire the copyright of Slidesgo Content.</a:t>
            </a:r>
            <a:endParaRPr sz="1100">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100">
              <a:solidFill>
                <a:srgbClr val="435D74"/>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p:txBody>
      </p:sp>
      <p:sp>
        <p:nvSpPr>
          <p:cNvPr id="2458" name="Google Shape;2458;p12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Arial" panose="020B0604020202020204"/>
                <a:ea typeface="Arial" panose="020B0604020202020204"/>
                <a:cs typeface="Arial" panose="020B0604020202020204"/>
                <a:sym typeface="Arial" panose="020B0604020202020204"/>
              </a:rPr>
              <a:t>For more information about editing slides, please </a:t>
            </a:r>
            <a:r>
              <a:rPr lang="en-GB">
                <a:solidFill>
                  <a:srgbClr val="FFFFFF"/>
                </a:solidFill>
                <a:latin typeface="Arial" panose="020B0604020202020204"/>
                <a:ea typeface="Arial" panose="020B0604020202020204"/>
                <a:cs typeface="Arial" panose="020B0604020202020204"/>
                <a:sym typeface="Arial" panose="020B0604020202020204"/>
              </a:rPr>
              <a:t>read </a:t>
            </a:r>
            <a:r>
              <a:rPr lang="en-GB" sz="1200">
                <a:solidFill>
                  <a:srgbClr val="FFFFFF"/>
                </a:solidFill>
                <a:latin typeface="Arial" panose="020B0604020202020204"/>
                <a:ea typeface="Arial" panose="020B0604020202020204"/>
                <a:cs typeface="Arial" panose="020B0604020202020204"/>
                <a:sym typeface="Arial" panose="020B0604020202020204"/>
              </a:rPr>
              <a:t>our FAQs or visit Slidesgo School:</a:t>
            </a:r>
            <a:endParaRPr sz="1200">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sz="1200" u="sng">
                <a:solidFill>
                  <a:srgbClr val="869FB2"/>
                </a:solidFill>
                <a:latin typeface="Arial" panose="020B0604020202020204"/>
                <a:ea typeface="Arial" panose="020B0604020202020204"/>
                <a:cs typeface="Arial" panose="020B0604020202020204"/>
                <a:sym typeface="Arial" panose="020B0604020202020204"/>
                <a:hlinkClick r:id="rId2"/>
              </a:rPr>
              <a:t>https://slidesgo.com/faqs</a:t>
            </a:r>
            <a:r>
              <a:rPr lang="en-GB" sz="1400">
                <a:solidFill>
                  <a:srgbClr val="FFFFFF"/>
                </a:solidFill>
                <a:latin typeface="Arial" panose="020B0604020202020204"/>
                <a:ea typeface="Arial" panose="020B0604020202020204"/>
                <a:cs typeface="Arial" panose="020B0604020202020204"/>
                <a:sym typeface="Arial" panose="020B0604020202020204"/>
              </a:rPr>
              <a:t> </a:t>
            </a:r>
            <a:r>
              <a:rPr lang="en-GB" sz="1200">
                <a:solidFill>
                  <a:srgbClr val="FFFFFF"/>
                </a:solidFill>
                <a:latin typeface="Arial" panose="020B0604020202020204"/>
                <a:ea typeface="Arial" panose="020B0604020202020204"/>
                <a:cs typeface="Arial" panose="020B0604020202020204"/>
                <a:sym typeface="Arial" panose="020B0604020202020204"/>
              </a:rPr>
              <a:t>and</a:t>
            </a:r>
            <a:r>
              <a:rPr lang="en-GB" sz="1400">
                <a:solidFill>
                  <a:srgbClr val="FFFFFF"/>
                </a:solidFill>
                <a:latin typeface="Arial" panose="020B0604020202020204"/>
                <a:ea typeface="Arial" panose="020B0604020202020204"/>
                <a:cs typeface="Arial" panose="020B0604020202020204"/>
                <a:sym typeface="Arial" panose="020B0604020202020204"/>
              </a:rPr>
              <a:t> </a:t>
            </a:r>
            <a:r>
              <a:rPr lang="en-GB" sz="1200" u="sng">
                <a:solidFill>
                  <a:srgbClr val="869FB2"/>
                </a:solidFill>
                <a:latin typeface="Arial" panose="020B0604020202020204"/>
                <a:ea typeface="Arial" panose="020B0604020202020204"/>
                <a:cs typeface="Arial" panose="020B0604020202020204"/>
                <a:sym typeface="Arial" panose="020B0604020202020204"/>
                <a:hlinkClick r:id="rId3"/>
              </a:rPr>
              <a:t>https://slidesgo.com/slidesgo-school</a:t>
            </a:r>
            <a:endParaRPr sz="1200" u="sng">
              <a:solidFill>
                <a:srgbClr val="869FB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62"/>
        <p:cNvGrpSpPr/>
        <p:nvPr/>
      </p:nvGrpSpPr>
      <p:grpSpPr>
        <a:xfrm>
          <a:off x="0" y="0"/>
          <a:ext cx="0" cy="0"/>
          <a:chOff x="0" y="0"/>
          <a:chExt cx="0" cy="0"/>
        </a:xfrm>
      </p:grpSpPr>
      <p:sp>
        <p:nvSpPr>
          <p:cNvPr id="2463" name="Google Shape;2463;p12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panose="020B0604020202020204"/>
              <a:buNone/>
            </a:pPr>
            <a:r>
              <a:rPr lang="en-GB" sz="1000">
                <a:solidFill>
                  <a:schemeClr val="lt1"/>
                </a:solidFill>
              </a:rPr>
              <a:t>As a Premium user, you can use this template without attributing </a:t>
            </a:r>
            <a:r>
              <a:rPr lang="en-GB" sz="1000" b="1" u="sng">
                <a:solidFill>
                  <a:schemeClr val="hlink"/>
                </a:solidFill>
                <a:hlinkClick r:id="rId1"/>
              </a:rPr>
              <a:t>Slidesgo</a:t>
            </a:r>
            <a:r>
              <a:rPr lang="en-GB" sz="1000">
                <a:solidFill>
                  <a:schemeClr val="lt1"/>
                </a:solidFill>
              </a:rPr>
              <a:t> or keeping the "</a:t>
            </a:r>
            <a:r>
              <a:rPr lang="en-GB" sz="1000" b="1">
                <a:solidFill>
                  <a:schemeClr val="hlink"/>
                </a:solidFill>
                <a:uFill>
                  <a:noFill/>
                </a:uFill>
                <a:hlinkClick r:id="rId2" action="ppaction://hlinksldjump"/>
              </a:rPr>
              <a:t>Thanks</a:t>
            </a:r>
            <a:r>
              <a:rPr lang="en-GB"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464" name="Google Shape;2464;p12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read</a:t>
            </a:r>
            <a:r>
              <a:rPr lang="en-GB" sz="900">
                <a:solidFill>
                  <a:srgbClr val="FFFFFF"/>
                </a:solidFill>
              </a:rPr>
              <a:t>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3"/>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4"/>
              </a:rPr>
              <a:t>https://slidesgo.com/slidesgo-school</a:t>
            </a:r>
            <a:endParaRPr sz="1000" u="sng">
              <a:solidFill>
                <a:srgbClr val="869FB2"/>
              </a:solidFill>
            </a:endParaRPr>
          </a:p>
        </p:txBody>
      </p:sp>
      <p:sp>
        <p:nvSpPr>
          <p:cNvPr id="2465" name="Google Shape;2465;p12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69"/>
        <p:cNvGrpSpPr/>
        <p:nvPr/>
      </p:nvGrpSpPr>
      <p:grpSpPr>
        <a:xfrm>
          <a:off x="0" y="0"/>
          <a:ext cx="0" cy="0"/>
          <a:chOff x="0" y="0"/>
          <a:chExt cx="0" cy="0"/>
        </a:xfrm>
      </p:grpSpPr>
      <p:sp>
        <p:nvSpPr>
          <p:cNvPr id="2470" name="Google Shape;2470;p12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471" name="Google Shape;2471;p1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2472" name="Google Shape;2472;p128"/>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b="1">
                <a:solidFill>
                  <a:schemeClr val="lt1"/>
                </a:solidFill>
              </a:rPr>
              <a:t>DM Serif Text</a:t>
            </a:r>
            <a:endParaRPr sz="1100" b="1">
              <a:solidFill>
                <a:schemeClr val="lt1"/>
              </a:solidFill>
            </a:endParaRPr>
          </a:p>
          <a:p>
            <a:pPr marL="0" lvl="0" indent="0" algn="ctr" rtl="0">
              <a:lnSpc>
                <a:spcPct val="115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https://fonts.google.com/specimen/DM+Serif+Text</a:t>
            </a:r>
            <a:r>
              <a:rPr lang="en-GB"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GB" sz="1100" b="1">
                <a:solidFill>
                  <a:schemeClr val="lt1"/>
                </a:solidFill>
              </a:rPr>
              <a:t>Cambay</a:t>
            </a:r>
            <a:endParaRPr sz="1100" b="1">
              <a:solidFill>
                <a:schemeClr val="lt1"/>
              </a:solidFill>
            </a:endParaRPr>
          </a:p>
          <a:p>
            <a:pPr marL="0" lvl="0" indent="0" algn="ctr" rtl="0">
              <a:lnSpc>
                <a:spcPct val="115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https://fonts.google.com/specimen/Cambay</a:t>
            </a:r>
            <a:r>
              <a:rPr lang="en-GB" sz="1100">
                <a:solidFill>
                  <a:schemeClr val="lt1"/>
                </a:solidFill>
              </a:rPr>
              <a:t>)</a:t>
            </a:r>
            <a:endParaRPr sz="1100">
              <a:solidFill>
                <a:schemeClr val="lt1"/>
              </a:solidFill>
            </a:endParaRPr>
          </a:p>
        </p:txBody>
      </p:sp>
      <p:grpSp>
        <p:nvGrpSpPr>
          <p:cNvPr id="2473" name="Google Shape;2473;p128"/>
          <p:cNvGrpSpPr/>
          <p:nvPr/>
        </p:nvGrpSpPr>
        <p:grpSpPr>
          <a:xfrm>
            <a:off x="3114475" y="2988225"/>
            <a:ext cx="2915050" cy="1685300"/>
            <a:chOff x="3114475" y="2988225"/>
            <a:chExt cx="2915050" cy="1685300"/>
          </a:xfrm>
        </p:grpSpPr>
        <p:sp>
          <p:nvSpPr>
            <p:cNvPr id="2474" name="Google Shape;2474;p128"/>
            <p:cNvSpPr/>
            <p:nvPr/>
          </p:nvSpPr>
          <p:spPr>
            <a:xfrm>
              <a:off x="3114475"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128"/>
            <p:cNvSpPr/>
            <p:nvPr/>
          </p:nvSpPr>
          <p:spPr>
            <a:xfrm>
              <a:off x="4176295" y="2988225"/>
              <a:ext cx="791400" cy="754200"/>
            </a:xfrm>
            <a:prstGeom prst="roundRect">
              <a:avLst>
                <a:gd name="adj" fmla="val 16667"/>
              </a:avLst>
            </a:prstGeom>
            <a:solidFill>
              <a:srgbClr val="F5F0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128"/>
            <p:cNvSpPr/>
            <p:nvPr/>
          </p:nvSpPr>
          <p:spPr>
            <a:xfrm>
              <a:off x="5238114" y="2988225"/>
              <a:ext cx="791400" cy="754200"/>
            </a:xfrm>
            <a:prstGeom prst="roundRect">
              <a:avLst>
                <a:gd name="adj" fmla="val 16667"/>
              </a:avLst>
            </a:prstGeom>
            <a:solidFill>
              <a:srgbClr val="385A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128"/>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2478" name="Google Shape;2478;p128"/>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#f5f0ec</a:t>
              </a:r>
              <a:endParaRPr sz="900">
                <a:solidFill>
                  <a:schemeClr val="dk1"/>
                </a:solidFill>
              </a:endParaRPr>
            </a:p>
          </p:txBody>
        </p:sp>
        <p:sp>
          <p:nvSpPr>
            <p:cNvPr id="2479" name="Google Shape;2479;p128"/>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rPr>
                <a:t>#</a:t>
              </a:r>
              <a:r>
                <a:rPr lang="en-GB" sz="1000">
                  <a:solidFill>
                    <a:srgbClr val="FFFFFF"/>
                  </a:solidFill>
                </a:rPr>
                <a:t>385a93</a:t>
              </a:r>
              <a:endParaRPr sz="900">
                <a:solidFill>
                  <a:srgbClr val="FFFFFF"/>
                </a:solidFill>
              </a:endParaRPr>
            </a:p>
          </p:txBody>
        </p:sp>
        <p:sp>
          <p:nvSpPr>
            <p:cNvPr id="2480" name="Google Shape;2480;p128"/>
            <p:cNvSpPr/>
            <p:nvPr/>
          </p:nvSpPr>
          <p:spPr>
            <a:xfrm>
              <a:off x="3645388" y="3919325"/>
              <a:ext cx="791400" cy="754200"/>
            </a:xfrm>
            <a:prstGeom prst="roundRect">
              <a:avLst>
                <a:gd name="adj" fmla="val 16667"/>
              </a:avLst>
            </a:prstGeom>
            <a:solidFill>
              <a:srgbClr val="659D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128"/>
            <p:cNvSpPr/>
            <p:nvPr/>
          </p:nvSpPr>
          <p:spPr>
            <a:xfrm>
              <a:off x="4707207" y="3919325"/>
              <a:ext cx="791400" cy="754200"/>
            </a:xfrm>
            <a:prstGeom prst="roundRect">
              <a:avLst>
                <a:gd name="adj" fmla="val 16667"/>
              </a:avLst>
            </a:prstGeom>
            <a:solidFill>
              <a:srgbClr val="EDCB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128"/>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#659da9</a:t>
              </a:r>
              <a:endParaRPr sz="900">
                <a:solidFill>
                  <a:srgbClr val="FFFFFF"/>
                </a:solidFill>
              </a:endParaRPr>
            </a:p>
          </p:txBody>
        </p:sp>
        <p:sp>
          <p:nvSpPr>
            <p:cNvPr id="2483" name="Google Shape;2483;p128"/>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#edcb69</a:t>
              </a:r>
              <a:endParaRPr sz="900">
                <a:solidFill>
                  <a:schemeClr val="dk1"/>
                </a:solidFil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87"/>
        <p:cNvGrpSpPr/>
        <p:nvPr/>
      </p:nvGrpSpPr>
      <p:grpSpPr>
        <a:xfrm>
          <a:off x="0" y="0"/>
          <a:ext cx="0" cy="0"/>
          <a:chOff x="0" y="0"/>
          <a:chExt cx="0" cy="0"/>
        </a:xfrm>
      </p:grpSpPr>
      <p:sp>
        <p:nvSpPr>
          <p:cNvPr id="2488" name="Google Shape;2488;p12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GB" sz="1100">
                <a:solidFill>
                  <a:srgbClr val="869FB2"/>
                </a:solidFill>
              </a:rPr>
              <a:t> h</a:t>
            </a:r>
            <a:r>
              <a:rPr lang="en-GB" sz="1100">
                <a:solidFill>
                  <a:srgbClr val="869FB2"/>
                </a:solidFill>
                <a:uFill>
                  <a:noFill/>
                </a:uFill>
                <a:hlinkClick r:id="rId1"/>
              </a:rPr>
              <a:t>ow it works.</a:t>
            </a:r>
            <a:endParaRPr sz="1100">
              <a:solidFill>
                <a:srgbClr val="869FB2"/>
              </a:solidFill>
            </a:endParaRPr>
          </a:p>
        </p:txBody>
      </p:sp>
      <p:sp>
        <p:nvSpPr>
          <p:cNvPr id="2489" name="Google Shape;2489;p1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2490" name="Google Shape;2490;p129"/>
          <p:cNvPicPr preferRelativeResize="0"/>
          <p:nvPr/>
        </p:nvPicPr>
        <p:blipFill rotWithShape="1">
          <a:blip r:embed="rId2"/>
          <a:srcRect t="16547" b="16540"/>
          <a:stretch>
            <a:fillRect/>
          </a:stretch>
        </p:blipFill>
        <p:spPr>
          <a:xfrm>
            <a:off x="510820" y="2688639"/>
            <a:ext cx="1606720" cy="1075075"/>
          </a:xfrm>
          <a:prstGeom prst="rect">
            <a:avLst/>
          </a:prstGeom>
          <a:noFill/>
          <a:ln>
            <a:noFill/>
          </a:ln>
        </p:spPr>
      </p:pic>
      <p:sp>
        <p:nvSpPr>
          <p:cNvPr id="2491" name="Google Shape;2491;p129">
            <a:hlinkClick r:id="rId3"/>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3"/>
              </a:rPr>
              <a:t>Pana</a:t>
            </a:r>
            <a:endParaRPr>
              <a:solidFill>
                <a:srgbClr val="869FB2"/>
              </a:solidFill>
            </a:endParaRPr>
          </a:p>
        </p:txBody>
      </p:sp>
      <p:sp>
        <p:nvSpPr>
          <p:cNvPr id="2492" name="Google Shape;2492;p129">
            <a:hlinkClick r:id="rId4"/>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4"/>
              </a:rPr>
              <a:t>Amico</a:t>
            </a:r>
            <a:endParaRPr>
              <a:solidFill>
                <a:srgbClr val="869FB2"/>
              </a:solidFill>
            </a:endParaRPr>
          </a:p>
        </p:txBody>
      </p:sp>
      <p:sp>
        <p:nvSpPr>
          <p:cNvPr id="2493" name="Google Shape;2493;p129">
            <a:hlinkClick r:id="rId5"/>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5"/>
              </a:rPr>
              <a:t>Bro</a:t>
            </a:r>
            <a:endParaRPr>
              <a:solidFill>
                <a:srgbClr val="869FB2"/>
              </a:solidFill>
            </a:endParaRPr>
          </a:p>
        </p:txBody>
      </p:sp>
      <p:sp>
        <p:nvSpPr>
          <p:cNvPr id="2494" name="Google Shape;2494;p129">
            <a:hlinkClick r:id="rId6"/>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6"/>
              </a:rPr>
              <a:t>Rafiki</a:t>
            </a:r>
            <a:endParaRPr>
              <a:solidFill>
                <a:srgbClr val="869FB2"/>
              </a:solidFill>
            </a:endParaRPr>
          </a:p>
        </p:txBody>
      </p:sp>
      <p:pic>
        <p:nvPicPr>
          <p:cNvPr id="2495" name="Google Shape;2495;p129"/>
          <p:cNvPicPr preferRelativeResize="0"/>
          <p:nvPr/>
        </p:nvPicPr>
        <p:blipFill rotWithShape="1">
          <a:blip r:embed="rId7"/>
          <a:srcRect/>
          <a:stretch>
            <a:fillRect/>
          </a:stretch>
        </p:blipFill>
        <p:spPr>
          <a:xfrm>
            <a:off x="2255077" y="2410850"/>
            <a:ext cx="1340595" cy="1340605"/>
          </a:xfrm>
          <a:prstGeom prst="rect">
            <a:avLst/>
          </a:prstGeom>
          <a:noFill/>
          <a:ln>
            <a:noFill/>
          </a:ln>
        </p:spPr>
      </p:pic>
      <p:pic>
        <p:nvPicPr>
          <p:cNvPr id="2496" name="Google Shape;2496;p129"/>
          <p:cNvPicPr preferRelativeResize="0"/>
          <p:nvPr/>
        </p:nvPicPr>
        <p:blipFill rotWithShape="1">
          <a:blip r:embed="rId8"/>
          <a:srcRect t="6377" b="6377"/>
          <a:stretch>
            <a:fillRect/>
          </a:stretch>
        </p:blipFill>
        <p:spPr>
          <a:xfrm>
            <a:off x="3774275" y="2532512"/>
            <a:ext cx="1448305" cy="1263590"/>
          </a:xfrm>
          <a:prstGeom prst="rect">
            <a:avLst/>
          </a:prstGeom>
          <a:noFill/>
          <a:ln>
            <a:noFill/>
          </a:ln>
        </p:spPr>
      </p:pic>
      <p:pic>
        <p:nvPicPr>
          <p:cNvPr id="2497" name="Google Shape;2497;p129"/>
          <p:cNvPicPr preferRelativeResize="0"/>
          <p:nvPr/>
        </p:nvPicPr>
        <p:blipFill rotWithShape="1">
          <a:blip r:embed="rId9"/>
          <a:srcRect t="9256" b="9256"/>
          <a:stretch>
            <a:fillRect/>
          </a:stretch>
        </p:blipFill>
        <p:spPr>
          <a:xfrm>
            <a:off x="5347337" y="2581527"/>
            <a:ext cx="1448285" cy="1180165"/>
          </a:xfrm>
          <a:prstGeom prst="rect">
            <a:avLst/>
          </a:prstGeom>
          <a:noFill/>
          <a:ln>
            <a:noFill/>
          </a:ln>
        </p:spPr>
      </p:pic>
      <p:pic>
        <p:nvPicPr>
          <p:cNvPr id="2498" name="Google Shape;2498;p129"/>
          <p:cNvPicPr preferRelativeResize="0"/>
          <p:nvPr/>
        </p:nvPicPr>
        <p:blipFill rotWithShape="1">
          <a:blip r:embed="rId10"/>
          <a:srcRect t="14837" b="14844"/>
          <a:stretch>
            <a:fillRect/>
          </a:stretch>
        </p:blipFill>
        <p:spPr>
          <a:xfrm>
            <a:off x="6836257" y="2523903"/>
            <a:ext cx="1796925" cy="1263600"/>
          </a:xfrm>
          <a:prstGeom prst="rect">
            <a:avLst/>
          </a:prstGeom>
          <a:noFill/>
          <a:ln>
            <a:noFill/>
          </a:ln>
        </p:spPr>
      </p:pic>
      <p:sp>
        <p:nvSpPr>
          <p:cNvPr id="2499" name="Google Shape;2499;p129">
            <a:hlinkClick r:id="rId11"/>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11"/>
              </a:rPr>
              <a:t>Cuate</a:t>
            </a:r>
            <a:endParaRPr>
              <a:solidFill>
                <a:srgbClr val="869FB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03"/>
        <p:cNvGrpSpPr/>
        <p:nvPr/>
      </p:nvGrpSpPr>
      <p:grpSpPr>
        <a:xfrm>
          <a:off x="0" y="0"/>
          <a:ext cx="0" cy="0"/>
          <a:chOff x="0" y="0"/>
          <a:chExt cx="0" cy="0"/>
        </a:xfrm>
      </p:grpSpPr>
      <p:grpSp>
        <p:nvGrpSpPr>
          <p:cNvPr id="2504" name="Google Shape;2504;p130"/>
          <p:cNvGrpSpPr/>
          <p:nvPr/>
        </p:nvGrpSpPr>
        <p:grpSpPr>
          <a:xfrm>
            <a:off x="5082708" y="3095784"/>
            <a:ext cx="442841" cy="514271"/>
            <a:chOff x="4727025" y="1332775"/>
            <a:chExt cx="59900" cy="69625"/>
          </a:xfrm>
        </p:grpSpPr>
        <p:sp>
          <p:nvSpPr>
            <p:cNvPr id="2505" name="Google Shape;2505;p13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13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07" name="Google Shape;2507;p130"/>
          <p:cNvGrpSpPr/>
          <p:nvPr/>
        </p:nvGrpSpPr>
        <p:grpSpPr>
          <a:xfrm>
            <a:off x="5758025" y="2343272"/>
            <a:ext cx="500909" cy="500899"/>
            <a:chOff x="4820425" y="1329900"/>
            <a:chExt cx="70175" cy="70350"/>
          </a:xfrm>
        </p:grpSpPr>
        <p:sp>
          <p:nvSpPr>
            <p:cNvPr id="2508" name="Google Shape;2508;p13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13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13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13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2" name="Google Shape;2512;p130"/>
          <p:cNvGrpSpPr/>
          <p:nvPr/>
        </p:nvGrpSpPr>
        <p:grpSpPr>
          <a:xfrm>
            <a:off x="6410648" y="2355062"/>
            <a:ext cx="538135" cy="493119"/>
            <a:chOff x="4903200" y="1331525"/>
            <a:chExt cx="73575" cy="67425"/>
          </a:xfrm>
        </p:grpSpPr>
        <p:sp>
          <p:nvSpPr>
            <p:cNvPr id="2513" name="Google Shape;2513;p13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2514" name="Google Shape;2514;p13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5" name="Google Shape;2515;p130"/>
          <p:cNvGrpSpPr/>
          <p:nvPr/>
        </p:nvGrpSpPr>
        <p:grpSpPr>
          <a:xfrm>
            <a:off x="5670599" y="3097040"/>
            <a:ext cx="544563" cy="511895"/>
            <a:chOff x="4815575" y="1416800"/>
            <a:chExt cx="73750" cy="71400"/>
          </a:xfrm>
        </p:grpSpPr>
        <p:sp>
          <p:nvSpPr>
            <p:cNvPr id="2516" name="Google Shape;2516;p13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13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13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9" name="Google Shape;2519;p130"/>
          <p:cNvGrpSpPr/>
          <p:nvPr/>
        </p:nvGrpSpPr>
        <p:grpSpPr>
          <a:xfrm>
            <a:off x="6367224" y="3096746"/>
            <a:ext cx="602914" cy="512477"/>
            <a:chOff x="4902475" y="1418875"/>
            <a:chExt cx="74500" cy="63775"/>
          </a:xfrm>
        </p:grpSpPr>
        <p:sp>
          <p:nvSpPr>
            <p:cNvPr id="2520" name="Google Shape;2520;p13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13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22" name="Google Shape;2522;p130"/>
          <p:cNvGrpSpPr/>
          <p:nvPr/>
        </p:nvGrpSpPr>
        <p:grpSpPr>
          <a:xfrm>
            <a:off x="5783096" y="3835985"/>
            <a:ext cx="515391" cy="525699"/>
            <a:chOff x="4818100" y="1507675"/>
            <a:chExt cx="71225" cy="71625"/>
          </a:xfrm>
        </p:grpSpPr>
        <p:sp>
          <p:nvSpPr>
            <p:cNvPr id="2523" name="Google Shape;2523;p13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13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13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13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27" name="Google Shape;2527;p130"/>
          <p:cNvGrpSpPr/>
          <p:nvPr/>
        </p:nvGrpSpPr>
        <p:grpSpPr>
          <a:xfrm>
            <a:off x="5121199" y="3857517"/>
            <a:ext cx="522956" cy="489869"/>
            <a:chOff x="4721450" y="1509475"/>
            <a:chExt cx="79350" cy="74325"/>
          </a:xfrm>
        </p:grpSpPr>
        <p:sp>
          <p:nvSpPr>
            <p:cNvPr id="2528" name="Google Shape;2528;p13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13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13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13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2" name="Google Shape;2532;p130"/>
          <p:cNvGrpSpPr/>
          <p:nvPr/>
        </p:nvGrpSpPr>
        <p:grpSpPr>
          <a:xfrm>
            <a:off x="6444441" y="3837269"/>
            <a:ext cx="525704" cy="535436"/>
            <a:chOff x="4906800" y="1507500"/>
            <a:chExt cx="70350" cy="71075"/>
          </a:xfrm>
        </p:grpSpPr>
        <p:sp>
          <p:nvSpPr>
            <p:cNvPr id="2533" name="Google Shape;2533;p13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13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13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13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13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8" name="Google Shape;2538;p130"/>
          <p:cNvGrpSpPr/>
          <p:nvPr/>
        </p:nvGrpSpPr>
        <p:grpSpPr>
          <a:xfrm>
            <a:off x="4477263" y="2343250"/>
            <a:ext cx="508054" cy="508095"/>
            <a:chOff x="3736598" y="2170606"/>
            <a:chExt cx="404889" cy="404889"/>
          </a:xfrm>
        </p:grpSpPr>
        <p:sp>
          <p:nvSpPr>
            <p:cNvPr id="2539" name="Google Shape;2539;p13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13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13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13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3" name="Google Shape;2543;p130"/>
          <p:cNvGrpSpPr/>
          <p:nvPr/>
        </p:nvGrpSpPr>
        <p:grpSpPr>
          <a:xfrm>
            <a:off x="3765303" y="2343345"/>
            <a:ext cx="575790" cy="507904"/>
            <a:chOff x="3161917" y="2170682"/>
            <a:chExt cx="458870" cy="404737"/>
          </a:xfrm>
        </p:grpSpPr>
        <p:sp>
          <p:nvSpPr>
            <p:cNvPr id="2544" name="Google Shape;2544;p13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2545" name="Google Shape;2545;p13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13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7" name="Google Shape;2547;p130"/>
          <p:cNvGrpSpPr/>
          <p:nvPr/>
        </p:nvGrpSpPr>
        <p:grpSpPr>
          <a:xfrm>
            <a:off x="3792833" y="3103717"/>
            <a:ext cx="520730" cy="498567"/>
            <a:chOff x="3179914" y="2889488"/>
            <a:chExt cx="422876" cy="404911"/>
          </a:xfrm>
        </p:grpSpPr>
        <p:sp>
          <p:nvSpPr>
            <p:cNvPr id="2548" name="Google Shape;2548;p13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13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13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13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13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13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4" name="Google Shape;2554;p130"/>
          <p:cNvGrpSpPr/>
          <p:nvPr/>
        </p:nvGrpSpPr>
        <p:grpSpPr>
          <a:xfrm>
            <a:off x="4421513" y="3103677"/>
            <a:ext cx="516145" cy="498648"/>
            <a:chOff x="3729467" y="2889422"/>
            <a:chExt cx="419153" cy="404977"/>
          </a:xfrm>
        </p:grpSpPr>
        <p:sp>
          <p:nvSpPr>
            <p:cNvPr id="2555" name="Google Shape;2555;p13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13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13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13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13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13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13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62" name="Google Shape;2562;p13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13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13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13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66" name="Google Shape;2566;p130"/>
          <p:cNvGrpSpPr/>
          <p:nvPr/>
        </p:nvGrpSpPr>
        <p:grpSpPr>
          <a:xfrm>
            <a:off x="7141841" y="2550562"/>
            <a:ext cx="166473" cy="141497"/>
            <a:chOff x="4660325" y="1866850"/>
            <a:chExt cx="68350" cy="58100"/>
          </a:xfrm>
        </p:grpSpPr>
        <p:sp>
          <p:nvSpPr>
            <p:cNvPr id="2567" name="Google Shape;2567;p13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13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9" name="Google Shape;2569;p130"/>
          <p:cNvGrpSpPr/>
          <p:nvPr/>
        </p:nvGrpSpPr>
        <p:grpSpPr>
          <a:xfrm>
            <a:off x="7451186" y="2576286"/>
            <a:ext cx="162515" cy="90049"/>
            <a:chOff x="4791775" y="1877500"/>
            <a:chExt cx="66725" cy="36975"/>
          </a:xfrm>
        </p:grpSpPr>
        <p:sp>
          <p:nvSpPr>
            <p:cNvPr id="2570" name="Google Shape;2570;p13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13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72" name="Google Shape;2572;p130"/>
          <p:cNvGrpSpPr/>
          <p:nvPr/>
        </p:nvGrpSpPr>
        <p:grpSpPr>
          <a:xfrm>
            <a:off x="7772899" y="2576286"/>
            <a:ext cx="144979" cy="90049"/>
            <a:chOff x="4923925" y="1877500"/>
            <a:chExt cx="59525" cy="36975"/>
          </a:xfrm>
        </p:grpSpPr>
        <p:sp>
          <p:nvSpPr>
            <p:cNvPr id="2573" name="Google Shape;2573;p13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13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75" name="Google Shape;2575;p130"/>
          <p:cNvGrpSpPr/>
          <p:nvPr/>
        </p:nvGrpSpPr>
        <p:grpSpPr>
          <a:xfrm>
            <a:off x="8067390" y="2558477"/>
            <a:ext cx="141447" cy="125667"/>
            <a:chOff x="5058450" y="1870100"/>
            <a:chExt cx="58075" cy="51600"/>
          </a:xfrm>
        </p:grpSpPr>
        <p:sp>
          <p:nvSpPr>
            <p:cNvPr id="2576" name="Google Shape;2576;p13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13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78" name="Google Shape;2578;p130"/>
          <p:cNvGrpSpPr/>
          <p:nvPr/>
        </p:nvGrpSpPr>
        <p:grpSpPr>
          <a:xfrm>
            <a:off x="7481905" y="2980885"/>
            <a:ext cx="101077" cy="107645"/>
            <a:chOff x="4811425" y="2065025"/>
            <a:chExt cx="41500" cy="44200"/>
          </a:xfrm>
        </p:grpSpPr>
        <p:sp>
          <p:nvSpPr>
            <p:cNvPr id="2579" name="Google Shape;2579;p13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13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1" name="Google Shape;2581;p130"/>
          <p:cNvGrpSpPr/>
          <p:nvPr/>
        </p:nvGrpSpPr>
        <p:grpSpPr>
          <a:xfrm>
            <a:off x="7774342" y="2981098"/>
            <a:ext cx="120867" cy="107218"/>
            <a:chOff x="4929875" y="2065025"/>
            <a:chExt cx="49625" cy="44025"/>
          </a:xfrm>
        </p:grpSpPr>
        <p:sp>
          <p:nvSpPr>
            <p:cNvPr id="2582" name="Google Shape;2582;p13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13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4" name="Google Shape;2584;p130"/>
          <p:cNvGrpSpPr/>
          <p:nvPr/>
        </p:nvGrpSpPr>
        <p:grpSpPr>
          <a:xfrm>
            <a:off x="8103011" y="2984112"/>
            <a:ext cx="70206" cy="101191"/>
            <a:chOff x="5083925" y="2066350"/>
            <a:chExt cx="28825" cy="41550"/>
          </a:xfrm>
        </p:grpSpPr>
        <p:sp>
          <p:nvSpPr>
            <p:cNvPr id="2585" name="Google Shape;2585;p13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13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7" name="Google Shape;2587;p130"/>
          <p:cNvGrpSpPr/>
          <p:nvPr/>
        </p:nvGrpSpPr>
        <p:grpSpPr>
          <a:xfrm>
            <a:off x="7134565" y="2999759"/>
            <a:ext cx="181026" cy="69896"/>
            <a:chOff x="4659775" y="2072775"/>
            <a:chExt cx="74325" cy="28700"/>
          </a:xfrm>
        </p:grpSpPr>
        <p:sp>
          <p:nvSpPr>
            <p:cNvPr id="2588" name="Google Shape;2588;p13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13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13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1" name="Google Shape;2591;p130"/>
          <p:cNvGrpSpPr/>
          <p:nvPr/>
        </p:nvGrpSpPr>
        <p:grpSpPr>
          <a:xfrm>
            <a:off x="8054421" y="2790324"/>
            <a:ext cx="167387" cy="89197"/>
            <a:chOff x="4662475" y="1976500"/>
            <a:chExt cx="68725" cy="36625"/>
          </a:xfrm>
        </p:grpSpPr>
        <p:sp>
          <p:nvSpPr>
            <p:cNvPr id="2592" name="Google Shape;2592;p13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13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13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5" name="Google Shape;2595;p130"/>
          <p:cNvGrpSpPr/>
          <p:nvPr/>
        </p:nvGrpSpPr>
        <p:grpSpPr>
          <a:xfrm>
            <a:off x="7751326" y="2793764"/>
            <a:ext cx="166899" cy="82317"/>
            <a:chOff x="4920150" y="1977875"/>
            <a:chExt cx="68525" cy="33800"/>
          </a:xfrm>
        </p:grpSpPr>
        <p:sp>
          <p:nvSpPr>
            <p:cNvPr id="2596" name="Google Shape;2596;p13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13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13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9" name="Google Shape;2599;p130"/>
          <p:cNvGrpSpPr/>
          <p:nvPr/>
        </p:nvGrpSpPr>
        <p:grpSpPr>
          <a:xfrm>
            <a:off x="7162483" y="3197682"/>
            <a:ext cx="125190" cy="127859"/>
            <a:chOff x="4676550" y="2160575"/>
            <a:chExt cx="51400" cy="52500"/>
          </a:xfrm>
        </p:grpSpPr>
        <p:sp>
          <p:nvSpPr>
            <p:cNvPr id="2600" name="Google Shape;2600;p13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13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13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03" name="Google Shape;2603;p130"/>
          <p:cNvGrpSpPr/>
          <p:nvPr/>
        </p:nvGrpSpPr>
        <p:grpSpPr>
          <a:xfrm>
            <a:off x="7459741" y="3204714"/>
            <a:ext cx="145405" cy="113794"/>
            <a:chOff x="4768325" y="2163475"/>
            <a:chExt cx="59700" cy="46725"/>
          </a:xfrm>
        </p:grpSpPr>
        <p:sp>
          <p:nvSpPr>
            <p:cNvPr id="2604" name="Google Shape;2604;p13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13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06" name="Google Shape;2606;p13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13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13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13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13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13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2" name="Google Shape;2612;p130"/>
          <p:cNvGrpSpPr/>
          <p:nvPr/>
        </p:nvGrpSpPr>
        <p:grpSpPr>
          <a:xfrm>
            <a:off x="7476059" y="3459808"/>
            <a:ext cx="112768" cy="106853"/>
            <a:chOff x="4768575" y="2253950"/>
            <a:chExt cx="46300" cy="43875"/>
          </a:xfrm>
        </p:grpSpPr>
        <p:sp>
          <p:nvSpPr>
            <p:cNvPr id="2613" name="Google Shape;2613;p13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13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5" name="Google Shape;2615;p130"/>
          <p:cNvGrpSpPr/>
          <p:nvPr/>
        </p:nvGrpSpPr>
        <p:grpSpPr>
          <a:xfrm>
            <a:off x="7775682" y="3948834"/>
            <a:ext cx="118187" cy="146246"/>
            <a:chOff x="4960900" y="2433225"/>
            <a:chExt cx="48525" cy="60050"/>
          </a:xfrm>
        </p:grpSpPr>
        <p:sp>
          <p:nvSpPr>
            <p:cNvPr id="2616" name="Google Shape;2616;p13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13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8" name="Google Shape;2618;p130"/>
          <p:cNvGrpSpPr/>
          <p:nvPr/>
        </p:nvGrpSpPr>
        <p:grpSpPr>
          <a:xfrm>
            <a:off x="7464247" y="4212895"/>
            <a:ext cx="136394" cy="143810"/>
            <a:chOff x="4854075" y="2527625"/>
            <a:chExt cx="56000" cy="59050"/>
          </a:xfrm>
        </p:grpSpPr>
        <p:sp>
          <p:nvSpPr>
            <p:cNvPr id="2619" name="Google Shape;2619;p13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13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21" name="Google Shape;2621;p13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13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13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24" name="Google Shape;2624;p130"/>
          <p:cNvGrpSpPr/>
          <p:nvPr/>
        </p:nvGrpSpPr>
        <p:grpSpPr>
          <a:xfrm>
            <a:off x="8088458" y="3676639"/>
            <a:ext cx="99312" cy="160797"/>
            <a:chOff x="5059700" y="2334775"/>
            <a:chExt cx="40775" cy="66025"/>
          </a:xfrm>
        </p:grpSpPr>
        <p:sp>
          <p:nvSpPr>
            <p:cNvPr id="2625" name="Google Shape;2625;p13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13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13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13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13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13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13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13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13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34" name="Google Shape;2634;p130"/>
          <p:cNvGrpSpPr/>
          <p:nvPr/>
        </p:nvGrpSpPr>
        <p:grpSpPr>
          <a:xfrm>
            <a:off x="8045622" y="3941771"/>
            <a:ext cx="184984" cy="160371"/>
            <a:chOff x="5037700" y="2430325"/>
            <a:chExt cx="75950" cy="65850"/>
          </a:xfrm>
        </p:grpSpPr>
        <p:sp>
          <p:nvSpPr>
            <p:cNvPr id="2635" name="Google Shape;2635;p13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13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37" name="Google Shape;2637;p130"/>
          <p:cNvGrpSpPr/>
          <p:nvPr/>
        </p:nvGrpSpPr>
        <p:grpSpPr>
          <a:xfrm>
            <a:off x="7465128" y="3708223"/>
            <a:ext cx="173014" cy="97629"/>
            <a:chOff x="4756975" y="2341800"/>
            <a:chExt cx="91975" cy="51925"/>
          </a:xfrm>
        </p:grpSpPr>
        <p:sp>
          <p:nvSpPr>
            <p:cNvPr id="2638" name="Google Shape;2638;p13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13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13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13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13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13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13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13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13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13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13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13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13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13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13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13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13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13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13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13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8" name="Google Shape;2658;p130"/>
          <p:cNvGrpSpPr/>
          <p:nvPr/>
        </p:nvGrpSpPr>
        <p:grpSpPr>
          <a:xfrm>
            <a:off x="7732065" y="4196920"/>
            <a:ext cx="212497" cy="175761"/>
            <a:chOff x="4943575" y="2516350"/>
            <a:chExt cx="98675" cy="81700"/>
          </a:xfrm>
        </p:grpSpPr>
        <p:sp>
          <p:nvSpPr>
            <p:cNvPr id="2659" name="Google Shape;2659;p13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13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13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13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13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13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13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13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13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13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13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13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13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13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13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13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13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13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13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13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13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13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13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13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13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13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13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13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13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13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13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13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13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13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13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13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13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13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13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13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13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13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13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13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13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13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13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13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13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13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13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13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13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13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13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13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13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13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13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13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13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13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13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13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13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13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13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13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13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13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13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13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13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13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13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13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13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13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7" name="Google Shape;2737;p130"/>
          <p:cNvGrpSpPr/>
          <p:nvPr/>
        </p:nvGrpSpPr>
        <p:grpSpPr>
          <a:xfrm>
            <a:off x="1990126" y="3423163"/>
            <a:ext cx="965351" cy="134611"/>
            <a:chOff x="4411970" y="2962952"/>
            <a:chExt cx="706544" cy="104212"/>
          </a:xfrm>
        </p:grpSpPr>
        <p:sp>
          <p:nvSpPr>
            <p:cNvPr id="2738" name="Google Shape;2738;p13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13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13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13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2" name="Google Shape;2742;p130"/>
          <p:cNvGrpSpPr/>
          <p:nvPr/>
        </p:nvGrpSpPr>
        <p:grpSpPr>
          <a:xfrm>
            <a:off x="1990126" y="3012077"/>
            <a:ext cx="960158" cy="289172"/>
            <a:chOff x="4411970" y="2726085"/>
            <a:chExt cx="643107" cy="193659"/>
          </a:xfrm>
        </p:grpSpPr>
        <p:sp>
          <p:nvSpPr>
            <p:cNvPr id="2743" name="Google Shape;2743;p13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13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13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6" name="Google Shape;2746;p130"/>
          <p:cNvGrpSpPr/>
          <p:nvPr/>
        </p:nvGrpSpPr>
        <p:grpSpPr>
          <a:xfrm>
            <a:off x="993018" y="3278187"/>
            <a:ext cx="833173" cy="259209"/>
            <a:chOff x="4411970" y="4340222"/>
            <a:chExt cx="779467" cy="242683"/>
          </a:xfrm>
        </p:grpSpPr>
        <p:sp>
          <p:nvSpPr>
            <p:cNvPr id="2747" name="Google Shape;2747;p13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13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13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50" name="Google Shape;2750;p130"/>
          <p:cNvGrpSpPr/>
          <p:nvPr/>
        </p:nvGrpSpPr>
        <p:grpSpPr>
          <a:xfrm>
            <a:off x="1990126" y="2673933"/>
            <a:ext cx="965160" cy="216230"/>
            <a:chOff x="4411970" y="2468674"/>
            <a:chExt cx="747317" cy="167425"/>
          </a:xfrm>
        </p:grpSpPr>
        <p:sp>
          <p:nvSpPr>
            <p:cNvPr id="2751" name="Google Shape;2751;p13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13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53" name="Google Shape;2753;p130"/>
          <p:cNvGrpSpPr/>
          <p:nvPr/>
        </p:nvGrpSpPr>
        <p:grpSpPr>
          <a:xfrm>
            <a:off x="988873" y="2578650"/>
            <a:ext cx="810451" cy="319148"/>
            <a:chOff x="4411970" y="3686602"/>
            <a:chExt cx="797845" cy="314215"/>
          </a:xfrm>
        </p:grpSpPr>
        <p:sp>
          <p:nvSpPr>
            <p:cNvPr id="2754" name="Google Shape;2754;p13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13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13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13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13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59" name="Google Shape;2759;p13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60" name="Google Shape;2760;p130"/>
          <p:cNvGrpSpPr/>
          <p:nvPr/>
        </p:nvGrpSpPr>
        <p:grpSpPr>
          <a:xfrm>
            <a:off x="988970" y="2333174"/>
            <a:ext cx="1970333" cy="208784"/>
            <a:chOff x="6336019" y="3733725"/>
            <a:chExt cx="2566206" cy="351310"/>
          </a:xfrm>
        </p:grpSpPr>
        <p:sp>
          <p:nvSpPr>
            <p:cNvPr id="2761" name="Google Shape;2761;p13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13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13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13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5" name="Google Shape;2765;p130"/>
          <p:cNvGrpSpPr/>
          <p:nvPr/>
        </p:nvGrpSpPr>
        <p:grpSpPr>
          <a:xfrm>
            <a:off x="1990126" y="3940729"/>
            <a:ext cx="946551" cy="153200"/>
            <a:chOff x="4404545" y="3301592"/>
            <a:chExt cx="782403" cy="129272"/>
          </a:xfrm>
        </p:grpSpPr>
        <p:sp>
          <p:nvSpPr>
            <p:cNvPr id="2766" name="Google Shape;2766;p13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13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8" name="Google Shape;2768;p130"/>
          <p:cNvGrpSpPr/>
          <p:nvPr/>
        </p:nvGrpSpPr>
        <p:grpSpPr>
          <a:xfrm>
            <a:off x="1990126" y="3679688"/>
            <a:ext cx="962257" cy="139127"/>
            <a:chOff x="4411970" y="3131459"/>
            <a:chExt cx="710520" cy="117397"/>
          </a:xfrm>
        </p:grpSpPr>
        <p:sp>
          <p:nvSpPr>
            <p:cNvPr id="2769" name="Google Shape;2769;p13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13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71" name="Google Shape;2771;p13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72" name="Google Shape;2772;p130"/>
          <p:cNvGrpSpPr/>
          <p:nvPr/>
        </p:nvGrpSpPr>
        <p:grpSpPr>
          <a:xfrm>
            <a:off x="990271" y="3614482"/>
            <a:ext cx="823838" cy="458988"/>
            <a:chOff x="4411970" y="1801825"/>
            <a:chExt cx="734586" cy="409262"/>
          </a:xfrm>
        </p:grpSpPr>
        <p:sp>
          <p:nvSpPr>
            <p:cNvPr id="2773" name="Google Shape;2773;p13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13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75" name="Google Shape;2775;p130"/>
          <p:cNvGrpSpPr/>
          <p:nvPr/>
        </p:nvGrpSpPr>
        <p:grpSpPr>
          <a:xfrm>
            <a:off x="990271" y="4162908"/>
            <a:ext cx="856348" cy="212039"/>
            <a:chOff x="4411970" y="2233974"/>
            <a:chExt cx="763574" cy="189068"/>
          </a:xfrm>
        </p:grpSpPr>
        <p:sp>
          <p:nvSpPr>
            <p:cNvPr id="2776" name="Google Shape;2776;p13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13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78" name="Google Shape;2778;p130"/>
          <p:cNvGrpSpPr/>
          <p:nvPr/>
        </p:nvGrpSpPr>
        <p:grpSpPr>
          <a:xfrm>
            <a:off x="3100467" y="2338244"/>
            <a:ext cx="511602" cy="511602"/>
            <a:chOff x="5681300" y="2527788"/>
            <a:chExt cx="805800" cy="805800"/>
          </a:xfrm>
        </p:grpSpPr>
        <p:sp>
          <p:nvSpPr>
            <p:cNvPr id="2779" name="Google Shape;2779;p13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13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81" name="Google Shape;2781;p130"/>
          <p:cNvGrpSpPr/>
          <p:nvPr/>
        </p:nvGrpSpPr>
        <p:grpSpPr>
          <a:xfrm>
            <a:off x="3097662" y="3104827"/>
            <a:ext cx="513021" cy="512935"/>
            <a:chOff x="4049800" y="640400"/>
            <a:chExt cx="858900" cy="858900"/>
          </a:xfrm>
        </p:grpSpPr>
        <p:sp>
          <p:nvSpPr>
            <p:cNvPr id="2782" name="Google Shape;2782;p13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13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84" name="Google Shape;2784;p130"/>
          <p:cNvGrpSpPr/>
          <p:nvPr/>
        </p:nvGrpSpPr>
        <p:grpSpPr>
          <a:xfrm>
            <a:off x="3014861" y="3756719"/>
            <a:ext cx="686489" cy="686585"/>
            <a:chOff x="5080188" y="927900"/>
            <a:chExt cx="961200" cy="961200"/>
          </a:xfrm>
        </p:grpSpPr>
        <p:sp>
          <p:nvSpPr>
            <p:cNvPr id="2785" name="Google Shape;2785;p13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13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13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13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13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13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13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13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3" name="Google Shape;2793;p130"/>
          <p:cNvGrpSpPr/>
          <p:nvPr/>
        </p:nvGrpSpPr>
        <p:grpSpPr>
          <a:xfrm>
            <a:off x="3798012" y="3849448"/>
            <a:ext cx="510373" cy="510937"/>
            <a:chOff x="7508249" y="1522825"/>
            <a:chExt cx="1326332" cy="1322987"/>
          </a:xfrm>
        </p:grpSpPr>
        <p:sp>
          <p:nvSpPr>
            <p:cNvPr id="2794" name="Google Shape;2794;p13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13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13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13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13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13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13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13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13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13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4" name="Google Shape;2804;p130"/>
          <p:cNvGrpSpPr/>
          <p:nvPr/>
        </p:nvGrpSpPr>
        <p:grpSpPr>
          <a:xfrm>
            <a:off x="4489605" y="3850853"/>
            <a:ext cx="492652" cy="503348"/>
            <a:chOff x="6039282" y="1042577"/>
            <a:chExt cx="734315" cy="731929"/>
          </a:xfrm>
        </p:grpSpPr>
        <p:sp>
          <p:nvSpPr>
            <p:cNvPr id="2805" name="Google Shape;2805;p13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13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13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13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13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13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13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13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13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13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13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13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13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13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13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13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13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13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13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13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13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6" name="Google Shape;2826;p130"/>
          <p:cNvGrpSpPr/>
          <p:nvPr/>
        </p:nvGrpSpPr>
        <p:grpSpPr>
          <a:xfrm>
            <a:off x="5130019" y="2346894"/>
            <a:ext cx="483304" cy="504902"/>
            <a:chOff x="1825800" y="1651625"/>
            <a:chExt cx="568125" cy="591775"/>
          </a:xfrm>
        </p:grpSpPr>
        <p:sp>
          <p:nvSpPr>
            <p:cNvPr id="2827" name="Google Shape;2827;p13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13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13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13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13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13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3" name="Google Shape;2833;p13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13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13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13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13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a:solidFill>
                  <a:srgbClr val="FFFFFF"/>
                </a:solidFill>
              </a:rPr>
              <a:t>You can easily</a:t>
            </a:r>
            <a:r>
              <a:rPr lang="en-GB" sz="1100">
                <a:solidFill>
                  <a:srgbClr val="435D74"/>
                </a:solidFill>
              </a:rPr>
              <a:t> </a:t>
            </a:r>
            <a:r>
              <a:rPr lang="en-GB" sz="1100">
                <a:solidFill>
                  <a:srgbClr val="869FB2"/>
                </a:solidFill>
              </a:rPr>
              <a:t>resize</a:t>
            </a:r>
            <a:r>
              <a:rPr lang="en-GB" sz="1100">
                <a:solidFill>
                  <a:srgbClr val="435D74"/>
                </a:solidFill>
              </a:rPr>
              <a:t> </a:t>
            </a:r>
            <a:r>
              <a:rPr lang="en-GB" sz="1100">
                <a:solidFill>
                  <a:srgbClr val="FFFFFF"/>
                </a:solidFill>
              </a:rPr>
              <a:t>these resources without losing quality. To</a:t>
            </a:r>
            <a:r>
              <a:rPr lang="en-GB" sz="1100">
                <a:solidFill>
                  <a:srgbClr val="435D74"/>
                </a:solidFill>
              </a:rPr>
              <a:t> </a:t>
            </a:r>
            <a:r>
              <a:rPr lang="en-GB" sz="1100">
                <a:solidFill>
                  <a:srgbClr val="869FB2"/>
                </a:solidFill>
              </a:rPr>
              <a:t>change the color</a:t>
            </a:r>
            <a:r>
              <a:rPr lang="en-GB" sz="1100">
                <a:solidFill>
                  <a:srgbClr val="FFFFFF"/>
                </a:solidFill>
              </a:rPr>
              <a:t>, just ungroup the resource and click on the object you want to change. Then, click on the paint bucket and select the color you want. Group the resource again when you’re done. You can also look for more </a:t>
            </a:r>
            <a:r>
              <a:rPr lang="en-GB" sz="1100">
                <a:solidFill>
                  <a:srgbClr val="869FB2"/>
                </a:solidFill>
                <a:uFill>
                  <a:noFill/>
                </a:uFill>
                <a:hlinkClick r:id="rId1"/>
              </a:rPr>
              <a:t>infographics</a:t>
            </a:r>
            <a:r>
              <a:rPr lang="en-GB" sz="1100">
                <a:solidFill>
                  <a:srgbClr val="FFFFFF"/>
                </a:solidFill>
              </a:rPr>
              <a:t> on Slidesgo.</a:t>
            </a:r>
            <a:endParaRPr sz="1100">
              <a:solidFill>
                <a:srgbClr val="FFFFFF"/>
              </a:solidFill>
            </a:endParaRPr>
          </a:p>
        </p:txBody>
      </p:sp>
      <p:sp>
        <p:nvSpPr>
          <p:cNvPr id="2838" name="Google Shape;2838;p1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Use our editable graphic resources...</a:t>
            </a:r>
            <a:endParaRPr lang="en-GB">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64"/>
          <p:cNvPicPr preferRelativeResize="0"/>
          <p:nvPr/>
        </p:nvPicPr>
        <p:blipFill rotWithShape="1">
          <a:blip r:embed="rId1">
            <a:alphaModFix amt="60000"/>
          </a:blip>
          <a:srcRect/>
          <a:stretch>
            <a:fillRect/>
          </a:stretch>
        </p:blipFill>
        <p:spPr>
          <a:xfrm rot="-487117">
            <a:off x="7123241" y="4109069"/>
            <a:ext cx="223202" cy="223203"/>
          </a:xfrm>
          <a:prstGeom prst="rect">
            <a:avLst/>
          </a:prstGeom>
          <a:noFill/>
          <a:ln>
            <a:noFill/>
          </a:ln>
        </p:spPr>
      </p:pic>
      <p:pic>
        <p:nvPicPr>
          <p:cNvPr id="685" name="Google Shape;685;p64"/>
          <p:cNvPicPr preferRelativeResize="0"/>
          <p:nvPr/>
        </p:nvPicPr>
        <p:blipFill rotWithShape="1">
          <a:blip r:embed="rId2">
            <a:alphaModFix amt="60000"/>
          </a:blip>
          <a:srcRect/>
          <a:stretch>
            <a:fillRect/>
          </a:stretch>
        </p:blipFill>
        <p:spPr>
          <a:xfrm rot="-487117">
            <a:off x="1527591" y="733344"/>
            <a:ext cx="223202" cy="223203"/>
          </a:xfrm>
          <a:prstGeom prst="rect">
            <a:avLst/>
          </a:prstGeom>
          <a:noFill/>
          <a:ln>
            <a:noFill/>
          </a:ln>
        </p:spPr>
      </p:pic>
      <p:sp>
        <p:nvSpPr>
          <p:cNvPr id="3" name="标题 2"/>
          <p:cNvSpPr>
            <a:spLocks noGrp="1"/>
          </p:cNvSpPr>
          <p:nvPr>
            <p:ph type="title"/>
          </p:nvPr>
        </p:nvSpPr>
        <p:spPr>
          <a:xfrm>
            <a:off x="-182880" y="0"/>
            <a:ext cx="8058912" cy="841800"/>
          </a:xfrm>
        </p:spPr>
        <p:txBody>
          <a:bodyPr/>
          <a:lstStyle/>
          <a:p>
            <a:r>
              <a:rPr lang="en-US" altLang="zh-CN" dirty="0"/>
              <a:t>The 19</a:t>
            </a:r>
            <a:r>
              <a:rPr lang="en-US" altLang="zh-CN" baseline="30000" dirty="0"/>
              <a:t>th</a:t>
            </a:r>
            <a:r>
              <a:rPr lang="en-US" altLang="zh-CN" dirty="0"/>
              <a:t> CPC National Congress</a:t>
            </a:r>
            <a:endParaRPr lang="zh-CN" altLang="en-US" dirty="0"/>
          </a:p>
        </p:txBody>
      </p:sp>
      <p:pic>
        <p:nvPicPr>
          <p:cNvPr id="7" name="图片 6"/>
          <p:cNvPicPr>
            <a:picLocks noChangeAspect="1"/>
          </p:cNvPicPr>
          <p:nvPr/>
        </p:nvPicPr>
        <p:blipFill>
          <a:blip r:embed="rId3"/>
          <a:stretch>
            <a:fillRect/>
          </a:stretch>
        </p:blipFill>
        <p:spPr>
          <a:xfrm>
            <a:off x="0" y="971191"/>
            <a:ext cx="3664178" cy="2818820"/>
          </a:xfrm>
          <a:prstGeom prst="rect">
            <a:avLst/>
          </a:prstGeom>
        </p:spPr>
      </p:pic>
      <p:sp>
        <p:nvSpPr>
          <p:cNvPr id="9" name="文本框 8"/>
          <p:cNvSpPr txBox="1"/>
          <p:nvPr/>
        </p:nvSpPr>
        <p:spPr>
          <a:xfrm>
            <a:off x="3846576" y="2290852"/>
            <a:ext cx="4452273" cy="1200329"/>
          </a:xfrm>
          <a:prstGeom prst="rect">
            <a:avLst/>
          </a:prstGeom>
          <a:noFill/>
        </p:spPr>
        <p:txBody>
          <a:bodyPr wrap="square">
            <a:spAutoFit/>
          </a:bodyPr>
          <a:lstStyle/>
          <a:p>
            <a:pPr algn="ctr">
              <a:buClr>
                <a:schemeClr val="dk2"/>
              </a:buClr>
              <a:buSzPts val="3600"/>
            </a:pPr>
            <a:r>
              <a:rPr lang="en-US" altLang="zh-CN" sz="1800" b="1" dirty="0">
                <a:solidFill>
                  <a:srgbClr val="FFC000"/>
                </a:solidFill>
                <a:latin typeface="DM Serif Text"/>
                <a:sym typeface="DM Serif Text"/>
              </a:rPr>
              <a:t>Strengthen the construction of the social psychological service system and cultivate a self-respecting, self-confident, rational, peaceful, and positive social mentality</a:t>
            </a:r>
            <a:endParaRPr lang="zh-CN" altLang="en-US" sz="1800" b="1" dirty="0">
              <a:solidFill>
                <a:srgbClr val="FFC000"/>
              </a:solidFill>
              <a:latin typeface="DM Serif Text"/>
              <a:sym typeface="DM Serif Text"/>
            </a:endParaRPr>
          </a:p>
        </p:txBody>
      </p:sp>
      <p:sp>
        <p:nvSpPr>
          <p:cNvPr id="11" name="文本框 10"/>
          <p:cNvSpPr txBox="1"/>
          <p:nvPr/>
        </p:nvSpPr>
        <p:spPr>
          <a:xfrm>
            <a:off x="1965304" y="4206386"/>
            <a:ext cx="5627836" cy="584775"/>
          </a:xfrm>
          <a:prstGeom prst="rect">
            <a:avLst/>
          </a:prstGeom>
          <a:noFill/>
        </p:spPr>
        <p:txBody>
          <a:bodyPr wrap="square">
            <a:spAutoFit/>
          </a:bodyPr>
          <a:lstStyle/>
          <a:p>
            <a:r>
              <a:rPr lang="en-US" altLang="zh-CN" sz="3200" b="1" dirty="0">
                <a:solidFill>
                  <a:srgbClr val="FF0000"/>
                </a:solidFill>
                <a:latin typeface="DM Serif Text"/>
                <a:sym typeface="DM Serif Text"/>
              </a:rPr>
              <a:t>Necessary and Imperative!</a:t>
            </a:r>
            <a:endParaRPr lang="zh-CN" altLang="en-US" sz="3200" b="1" dirty="0">
              <a:solidFill>
                <a:srgbClr val="FF0000"/>
              </a:solidFill>
              <a:latin typeface="DM Serif Text"/>
              <a:sym typeface="DM Serif Tex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843" name="Google Shape;2843;p131"/>
          <p:cNvGrpSpPr/>
          <p:nvPr/>
        </p:nvGrpSpPr>
        <p:grpSpPr>
          <a:xfrm>
            <a:off x="722058" y="957091"/>
            <a:ext cx="2492868" cy="1379876"/>
            <a:chOff x="2654821" y="2311071"/>
            <a:chExt cx="2279715" cy="1262120"/>
          </a:xfrm>
        </p:grpSpPr>
        <p:grpSp>
          <p:nvGrpSpPr>
            <p:cNvPr id="2844" name="Google Shape;2844;p131"/>
            <p:cNvGrpSpPr/>
            <p:nvPr/>
          </p:nvGrpSpPr>
          <p:grpSpPr>
            <a:xfrm>
              <a:off x="4034269" y="2840745"/>
              <a:ext cx="40212" cy="36437"/>
              <a:chOff x="4293400" y="2574725"/>
              <a:chExt cx="84425" cy="80100"/>
            </a:xfrm>
          </p:grpSpPr>
          <p:sp>
            <p:nvSpPr>
              <p:cNvPr id="2845" name="Google Shape;2845;p13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46" name="Google Shape;2846;p13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47" name="Google Shape;2847;p131"/>
            <p:cNvGrpSpPr/>
            <p:nvPr/>
          </p:nvGrpSpPr>
          <p:grpSpPr>
            <a:xfrm>
              <a:off x="3894606" y="2334874"/>
              <a:ext cx="913198" cy="518984"/>
              <a:chOff x="4000175" y="1462675"/>
              <a:chExt cx="1917275" cy="1140875"/>
            </a:xfrm>
          </p:grpSpPr>
          <p:sp>
            <p:nvSpPr>
              <p:cNvPr id="2848" name="Google Shape;2848;p13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49" name="Google Shape;2849;p131"/>
              <p:cNvGrpSpPr/>
              <p:nvPr/>
            </p:nvGrpSpPr>
            <p:grpSpPr>
              <a:xfrm>
                <a:off x="4000175" y="1462675"/>
                <a:ext cx="1917275" cy="1140875"/>
                <a:chOff x="4000175" y="1462675"/>
                <a:chExt cx="1917275" cy="1140875"/>
              </a:xfrm>
            </p:grpSpPr>
            <p:sp>
              <p:nvSpPr>
                <p:cNvPr id="2850" name="Google Shape;2850;p13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51" name="Google Shape;2851;p13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13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13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13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55" name="Google Shape;2855;p13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56" name="Google Shape;2856;p131"/>
            <p:cNvGrpSpPr/>
            <p:nvPr/>
          </p:nvGrpSpPr>
          <p:grpSpPr>
            <a:xfrm>
              <a:off x="3875768" y="2846704"/>
              <a:ext cx="44796" cy="47366"/>
              <a:chOff x="3960625" y="2587825"/>
              <a:chExt cx="94050" cy="104125"/>
            </a:xfrm>
          </p:grpSpPr>
          <p:sp>
            <p:nvSpPr>
              <p:cNvPr id="2857" name="Google Shape;2857;p13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58" name="Google Shape;2858;p13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9" name="Google Shape;2859;p131"/>
            <p:cNvGrpSpPr/>
            <p:nvPr/>
          </p:nvGrpSpPr>
          <p:grpSpPr>
            <a:xfrm>
              <a:off x="3782759" y="2807162"/>
              <a:ext cx="82686" cy="85487"/>
              <a:chOff x="3765350" y="2500900"/>
              <a:chExt cx="173600" cy="187925"/>
            </a:xfrm>
          </p:grpSpPr>
          <p:sp>
            <p:nvSpPr>
              <p:cNvPr id="2860" name="Google Shape;2860;p13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61" name="Google Shape;2861;p13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13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13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13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13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66" name="Google Shape;2866;p131"/>
            <p:cNvGrpSpPr/>
            <p:nvPr/>
          </p:nvGrpSpPr>
          <p:grpSpPr>
            <a:xfrm>
              <a:off x="3775674" y="2798496"/>
              <a:ext cx="40545" cy="23564"/>
              <a:chOff x="3750475" y="2481850"/>
              <a:chExt cx="85125" cy="51800"/>
            </a:xfrm>
          </p:grpSpPr>
          <p:sp>
            <p:nvSpPr>
              <p:cNvPr id="2867" name="Google Shape;2867;p13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13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69" name="Google Shape;2869;p131"/>
            <p:cNvGrpSpPr/>
            <p:nvPr/>
          </p:nvGrpSpPr>
          <p:grpSpPr>
            <a:xfrm>
              <a:off x="3716946" y="2776024"/>
              <a:ext cx="81971" cy="76912"/>
              <a:chOff x="3627175" y="2432450"/>
              <a:chExt cx="172100" cy="169075"/>
            </a:xfrm>
          </p:grpSpPr>
          <p:sp>
            <p:nvSpPr>
              <p:cNvPr id="2870" name="Google Shape;2870;p13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13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72" name="Google Shape;2872;p13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73" name="Google Shape;2873;p131"/>
            <p:cNvGrpSpPr/>
            <p:nvPr/>
          </p:nvGrpSpPr>
          <p:grpSpPr>
            <a:xfrm>
              <a:off x="3685682" y="2845624"/>
              <a:ext cx="29311" cy="45055"/>
              <a:chOff x="3561536" y="2585450"/>
              <a:chExt cx="61539" cy="99045"/>
            </a:xfrm>
          </p:grpSpPr>
          <p:sp>
            <p:nvSpPr>
              <p:cNvPr id="2874" name="Google Shape;2874;p13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13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76" name="Google Shape;2876;p131"/>
            <p:cNvGrpSpPr/>
            <p:nvPr/>
          </p:nvGrpSpPr>
          <p:grpSpPr>
            <a:xfrm>
              <a:off x="3849905" y="2572252"/>
              <a:ext cx="74339" cy="119559"/>
              <a:chOff x="3906325" y="1984500"/>
              <a:chExt cx="156075" cy="262825"/>
            </a:xfrm>
          </p:grpSpPr>
          <p:sp>
            <p:nvSpPr>
              <p:cNvPr id="2877" name="Google Shape;2877;p13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78" name="Google Shape;2878;p13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79" name="Google Shape;2879;p131"/>
            <p:cNvGrpSpPr/>
            <p:nvPr/>
          </p:nvGrpSpPr>
          <p:grpSpPr>
            <a:xfrm>
              <a:off x="2654821" y="2414345"/>
              <a:ext cx="667570" cy="558731"/>
              <a:chOff x="1397225" y="1637375"/>
              <a:chExt cx="1401575" cy="1228250"/>
            </a:xfrm>
          </p:grpSpPr>
          <p:sp>
            <p:nvSpPr>
              <p:cNvPr id="2880" name="Google Shape;2880;p13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81" name="Google Shape;2881;p131"/>
              <p:cNvGrpSpPr/>
              <p:nvPr/>
            </p:nvGrpSpPr>
            <p:grpSpPr>
              <a:xfrm>
                <a:off x="1397225" y="1637375"/>
                <a:ext cx="1398775" cy="1228250"/>
                <a:chOff x="1397225" y="1637375"/>
                <a:chExt cx="1398775" cy="1228250"/>
              </a:xfrm>
            </p:grpSpPr>
            <p:sp>
              <p:nvSpPr>
                <p:cNvPr id="2882" name="Google Shape;2882;p13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13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84" name="Google Shape;2884;p131"/>
            <p:cNvGrpSpPr/>
            <p:nvPr/>
          </p:nvGrpSpPr>
          <p:grpSpPr>
            <a:xfrm>
              <a:off x="3230417" y="3103734"/>
              <a:ext cx="282982" cy="280332"/>
              <a:chOff x="2605700" y="3152850"/>
              <a:chExt cx="594125" cy="616250"/>
            </a:xfrm>
          </p:grpSpPr>
          <p:sp>
            <p:nvSpPr>
              <p:cNvPr id="2885" name="Google Shape;2885;p13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86" name="Google Shape;2886;p13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887" name="Google Shape;2887;p131"/>
            <p:cNvGrpSpPr/>
            <p:nvPr/>
          </p:nvGrpSpPr>
          <p:grpSpPr>
            <a:xfrm>
              <a:off x="3265985" y="3226989"/>
              <a:ext cx="87151" cy="346202"/>
              <a:chOff x="2680375" y="3423800"/>
              <a:chExt cx="182975" cy="761050"/>
            </a:xfrm>
          </p:grpSpPr>
          <p:sp>
            <p:nvSpPr>
              <p:cNvPr id="2888" name="Google Shape;2888;p13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889" name="Google Shape;2889;p13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90" name="Google Shape;2890;p131"/>
            <p:cNvGrpSpPr/>
            <p:nvPr/>
          </p:nvGrpSpPr>
          <p:grpSpPr>
            <a:xfrm>
              <a:off x="3855466" y="3289811"/>
              <a:ext cx="112514" cy="94210"/>
              <a:chOff x="3918000" y="3561900"/>
              <a:chExt cx="236225" cy="207100"/>
            </a:xfrm>
          </p:grpSpPr>
          <p:sp>
            <p:nvSpPr>
              <p:cNvPr id="2891" name="Google Shape;2891;p13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892" name="Google Shape;2892;p13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93" name="Google Shape;2893;p13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13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13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896" name="Google Shape;2896;p131"/>
            <p:cNvGrpSpPr/>
            <p:nvPr/>
          </p:nvGrpSpPr>
          <p:grpSpPr>
            <a:xfrm>
              <a:off x="2905224" y="2311071"/>
              <a:ext cx="596721" cy="528992"/>
              <a:chOff x="1922950" y="1410350"/>
              <a:chExt cx="1252825" cy="1162875"/>
            </a:xfrm>
          </p:grpSpPr>
          <p:sp>
            <p:nvSpPr>
              <p:cNvPr id="2897" name="Google Shape;2897;p13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13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13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13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13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13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13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13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13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13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13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13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13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13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13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13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13" name="Google Shape;2913;p13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13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13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13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13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13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13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13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13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13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13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13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13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13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13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13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13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13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13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13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33" name="Google Shape;2933;p13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34" name="Google Shape;2934;p13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5" name="Google Shape;2935;p131"/>
            <p:cNvGrpSpPr/>
            <p:nvPr/>
          </p:nvGrpSpPr>
          <p:grpSpPr>
            <a:xfrm>
              <a:off x="3280929" y="3294542"/>
              <a:ext cx="109894" cy="272224"/>
              <a:chOff x="2711750" y="3572300"/>
              <a:chExt cx="230725" cy="598425"/>
            </a:xfrm>
          </p:grpSpPr>
          <p:sp>
            <p:nvSpPr>
              <p:cNvPr id="2936" name="Google Shape;2936;p13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13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38" name="Google Shape;2938;p13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9" name="Google Shape;2939;p131"/>
            <p:cNvGrpSpPr/>
            <p:nvPr/>
          </p:nvGrpSpPr>
          <p:grpSpPr>
            <a:xfrm>
              <a:off x="3790439" y="2408636"/>
              <a:ext cx="73017" cy="75684"/>
              <a:chOff x="3781475" y="1624825"/>
              <a:chExt cx="153300" cy="166375"/>
            </a:xfrm>
          </p:grpSpPr>
          <p:sp>
            <p:nvSpPr>
              <p:cNvPr id="2940" name="Google Shape;2940;p13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13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13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13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4" name="Google Shape;2944;p13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13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13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13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13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13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13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51" name="Google Shape;2951;p131"/>
            <p:cNvGrpSpPr/>
            <p:nvPr/>
          </p:nvGrpSpPr>
          <p:grpSpPr>
            <a:xfrm>
              <a:off x="4403342" y="3107749"/>
              <a:ext cx="316680" cy="101374"/>
              <a:chOff x="5068275" y="3161675"/>
              <a:chExt cx="664875" cy="222850"/>
            </a:xfrm>
          </p:grpSpPr>
          <p:sp>
            <p:nvSpPr>
              <p:cNvPr id="2952" name="Google Shape;2952;p13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13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13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13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56" name="Google Shape;2956;p13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13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13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13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13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13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13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13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13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13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13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13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13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13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13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13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13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13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13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13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13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13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13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13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13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13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13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13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13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5" name="Google Shape;2985;p131"/>
            <p:cNvGrpSpPr/>
            <p:nvPr/>
          </p:nvGrpSpPr>
          <p:grpSpPr>
            <a:xfrm>
              <a:off x="3697513" y="2707266"/>
              <a:ext cx="59549" cy="79733"/>
              <a:chOff x="3586375" y="2281300"/>
              <a:chExt cx="125025" cy="175275"/>
            </a:xfrm>
          </p:grpSpPr>
          <p:sp>
            <p:nvSpPr>
              <p:cNvPr id="2986" name="Google Shape;2986;p13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13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8" name="Google Shape;2988;p13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9" name="Google Shape;2989;p131"/>
            <p:cNvGrpSpPr/>
            <p:nvPr/>
          </p:nvGrpSpPr>
          <p:grpSpPr>
            <a:xfrm>
              <a:off x="4513224" y="3221724"/>
              <a:ext cx="274563" cy="280321"/>
              <a:chOff x="5298975" y="3412225"/>
              <a:chExt cx="576450" cy="616225"/>
            </a:xfrm>
          </p:grpSpPr>
          <p:sp>
            <p:nvSpPr>
              <p:cNvPr id="2990" name="Google Shape;2990;p13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91" name="Google Shape;2991;p13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92" name="Google Shape;2992;p131"/>
            <p:cNvGrpSpPr/>
            <p:nvPr/>
          </p:nvGrpSpPr>
          <p:grpSpPr>
            <a:xfrm>
              <a:off x="4824403" y="3421846"/>
              <a:ext cx="110132" cy="130647"/>
              <a:chOff x="5952300" y="3852150"/>
              <a:chExt cx="231225" cy="287200"/>
            </a:xfrm>
          </p:grpSpPr>
          <p:sp>
            <p:nvSpPr>
              <p:cNvPr id="2993" name="Google Shape;2993;p13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13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95" name="Google Shape;2995;p13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13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13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13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13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13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13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13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03" name="Google Shape;3003;p131"/>
            <p:cNvGrpSpPr/>
            <p:nvPr/>
          </p:nvGrpSpPr>
          <p:grpSpPr>
            <a:xfrm>
              <a:off x="4295710" y="3079670"/>
              <a:ext cx="14968" cy="27135"/>
              <a:chOff x="4842300" y="3099950"/>
              <a:chExt cx="31425" cy="59650"/>
            </a:xfrm>
          </p:grpSpPr>
          <p:sp>
            <p:nvSpPr>
              <p:cNvPr id="3004" name="Google Shape;3004;p13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13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13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13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08" name="Google Shape;3008;p13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13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13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13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13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13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13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13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16" name="Google Shape;3016;p131"/>
            <p:cNvGrpSpPr/>
            <p:nvPr/>
          </p:nvGrpSpPr>
          <p:grpSpPr>
            <a:xfrm>
              <a:off x="3831056" y="2816010"/>
              <a:ext cx="37378" cy="27612"/>
              <a:chOff x="3866750" y="2520350"/>
              <a:chExt cx="78475" cy="60700"/>
            </a:xfrm>
          </p:grpSpPr>
          <p:sp>
            <p:nvSpPr>
              <p:cNvPr id="3017" name="Google Shape;3017;p13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13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13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13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21" name="Google Shape;3021;p13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13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13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13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13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13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13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13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13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13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13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13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13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13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13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13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13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38" name="Google Shape;3038;p13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13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13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13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13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13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13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13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13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13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13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13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50" name="Google Shape;3050;p13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13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13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13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13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13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13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13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13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13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13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13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13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63" name="Google Shape;3063;p131"/>
            <p:cNvGrpSpPr/>
            <p:nvPr/>
          </p:nvGrpSpPr>
          <p:grpSpPr>
            <a:xfrm>
              <a:off x="3632736" y="3051591"/>
              <a:ext cx="63288" cy="45217"/>
              <a:chOff x="3450375" y="3038225"/>
              <a:chExt cx="132875" cy="99400"/>
            </a:xfrm>
          </p:grpSpPr>
          <p:sp>
            <p:nvSpPr>
              <p:cNvPr id="3064" name="Google Shape;3064;p13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13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66" name="Google Shape;3066;p13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13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13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13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13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13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13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13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13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75" name="Google Shape;3075;p13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13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13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13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13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13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13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13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13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13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85" name="Google Shape;3085;p13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13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13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13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13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13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91" name="Google Shape;3091;p13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13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13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13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13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13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13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13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13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13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01" name="Google Shape;3101;p131"/>
          <p:cNvGrpSpPr/>
          <p:nvPr/>
        </p:nvGrpSpPr>
        <p:grpSpPr>
          <a:xfrm>
            <a:off x="719115" y="2852867"/>
            <a:ext cx="2622876" cy="1333540"/>
            <a:chOff x="238125" y="1038125"/>
            <a:chExt cx="7146800" cy="3633625"/>
          </a:xfrm>
        </p:grpSpPr>
        <p:sp>
          <p:nvSpPr>
            <p:cNvPr id="3102" name="Google Shape;3102;p13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13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13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13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13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13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13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13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13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13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13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13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13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13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13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13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13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13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13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13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13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13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13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13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13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13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13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13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13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13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13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13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13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13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13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13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13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13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13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13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13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13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13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13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13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13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13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13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13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13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13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13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13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13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13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13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13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13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13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13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13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13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13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13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13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13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13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13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13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13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13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13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13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13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13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13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13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13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13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13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13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13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13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13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13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13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13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13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13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13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13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13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13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13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13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13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13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13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13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13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13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13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13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13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13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13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13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13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13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13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13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13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13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13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13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13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13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13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13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13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13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13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13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13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13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13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13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13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13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13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13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13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13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13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13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13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13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13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13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13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13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13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13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13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13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13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13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13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13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13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13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13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13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13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13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13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13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13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13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13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13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13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13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13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13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13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13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13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13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13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13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13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13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13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13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13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13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13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13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13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13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13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13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13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13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13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13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13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13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13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13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13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13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13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13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13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13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13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13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13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13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13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13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13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13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13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13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13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13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13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13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13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13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13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13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13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13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13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13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13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13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13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13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13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13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13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13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13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13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13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13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13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13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13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13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13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13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13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13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13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13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13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13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13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13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13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13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13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13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13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13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13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13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13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13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13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13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13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13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13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13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13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13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13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13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13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13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13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13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13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13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13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13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13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13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13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13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13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13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13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13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13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13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13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13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13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13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13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13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13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13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13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13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13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13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13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13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13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13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13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13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13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13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13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13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13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13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13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13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13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13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13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13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13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13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13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13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13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13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13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13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13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13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13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13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13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13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13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13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13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13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13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13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13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13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13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13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13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13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13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13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13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13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13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13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13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13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13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13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13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13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13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13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13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13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13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13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13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13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13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13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13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13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13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13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13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13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13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13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13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13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13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13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13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13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13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13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13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13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13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13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13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13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13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13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13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13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13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13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13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13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13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13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13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13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13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13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13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13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13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13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13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13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13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13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13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13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13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13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13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13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13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13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13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13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13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13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13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13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13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13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13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13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13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13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13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13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13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13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13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13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13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13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13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13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13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13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13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13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13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13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13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13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13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13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13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13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13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13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13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13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13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13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13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13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13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13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13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13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13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13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13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13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13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13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13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13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13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13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13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13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13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13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13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13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13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13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13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13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13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13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13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13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13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13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13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13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13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13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13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13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13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13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13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13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13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13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13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13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13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13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13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13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13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13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13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13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13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13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13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13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13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13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13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13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13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13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13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13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13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13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13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13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13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13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13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13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13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13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13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13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13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13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13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13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13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13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13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13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13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13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13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13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13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13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13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13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13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13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13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13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13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13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13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13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13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13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13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13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13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13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13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13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13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13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13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13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13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13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13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13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13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13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13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13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13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13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13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13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13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13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13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13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13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13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13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13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13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13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13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13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13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13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13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13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13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13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13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13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13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13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13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13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13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13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13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13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13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13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13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13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13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13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13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13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13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13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13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13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13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13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13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13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13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13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13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13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13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13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13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13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13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3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3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3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3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13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3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3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3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3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3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3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3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3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3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3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3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3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3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3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3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3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3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3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3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3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3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3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3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3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3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3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3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3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3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3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3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3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3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3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3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3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3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3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3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3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3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3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3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3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3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3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3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3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3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3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3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3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3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3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3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3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3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3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3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3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3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3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3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3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3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3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3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3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3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3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3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3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3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3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3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3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3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3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3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3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3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3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3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3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3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3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3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3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3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13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13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13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13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13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13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13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13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13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13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13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13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13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13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13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3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3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13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13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13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13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13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13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13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13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13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13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13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13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13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13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13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13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13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13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13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13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13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13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13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13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13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13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13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13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13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13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13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13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13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13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13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13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13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13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13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13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13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13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13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13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13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13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13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13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13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13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13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13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13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13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13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13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13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13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13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13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13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13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13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13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13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13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13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13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13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13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13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13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13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13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13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13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13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13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13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13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13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13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13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13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13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13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13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13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13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13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13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13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13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13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13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13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13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13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13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13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13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13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13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13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13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13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13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13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13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13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13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13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13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13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13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13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13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13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13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13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13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13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13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13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13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13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13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13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13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13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13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13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13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13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13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13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13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13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13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13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13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13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13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13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13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13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13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13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13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13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13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13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13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13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13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13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13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13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13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13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13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13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13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13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13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13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13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13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13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13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13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13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13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13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13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13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13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13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13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13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13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13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13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13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13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13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13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13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13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13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13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13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13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13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13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13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13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13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13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13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13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13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13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13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13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13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13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13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13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13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13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13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13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13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13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13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13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13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13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13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13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13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13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13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13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13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13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13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13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13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13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13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13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13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13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13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13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13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13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13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13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13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13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13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13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13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13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13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13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13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13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13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13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13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13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13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13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13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13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13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13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13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13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13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13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13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13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13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13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13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13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13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13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13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13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13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13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13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13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13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13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13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13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13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13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13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13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13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13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13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13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13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13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13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13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13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13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13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13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13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13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13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13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13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13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13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13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13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13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13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13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13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13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13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13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13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13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13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13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13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13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13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13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13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13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13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13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13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13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13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13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13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13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13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13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13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13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13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13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13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13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13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13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13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13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13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13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13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13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13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13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13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13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8" name="Google Shape;4198;p13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13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13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13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13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13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13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13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13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13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13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13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13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13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13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13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13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13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13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13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13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13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13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13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13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13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13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13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13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13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13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13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13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13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13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13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13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13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13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13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13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13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13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13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13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13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13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13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13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13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13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13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13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13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13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13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13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13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13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13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13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13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13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13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13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13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13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13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13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13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13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13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13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13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13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13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13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13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13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13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13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13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13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13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13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13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13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13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13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13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13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13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13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13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13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13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13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13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13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13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13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13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13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13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13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13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13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13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13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13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13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13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13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13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13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13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13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13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13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13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13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13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13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13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13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13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13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13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13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13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13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13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13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13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13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13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13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13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13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13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13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13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13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13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13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13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13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13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13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13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13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13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13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13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13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13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13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13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13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13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13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13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13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13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13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13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13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13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13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13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13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13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13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13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13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13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13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13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13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13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13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13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13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13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13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13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13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13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13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13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13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13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13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13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13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13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13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13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13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13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13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13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13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13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13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13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13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13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13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13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13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13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13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13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13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13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13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13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13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13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13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13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13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13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13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13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13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13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13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13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13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13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13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13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13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13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13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13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13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13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13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13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13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13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13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13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13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13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13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13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13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13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13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13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13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13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13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13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13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13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13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13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13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13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13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13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13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13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13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13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13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13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13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13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13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13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13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13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13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13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13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13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13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13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13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13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13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13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13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13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13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13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13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13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13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13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13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13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13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13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13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13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13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13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13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13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13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13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13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13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13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13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13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13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13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13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13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13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13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13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13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13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13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13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13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13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13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13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13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13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13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13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13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13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13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13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13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13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13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13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13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13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13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13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13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13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13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13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13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13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13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13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13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13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13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13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13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13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13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13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13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13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13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13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13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13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13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13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13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13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13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13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13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13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13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13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13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13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13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13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13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13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13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13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13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13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13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13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13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13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13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13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13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13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13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13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13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13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13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13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13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13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13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13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13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13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13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13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13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13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13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13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13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13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13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13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13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13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13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13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13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13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13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13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13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13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13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13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13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13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13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13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13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13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13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13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13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13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13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13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13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13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13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13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13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13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13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13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13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13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13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13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13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13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13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13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13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13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13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13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13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13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13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13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13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13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13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13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13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13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13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13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13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13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13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13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4" name="Google Shape;4674;p131"/>
          <p:cNvGrpSpPr/>
          <p:nvPr/>
        </p:nvGrpSpPr>
        <p:grpSpPr>
          <a:xfrm>
            <a:off x="5834043" y="994977"/>
            <a:ext cx="2590840" cy="1380235"/>
            <a:chOff x="233350" y="949250"/>
            <a:chExt cx="7137300" cy="3802300"/>
          </a:xfrm>
        </p:grpSpPr>
        <p:sp>
          <p:nvSpPr>
            <p:cNvPr id="4675" name="Google Shape;4675;p13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13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13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13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13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13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13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13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13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13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13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13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13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13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13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13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13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13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13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13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13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13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13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13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13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13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13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13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13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13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13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13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13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13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13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13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13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13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13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13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13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13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13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13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13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13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13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13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13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13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13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26" name="Google Shape;4726;p131"/>
          <p:cNvGrpSpPr/>
          <p:nvPr/>
        </p:nvGrpSpPr>
        <p:grpSpPr>
          <a:xfrm>
            <a:off x="7648472" y="3039750"/>
            <a:ext cx="104231" cy="320340"/>
            <a:chOff x="7564426" y="3224343"/>
            <a:chExt cx="119985" cy="368801"/>
          </a:xfrm>
        </p:grpSpPr>
        <p:sp>
          <p:nvSpPr>
            <p:cNvPr id="4727" name="Google Shape;4727;p13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13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29" name="Google Shape;4729;p131"/>
          <p:cNvGrpSpPr/>
          <p:nvPr/>
        </p:nvGrpSpPr>
        <p:grpSpPr>
          <a:xfrm>
            <a:off x="7347961" y="3033852"/>
            <a:ext cx="189489" cy="332132"/>
            <a:chOff x="8370831" y="3202002"/>
            <a:chExt cx="218129" cy="382376"/>
          </a:xfrm>
        </p:grpSpPr>
        <p:sp>
          <p:nvSpPr>
            <p:cNvPr id="4730" name="Google Shape;4730;p13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13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2" name="Google Shape;4732;p131"/>
          <p:cNvGrpSpPr/>
          <p:nvPr/>
        </p:nvGrpSpPr>
        <p:grpSpPr>
          <a:xfrm>
            <a:off x="8071350" y="3444984"/>
            <a:ext cx="309429" cy="267000"/>
            <a:chOff x="6742064" y="3750480"/>
            <a:chExt cx="399315" cy="344560"/>
          </a:xfrm>
        </p:grpSpPr>
        <p:sp>
          <p:nvSpPr>
            <p:cNvPr id="4733" name="Google Shape;4733;p13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13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5" name="Google Shape;4735;p131"/>
          <p:cNvGrpSpPr/>
          <p:nvPr/>
        </p:nvGrpSpPr>
        <p:grpSpPr>
          <a:xfrm>
            <a:off x="7610369" y="3796031"/>
            <a:ext cx="180437" cy="281608"/>
            <a:chOff x="7248525" y="3739696"/>
            <a:chExt cx="230531" cy="359790"/>
          </a:xfrm>
        </p:grpSpPr>
        <p:sp>
          <p:nvSpPr>
            <p:cNvPr id="4736" name="Google Shape;4736;p13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13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8" name="Google Shape;4738;p131"/>
          <p:cNvGrpSpPr/>
          <p:nvPr/>
        </p:nvGrpSpPr>
        <p:grpSpPr>
          <a:xfrm>
            <a:off x="7856288" y="3439255"/>
            <a:ext cx="162896" cy="278710"/>
            <a:chOff x="7601242" y="3729267"/>
            <a:chExt cx="222566" cy="380803"/>
          </a:xfrm>
        </p:grpSpPr>
        <p:sp>
          <p:nvSpPr>
            <p:cNvPr id="4739" name="Google Shape;4739;p13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13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41" name="Google Shape;4741;p13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42" name="Google Shape;4742;p131"/>
          <p:cNvGrpSpPr/>
          <p:nvPr/>
        </p:nvGrpSpPr>
        <p:grpSpPr>
          <a:xfrm>
            <a:off x="7345934" y="3440396"/>
            <a:ext cx="193543" cy="275990"/>
            <a:chOff x="8304647" y="3738687"/>
            <a:chExt cx="225076" cy="320956"/>
          </a:xfrm>
        </p:grpSpPr>
        <p:sp>
          <p:nvSpPr>
            <p:cNvPr id="4743" name="Google Shape;4743;p13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13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13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6" name="Google Shape;4746;p131"/>
          <p:cNvGrpSpPr/>
          <p:nvPr/>
        </p:nvGrpSpPr>
        <p:grpSpPr>
          <a:xfrm>
            <a:off x="7618426" y="3440396"/>
            <a:ext cx="178492" cy="275990"/>
            <a:chOff x="8615101" y="3738687"/>
            <a:chExt cx="207573" cy="320956"/>
          </a:xfrm>
        </p:grpSpPr>
        <p:sp>
          <p:nvSpPr>
            <p:cNvPr id="4747" name="Google Shape;4747;p13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13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13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50" name="Google Shape;4750;p13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51" name="Google Shape;4751;p131"/>
          <p:cNvGrpSpPr/>
          <p:nvPr/>
        </p:nvGrpSpPr>
        <p:grpSpPr>
          <a:xfrm>
            <a:off x="6013131" y="3561884"/>
            <a:ext cx="557670" cy="511283"/>
            <a:chOff x="6015419" y="3716859"/>
            <a:chExt cx="557671" cy="511283"/>
          </a:xfrm>
        </p:grpSpPr>
        <p:sp>
          <p:nvSpPr>
            <p:cNvPr id="4752" name="Google Shape;4752;p13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53" name="Google Shape;4753;p131"/>
            <p:cNvGrpSpPr/>
            <p:nvPr/>
          </p:nvGrpSpPr>
          <p:grpSpPr>
            <a:xfrm>
              <a:off x="6036094" y="3716980"/>
              <a:ext cx="529860" cy="510468"/>
              <a:chOff x="6036094" y="3716980"/>
              <a:chExt cx="529860" cy="510468"/>
            </a:xfrm>
          </p:grpSpPr>
          <p:sp>
            <p:nvSpPr>
              <p:cNvPr id="4754" name="Google Shape;4754;p13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13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13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13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13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13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13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13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13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13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64" name="Google Shape;4764;p131"/>
          <p:cNvGrpSpPr/>
          <p:nvPr/>
        </p:nvGrpSpPr>
        <p:grpSpPr>
          <a:xfrm>
            <a:off x="6642016" y="2918653"/>
            <a:ext cx="576302" cy="511871"/>
            <a:chOff x="6644304" y="3073628"/>
            <a:chExt cx="576302" cy="511871"/>
          </a:xfrm>
        </p:grpSpPr>
        <p:sp>
          <p:nvSpPr>
            <p:cNvPr id="4765" name="Google Shape;4765;p13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66" name="Google Shape;4766;p131"/>
            <p:cNvGrpSpPr/>
            <p:nvPr/>
          </p:nvGrpSpPr>
          <p:grpSpPr>
            <a:xfrm>
              <a:off x="6712169" y="3085440"/>
              <a:ext cx="481622" cy="494913"/>
              <a:chOff x="6712169" y="3085440"/>
              <a:chExt cx="481622" cy="494913"/>
            </a:xfrm>
          </p:grpSpPr>
          <p:sp>
            <p:nvSpPr>
              <p:cNvPr id="4767" name="Google Shape;4767;p13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13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13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13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13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72" name="Google Shape;4772;p13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13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13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75" name="Google Shape;4775;p13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76" name="Google Shape;4776;p131"/>
          <p:cNvGrpSpPr/>
          <p:nvPr/>
        </p:nvGrpSpPr>
        <p:grpSpPr>
          <a:xfrm>
            <a:off x="6649867" y="3561648"/>
            <a:ext cx="560631" cy="511352"/>
            <a:chOff x="6652154" y="3716623"/>
            <a:chExt cx="560631" cy="511352"/>
          </a:xfrm>
        </p:grpSpPr>
        <p:sp>
          <p:nvSpPr>
            <p:cNvPr id="4777" name="Google Shape;4777;p13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78" name="Google Shape;4778;p131"/>
            <p:cNvGrpSpPr/>
            <p:nvPr/>
          </p:nvGrpSpPr>
          <p:grpSpPr>
            <a:xfrm>
              <a:off x="6669657" y="3716715"/>
              <a:ext cx="466779" cy="464290"/>
              <a:chOff x="6669657" y="3716715"/>
              <a:chExt cx="466779" cy="464290"/>
            </a:xfrm>
          </p:grpSpPr>
          <p:sp>
            <p:nvSpPr>
              <p:cNvPr id="4779" name="Google Shape;4779;p13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13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13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13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13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13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13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13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13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13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13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13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13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92" name="Google Shape;4792;p131"/>
          <p:cNvGrpSpPr/>
          <p:nvPr/>
        </p:nvGrpSpPr>
        <p:grpSpPr>
          <a:xfrm>
            <a:off x="7843958" y="3843056"/>
            <a:ext cx="187557" cy="187557"/>
            <a:chOff x="8565775" y="671075"/>
            <a:chExt cx="441000" cy="441000"/>
          </a:xfrm>
        </p:grpSpPr>
        <p:sp>
          <p:nvSpPr>
            <p:cNvPr id="4793" name="Google Shape;4793;p13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13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95" name="Google Shape;4795;p13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13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97" name="Google Shape;4797;p131"/>
          <p:cNvGrpSpPr/>
          <p:nvPr/>
        </p:nvGrpSpPr>
        <p:grpSpPr>
          <a:xfrm>
            <a:off x="5997813" y="2921275"/>
            <a:ext cx="587871" cy="512373"/>
            <a:chOff x="6000100" y="3076250"/>
            <a:chExt cx="587871" cy="512373"/>
          </a:xfrm>
        </p:grpSpPr>
        <p:sp>
          <p:nvSpPr>
            <p:cNvPr id="4798" name="Google Shape;4798;p13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99" name="Google Shape;4799;p131"/>
            <p:cNvGrpSpPr/>
            <p:nvPr/>
          </p:nvGrpSpPr>
          <p:grpSpPr>
            <a:xfrm>
              <a:off x="6031360" y="3076713"/>
              <a:ext cx="539107" cy="480965"/>
              <a:chOff x="6031360" y="3076713"/>
              <a:chExt cx="539107" cy="480965"/>
            </a:xfrm>
          </p:grpSpPr>
          <p:sp>
            <p:nvSpPr>
              <p:cNvPr id="4800" name="Google Shape;4800;p13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13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13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13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13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13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13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07" name="Google Shape;4807;p131"/>
          <p:cNvGrpSpPr/>
          <p:nvPr/>
        </p:nvGrpSpPr>
        <p:grpSpPr>
          <a:xfrm>
            <a:off x="3369304" y="940638"/>
            <a:ext cx="2310381" cy="1488888"/>
            <a:chOff x="229225" y="549050"/>
            <a:chExt cx="7161750" cy="4615275"/>
          </a:xfrm>
        </p:grpSpPr>
        <p:sp>
          <p:nvSpPr>
            <p:cNvPr id="4808" name="Google Shape;4808;p13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13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13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13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13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13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13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13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13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13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13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13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13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13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13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13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13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13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13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13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13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13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13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13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13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13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13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13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13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13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13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13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13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13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13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13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13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13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13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13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13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13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13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13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13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13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13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13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13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13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13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13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13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13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13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13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13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13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13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13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13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13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13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13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13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13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13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13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13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13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13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13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13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13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13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13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13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13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13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13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13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13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13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13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13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13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13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13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13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13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13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13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13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13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13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13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13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13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13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13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13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13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13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13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13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13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13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13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13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13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13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13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13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13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13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13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13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25" name="Google Shape;4925;p131"/>
          <p:cNvGrpSpPr/>
          <p:nvPr/>
        </p:nvGrpSpPr>
        <p:grpSpPr>
          <a:xfrm>
            <a:off x="3514722" y="2832485"/>
            <a:ext cx="2310282" cy="1374222"/>
            <a:chOff x="238125" y="732525"/>
            <a:chExt cx="7130500" cy="4241425"/>
          </a:xfrm>
        </p:grpSpPr>
        <p:sp>
          <p:nvSpPr>
            <p:cNvPr id="4926" name="Google Shape;4926;p13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13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13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13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13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13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13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13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13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13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13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13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13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13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13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13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13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13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13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13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13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13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13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13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13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13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13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13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13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13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13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13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13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13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13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13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13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13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13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13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13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13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13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13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13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13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13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13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13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13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13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13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13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13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13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13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13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13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13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13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13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13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13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13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13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13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13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13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13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13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13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13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13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13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13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13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13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13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13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13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13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13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13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13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13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13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13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13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13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13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13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13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13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13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13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13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13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13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13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13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13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13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13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13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13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13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13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13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13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13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13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13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13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13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043"/>
        <p:cNvGrpSpPr/>
        <p:nvPr/>
      </p:nvGrpSpPr>
      <p:grpSpPr>
        <a:xfrm>
          <a:off x="0" y="0"/>
          <a:ext cx="0" cy="0"/>
          <a:chOff x="0" y="0"/>
          <a:chExt cx="0" cy="0"/>
        </a:xfrm>
      </p:grpSpPr>
      <p:grpSp>
        <p:nvGrpSpPr>
          <p:cNvPr id="5044" name="Google Shape;5044;p132"/>
          <p:cNvGrpSpPr/>
          <p:nvPr/>
        </p:nvGrpSpPr>
        <p:grpSpPr>
          <a:xfrm>
            <a:off x="729274" y="969771"/>
            <a:ext cx="2507799" cy="206239"/>
            <a:chOff x="106648" y="895722"/>
            <a:chExt cx="4481413" cy="374300"/>
          </a:xfrm>
        </p:grpSpPr>
        <p:grpSp>
          <p:nvGrpSpPr>
            <p:cNvPr id="5045" name="Google Shape;5045;p132"/>
            <p:cNvGrpSpPr/>
            <p:nvPr/>
          </p:nvGrpSpPr>
          <p:grpSpPr>
            <a:xfrm>
              <a:off x="2233276" y="895722"/>
              <a:ext cx="1082667" cy="223591"/>
              <a:chOff x="4808316" y="2800065"/>
              <a:chExt cx="1999386" cy="412910"/>
            </a:xfrm>
          </p:grpSpPr>
          <p:sp>
            <p:nvSpPr>
              <p:cNvPr id="5046" name="Google Shape;5046;p13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47" name="Google Shape;5047;p132"/>
              <p:cNvGrpSpPr/>
              <p:nvPr/>
            </p:nvGrpSpPr>
            <p:grpSpPr>
              <a:xfrm>
                <a:off x="4808316" y="2800065"/>
                <a:ext cx="92400" cy="411825"/>
                <a:chOff x="845575" y="2563700"/>
                <a:chExt cx="92400" cy="411825"/>
              </a:xfrm>
            </p:grpSpPr>
            <p:cxnSp>
              <p:nvCxnSpPr>
                <p:cNvPr id="5048" name="Google Shape;5048;p13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9" name="Google Shape;5049;p13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50" name="Google Shape;5050;p132"/>
            <p:cNvGrpSpPr/>
            <p:nvPr/>
          </p:nvGrpSpPr>
          <p:grpSpPr>
            <a:xfrm>
              <a:off x="106648" y="895722"/>
              <a:ext cx="1088401" cy="223591"/>
              <a:chOff x="881025" y="2800065"/>
              <a:chExt cx="2009975" cy="412910"/>
            </a:xfrm>
          </p:grpSpPr>
          <p:sp>
            <p:nvSpPr>
              <p:cNvPr id="5051" name="Google Shape;5051;p13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52" name="Google Shape;5052;p132"/>
              <p:cNvGrpSpPr/>
              <p:nvPr/>
            </p:nvGrpSpPr>
            <p:grpSpPr>
              <a:xfrm>
                <a:off x="881025" y="2800065"/>
                <a:ext cx="92400" cy="411825"/>
                <a:chOff x="845575" y="2563700"/>
                <a:chExt cx="92400" cy="411825"/>
              </a:xfrm>
            </p:grpSpPr>
            <p:cxnSp>
              <p:nvCxnSpPr>
                <p:cNvPr id="5053" name="Google Shape;5053;p13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4" name="Google Shape;5054;p13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55" name="Google Shape;5055;p132"/>
            <p:cNvGrpSpPr/>
            <p:nvPr/>
          </p:nvGrpSpPr>
          <p:grpSpPr>
            <a:xfrm>
              <a:off x="1172346" y="1047018"/>
              <a:ext cx="1083151" cy="223003"/>
              <a:chOff x="2849073" y="3079467"/>
              <a:chExt cx="2000279" cy="411825"/>
            </a:xfrm>
          </p:grpSpPr>
          <p:sp>
            <p:nvSpPr>
              <p:cNvPr id="5056" name="Google Shape;5056;p13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57" name="Google Shape;5057;p132"/>
              <p:cNvGrpSpPr/>
              <p:nvPr/>
            </p:nvGrpSpPr>
            <p:grpSpPr>
              <a:xfrm rot="10800000">
                <a:off x="2849073" y="3079467"/>
                <a:ext cx="92400" cy="411825"/>
                <a:chOff x="2070100" y="2563700"/>
                <a:chExt cx="92400" cy="411825"/>
              </a:xfrm>
            </p:grpSpPr>
            <p:cxnSp>
              <p:nvCxnSpPr>
                <p:cNvPr id="5058" name="Google Shape;5058;p13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9" name="Google Shape;5059;p13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60" name="Google Shape;5060;p132"/>
            <p:cNvGrpSpPr/>
            <p:nvPr/>
          </p:nvGrpSpPr>
          <p:grpSpPr>
            <a:xfrm>
              <a:off x="3290132" y="1047018"/>
              <a:ext cx="1297929" cy="223003"/>
              <a:chOff x="6760035" y="3079467"/>
              <a:chExt cx="2396914" cy="411825"/>
            </a:xfrm>
          </p:grpSpPr>
          <p:sp>
            <p:nvSpPr>
              <p:cNvPr id="5061" name="Google Shape;5061;p13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62" name="Google Shape;5062;p132"/>
              <p:cNvGrpSpPr/>
              <p:nvPr/>
            </p:nvGrpSpPr>
            <p:grpSpPr>
              <a:xfrm rot="10800000">
                <a:off x="6760035" y="3079467"/>
                <a:ext cx="92400" cy="411825"/>
                <a:chOff x="2070100" y="2563700"/>
                <a:chExt cx="92400" cy="411825"/>
              </a:xfrm>
            </p:grpSpPr>
            <p:cxnSp>
              <p:nvCxnSpPr>
                <p:cNvPr id="5063" name="Google Shape;5063;p13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4" name="Google Shape;5064;p13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065" name="Google Shape;5065;p132"/>
          <p:cNvGrpSpPr/>
          <p:nvPr/>
        </p:nvGrpSpPr>
        <p:grpSpPr>
          <a:xfrm>
            <a:off x="2147036" y="3369142"/>
            <a:ext cx="1086701" cy="799429"/>
            <a:chOff x="2183288" y="3555572"/>
            <a:chExt cx="1136241" cy="835873"/>
          </a:xfrm>
        </p:grpSpPr>
        <p:sp>
          <p:nvSpPr>
            <p:cNvPr id="5066" name="Google Shape;5066;p13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67" name="Google Shape;5067;p132"/>
            <p:cNvGrpSpPr/>
            <p:nvPr/>
          </p:nvGrpSpPr>
          <p:grpSpPr>
            <a:xfrm>
              <a:off x="2205895" y="3637269"/>
              <a:ext cx="1089848" cy="724993"/>
              <a:chOff x="2205895" y="3637269"/>
              <a:chExt cx="1089848" cy="724993"/>
            </a:xfrm>
          </p:grpSpPr>
          <p:sp>
            <p:nvSpPr>
              <p:cNvPr id="5068" name="Google Shape;5068;p13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13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13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13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13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13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74" name="Google Shape;5074;p13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75" name="Google Shape;5075;p13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6" name="Google Shape;5076;p132"/>
            <p:cNvGrpSpPr/>
            <p:nvPr/>
          </p:nvGrpSpPr>
          <p:grpSpPr>
            <a:xfrm>
              <a:off x="3173850" y="3779426"/>
              <a:ext cx="145679" cy="70048"/>
              <a:chOff x="3173850" y="3779426"/>
              <a:chExt cx="145679" cy="70048"/>
            </a:xfrm>
          </p:grpSpPr>
          <p:cxnSp>
            <p:nvCxnSpPr>
              <p:cNvPr id="5077" name="Google Shape;5077;p13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8" name="Google Shape;5078;p13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9" name="Google Shape;5079;p132"/>
            <p:cNvGrpSpPr/>
            <p:nvPr/>
          </p:nvGrpSpPr>
          <p:grpSpPr>
            <a:xfrm>
              <a:off x="2183288" y="4139483"/>
              <a:ext cx="145133" cy="70048"/>
              <a:chOff x="2183288" y="4139483"/>
              <a:chExt cx="145133" cy="70048"/>
            </a:xfrm>
          </p:grpSpPr>
          <p:cxnSp>
            <p:nvCxnSpPr>
              <p:cNvPr id="5080" name="Google Shape;5080;p13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81" name="Google Shape;5081;p13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82" name="Google Shape;5082;p13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83" name="Google Shape;5083;p13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4" name="Google Shape;5084;p132"/>
            <p:cNvGrpSpPr/>
            <p:nvPr/>
          </p:nvGrpSpPr>
          <p:grpSpPr>
            <a:xfrm>
              <a:off x="2943836" y="4268886"/>
              <a:ext cx="60717" cy="122559"/>
              <a:chOff x="2943836" y="4268886"/>
              <a:chExt cx="60717" cy="122559"/>
            </a:xfrm>
          </p:grpSpPr>
          <p:sp>
            <p:nvSpPr>
              <p:cNvPr id="5085" name="Google Shape;5085;p13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86" name="Google Shape;5086;p13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7" name="Google Shape;5087;p132"/>
          <p:cNvGrpSpPr/>
          <p:nvPr/>
        </p:nvGrpSpPr>
        <p:grpSpPr>
          <a:xfrm>
            <a:off x="3409981" y="1290142"/>
            <a:ext cx="1675870" cy="758251"/>
            <a:chOff x="3530532" y="1496185"/>
            <a:chExt cx="1562000" cy="706730"/>
          </a:xfrm>
        </p:grpSpPr>
        <p:cxnSp>
          <p:nvCxnSpPr>
            <p:cNvPr id="5088" name="Google Shape;5088;p13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9" name="Google Shape;5089;p132"/>
            <p:cNvGrpSpPr/>
            <p:nvPr/>
          </p:nvGrpSpPr>
          <p:grpSpPr>
            <a:xfrm>
              <a:off x="3530532" y="1496185"/>
              <a:ext cx="323430" cy="463587"/>
              <a:chOff x="3530532" y="1496185"/>
              <a:chExt cx="323430" cy="463587"/>
            </a:xfrm>
          </p:grpSpPr>
          <p:grpSp>
            <p:nvGrpSpPr>
              <p:cNvPr id="5090" name="Google Shape;5090;p132"/>
              <p:cNvGrpSpPr/>
              <p:nvPr/>
            </p:nvGrpSpPr>
            <p:grpSpPr>
              <a:xfrm>
                <a:off x="3567462" y="1496185"/>
                <a:ext cx="286500" cy="361376"/>
                <a:chOff x="3567462" y="1496185"/>
                <a:chExt cx="286500" cy="361376"/>
              </a:xfrm>
            </p:grpSpPr>
            <p:cxnSp>
              <p:nvCxnSpPr>
                <p:cNvPr id="5091" name="Google Shape;5091;p13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2" name="Google Shape;5092;p13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93" name="Google Shape;5093;p13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94" name="Google Shape;5094;p132"/>
            <p:cNvGrpSpPr/>
            <p:nvPr/>
          </p:nvGrpSpPr>
          <p:grpSpPr>
            <a:xfrm>
              <a:off x="3891569" y="1779209"/>
              <a:ext cx="323945" cy="423706"/>
              <a:chOff x="3891569" y="1779209"/>
              <a:chExt cx="323945" cy="423706"/>
            </a:xfrm>
          </p:grpSpPr>
          <p:grpSp>
            <p:nvGrpSpPr>
              <p:cNvPr id="5095" name="Google Shape;5095;p132"/>
              <p:cNvGrpSpPr/>
              <p:nvPr/>
            </p:nvGrpSpPr>
            <p:grpSpPr>
              <a:xfrm>
                <a:off x="3929014" y="1881638"/>
                <a:ext cx="286500" cy="321278"/>
                <a:chOff x="3929014" y="1881638"/>
                <a:chExt cx="286500" cy="321278"/>
              </a:xfrm>
            </p:grpSpPr>
            <p:cxnSp>
              <p:nvCxnSpPr>
                <p:cNvPr id="5096" name="Google Shape;5096;p13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7" name="Google Shape;5097;p13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98" name="Google Shape;5098;p13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99" name="Google Shape;5099;p132"/>
            <p:cNvGrpSpPr/>
            <p:nvPr/>
          </p:nvGrpSpPr>
          <p:grpSpPr>
            <a:xfrm>
              <a:off x="4252606" y="1496185"/>
              <a:ext cx="324721" cy="463587"/>
              <a:chOff x="4252606" y="1496185"/>
              <a:chExt cx="324721" cy="463587"/>
            </a:xfrm>
          </p:grpSpPr>
          <p:grpSp>
            <p:nvGrpSpPr>
              <p:cNvPr id="5100" name="Google Shape;5100;p132"/>
              <p:cNvGrpSpPr/>
              <p:nvPr/>
            </p:nvGrpSpPr>
            <p:grpSpPr>
              <a:xfrm>
                <a:off x="4290828" y="1496185"/>
                <a:ext cx="286500" cy="361376"/>
                <a:chOff x="4290828" y="1496185"/>
                <a:chExt cx="286500" cy="361376"/>
              </a:xfrm>
            </p:grpSpPr>
            <p:cxnSp>
              <p:nvCxnSpPr>
                <p:cNvPr id="5101" name="Google Shape;5101;p13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2" name="Google Shape;5102;p13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03" name="Google Shape;5103;p13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04" name="Google Shape;5104;p132"/>
            <p:cNvGrpSpPr/>
            <p:nvPr/>
          </p:nvGrpSpPr>
          <p:grpSpPr>
            <a:xfrm>
              <a:off x="4613643" y="1763716"/>
              <a:ext cx="325308" cy="439200"/>
              <a:chOff x="4613643" y="1763716"/>
              <a:chExt cx="325308" cy="439200"/>
            </a:xfrm>
          </p:grpSpPr>
          <p:grpSp>
            <p:nvGrpSpPr>
              <p:cNvPr id="5105" name="Google Shape;5105;p132"/>
              <p:cNvGrpSpPr/>
              <p:nvPr/>
            </p:nvGrpSpPr>
            <p:grpSpPr>
              <a:xfrm>
                <a:off x="4652451" y="1879538"/>
                <a:ext cx="286500" cy="323378"/>
                <a:chOff x="4652451" y="1879538"/>
                <a:chExt cx="286500" cy="323378"/>
              </a:xfrm>
            </p:grpSpPr>
            <p:cxnSp>
              <p:nvCxnSpPr>
                <p:cNvPr id="5106" name="Google Shape;5106;p13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7" name="Google Shape;5107;p13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08" name="Google Shape;5108;p13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09" name="Google Shape;5109;p132"/>
          <p:cNvGrpSpPr/>
          <p:nvPr/>
        </p:nvGrpSpPr>
        <p:grpSpPr>
          <a:xfrm>
            <a:off x="3421841" y="2143768"/>
            <a:ext cx="1652173" cy="391517"/>
            <a:chOff x="3512551" y="2358270"/>
            <a:chExt cx="1597383" cy="378533"/>
          </a:xfrm>
        </p:grpSpPr>
        <p:cxnSp>
          <p:nvCxnSpPr>
            <p:cNvPr id="5110" name="Google Shape;5110;p132"/>
            <p:cNvCxnSpPr>
              <a:stCxn id="5111" idx="6"/>
              <a:endCxn id="511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3" name="Google Shape;5113;p132"/>
            <p:cNvGrpSpPr/>
            <p:nvPr/>
          </p:nvGrpSpPr>
          <p:grpSpPr>
            <a:xfrm>
              <a:off x="3512551" y="2358270"/>
              <a:ext cx="225647" cy="307714"/>
              <a:chOff x="2182679" y="2004714"/>
              <a:chExt cx="792300" cy="1080458"/>
            </a:xfrm>
          </p:grpSpPr>
          <p:cxnSp>
            <p:nvCxnSpPr>
              <p:cNvPr id="5114" name="Google Shape;5114;p132"/>
              <p:cNvCxnSpPr>
                <a:stCxn id="511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11" name="Google Shape;5111;p13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13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6" name="Google Shape;5116;p132"/>
            <p:cNvGrpSpPr/>
            <p:nvPr/>
          </p:nvGrpSpPr>
          <p:grpSpPr>
            <a:xfrm>
              <a:off x="3969644" y="2440153"/>
              <a:ext cx="225853" cy="296651"/>
              <a:chOff x="3775710" y="1729289"/>
              <a:chExt cx="136500" cy="179289"/>
            </a:xfrm>
          </p:grpSpPr>
          <p:cxnSp>
            <p:nvCxnSpPr>
              <p:cNvPr id="5117" name="Google Shape;5117;p13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8" name="Google Shape;5118;p13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9" name="Google Shape;5119;p13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0" name="Google Shape;5120;p132"/>
            <p:cNvGrpSpPr/>
            <p:nvPr/>
          </p:nvGrpSpPr>
          <p:grpSpPr>
            <a:xfrm>
              <a:off x="4427051" y="2358270"/>
              <a:ext cx="225647" cy="307714"/>
              <a:chOff x="5393704" y="2004714"/>
              <a:chExt cx="792300" cy="1080458"/>
            </a:xfrm>
          </p:grpSpPr>
          <p:cxnSp>
            <p:nvCxnSpPr>
              <p:cNvPr id="5121" name="Google Shape;5121;p132"/>
              <p:cNvCxnSpPr>
                <a:stCxn id="512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3" name="Google Shape;5123;p13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13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4" name="Google Shape;5124;p132"/>
            <p:cNvGrpSpPr/>
            <p:nvPr/>
          </p:nvGrpSpPr>
          <p:grpSpPr>
            <a:xfrm>
              <a:off x="4884287" y="2440252"/>
              <a:ext cx="225647" cy="296532"/>
              <a:chOff x="6999166" y="2292572"/>
              <a:chExt cx="792300" cy="1041192"/>
            </a:xfrm>
          </p:grpSpPr>
          <p:cxnSp>
            <p:nvCxnSpPr>
              <p:cNvPr id="5125" name="Google Shape;5125;p13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2" name="Google Shape;5112;p13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13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27" name="Google Shape;5127;p132"/>
          <p:cNvGrpSpPr/>
          <p:nvPr/>
        </p:nvGrpSpPr>
        <p:grpSpPr>
          <a:xfrm>
            <a:off x="6842649" y="979967"/>
            <a:ext cx="1581844" cy="732818"/>
            <a:chOff x="634175" y="2986275"/>
            <a:chExt cx="3147949" cy="1458344"/>
          </a:xfrm>
        </p:grpSpPr>
        <p:cxnSp>
          <p:nvCxnSpPr>
            <p:cNvPr id="5128" name="Google Shape;5128;p132"/>
            <p:cNvCxnSpPr>
              <a:stCxn id="5129" idx="4"/>
              <a:endCxn id="513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132"/>
            <p:cNvCxnSpPr>
              <a:stCxn id="5130" idx="0"/>
              <a:endCxn id="513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132"/>
            <p:cNvCxnSpPr>
              <a:stCxn id="5132" idx="4"/>
              <a:endCxn id="513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5" name="Google Shape;5135;p132"/>
            <p:cNvCxnSpPr>
              <a:stCxn id="5134" idx="0"/>
              <a:endCxn id="513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6" name="Google Shape;5136;p13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5132" name="Google Shape;5132;p13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5129" name="Google Shape;5129;p13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5134" name="Google Shape;5134;p13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5130" name="Google Shape;5130;p13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5137" name="Google Shape;5137;p132"/>
          <p:cNvGrpSpPr/>
          <p:nvPr/>
        </p:nvGrpSpPr>
        <p:grpSpPr>
          <a:xfrm>
            <a:off x="3410364" y="2674277"/>
            <a:ext cx="1675128" cy="313674"/>
            <a:chOff x="998425" y="1182125"/>
            <a:chExt cx="1065400" cy="199500"/>
          </a:xfrm>
        </p:grpSpPr>
        <p:sp>
          <p:nvSpPr>
            <p:cNvPr id="5138" name="Google Shape;5138;p13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13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13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13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13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132"/>
          <p:cNvGrpSpPr/>
          <p:nvPr/>
        </p:nvGrpSpPr>
        <p:grpSpPr>
          <a:xfrm>
            <a:off x="3410363" y="3630244"/>
            <a:ext cx="1675129" cy="525345"/>
            <a:chOff x="5194708" y="3484366"/>
            <a:chExt cx="3148148" cy="987304"/>
          </a:xfrm>
        </p:grpSpPr>
        <p:grpSp>
          <p:nvGrpSpPr>
            <p:cNvPr id="5144" name="Google Shape;5144;p132"/>
            <p:cNvGrpSpPr/>
            <p:nvPr/>
          </p:nvGrpSpPr>
          <p:grpSpPr>
            <a:xfrm>
              <a:off x="7531521" y="3484366"/>
              <a:ext cx="811335" cy="987304"/>
              <a:chOff x="3379425" y="1617275"/>
              <a:chExt cx="1090650" cy="1327200"/>
            </a:xfrm>
          </p:grpSpPr>
          <p:sp>
            <p:nvSpPr>
              <p:cNvPr id="5145" name="Google Shape;5145;p13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13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13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8" name="Google Shape;5148;p132"/>
            <p:cNvGrpSpPr/>
            <p:nvPr/>
          </p:nvGrpSpPr>
          <p:grpSpPr>
            <a:xfrm>
              <a:off x="6752546" y="3484366"/>
              <a:ext cx="811428" cy="987304"/>
              <a:chOff x="2332275" y="1617275"/>
              <a:chExt cx="1090775" cy="1327200"/>
            </a:xfrm>
          </p:grpSpPr>
          <p:sp>
            <p:nvSpPr>
              <p:cNvPr id="5149" name="Google Shape;5149;p13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0" name="Google Shape;5150;p13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1" name="Google Shape;5151;p13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2" name="Google Shape;5152;p132"/>
            <p:cNvGrpSpPr/>
            <p:nvPr/>
          </p:nvGrpSpPr>
          <p:grpSpPr>
            <a:xfrm>
              <a:off x="5973664" y="3484366"/>
              <a:ext cx="811335" cy="987304"/>
              <a:chOff x="1285250" y="1617275"/>
              <a:chExt cx="1090650" cy="1327200"/>
            </a:xfrm>
          </p:grpSpPr>
          <p:sp>
            <p:nvSpPr>
              <p:cNvPr id="5153" name="Google Shape;5153;p13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13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13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6" name="Google Shape;5156;p132"/>
            <p:cNvGrpSpPr/>
            <p:nvPr/>
          </p:nvGrpSpPr>
          <p:grpSpPr>
            <a:xfrm>
              <a:off x="5194708" y="3484366"/>
              <a:ext cx="811409" cy="987304"/>
              <a:chOff x="238125" y="1617275"/>
              <a:chExt cx="1090750" cy="1327200"/>
            </a:xfrm>
          </p:grpSpPr>
          <p:sp>
            <p:nvSpPr>
              <p:cNvPr id="5157" name="Google Shape;5157;p13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8" name="Google Shape;5158;p13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9" name="Google Shape;5159;p13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60" name="Google Shape;5160;p132"/>
          <p:cNvGrpSpPr/>
          <p:nvPr/>
        </p:nvGrpSpPr>
        <p:grpSpPr>
          <a:xfrm>
            <a:off x="6844048" y="2276133"/>
            <a:ext cx="1579046" cy="522230"/>
            <a:chOff x="6853641" y="2534077"/>
            <a:chExt cx="1515545" cy="501229"/>
          </a:xfrm>
        </p:grpSpPr>
        <p:grpSp>
          <p:nvGrpSpPr>
            <p:cNvPr id="5161" name="Google Shape;5161;p132"/>
            <p:cNvGrpSpPr/>
            <p:nvPr/>
          </p:nvGrpSpPr>
          <p:grpSpPr>
            <a:xfrm>
              <a:off x="6853641" y="2618923"/>
              <a:ext cx="1515545" cy="324556"/>
              <a:chOff x="6853641" y="2618923"/>
              <a:chExt cx="1515545" cy="324556"/>
            </a:xfrm>
          </p:grpSpPr>
          <p:sp>
            <p:nvSpPr>
              <p:cNvPr id="5162" name="Google Shape;5162;p13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13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13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13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13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67" name="Google Shape;5167;p13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13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13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13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13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2" name="Google Shape;5172;p132"/>
          <p:cNvGrpSpPr/>
          <p:nvPr/>
        </p:nvGrpSpPr>
        <p:grpSpPr>
          <a:xfrm>
            <a:off x="3438940" y="3151173"/>
            <a:ext cx="1617976" cy="346616"/>
            <a:chOff x="1808063" y="4294338"/>
            <a:chExt cx="3370782" cy="721817"/>
          </a:xfrm>
        </p:grpSpPr>
        <p:sp>
          <p:nvSpPr>
            <p:cNvPr id="5173" name="Google Shape;5173;p13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13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13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13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13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13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13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13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13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13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3" name="Google Shape;5183;p132"/>
          <p:cNvGrpSpPr/>
          <p:nvPr/>
        </p:nvGrpSpPr>
        <p:grpSpPr>
          <a:xfrm>
            <a:off x="5264936" y="3817923"/>
            <a:ext cx="1417067" cy="350605"/>
            <a:chOff x="4234950" y="2101012"/>
            <a:chExt cx="4219974" cy="1044090"/>
          </a:xfrm>
        </p:grpSpPr>
        <p:sp>
          <p:nvSpPr>
            <p:cNvPr id="5184" name="Google Shape;5184;p13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5" name="Google Shape;5185;p13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13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13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13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13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13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13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13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13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13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13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13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13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13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13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0" name="Google Shape;5200;p132"/>
          <p:cNvGrpSpPr/>
          <p:nvPr/>
        </p:nvGrpSpPr>
        <p:grpSpPr>
          <a:xfrm>
            <a:off x="6840408" y="1808681"/>
            <a:ext cx="1586327" cy="371557"/>
            <a:chOff x="1247650" y="2075423"/>
            <a:chExt cx="6648477" cy="1557238"/>
          </a:xfrm>
        </p:grpSpPr>
        <p:sp>
          <p:nvSpPr>
            <p:cNvPr id="5201" name="Google Shape;5201;p13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13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13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13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13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13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132"/>
          <p:cNvGrpSpPr/>
          <p:nvPr/>
        </p:nvGrpSpPr>
        <p:grpSpPr>
          <a:xfrm>
            <a:off x="5271678" y="961870"/>
            <a:ext cx="1415601" cy="1648533"/>
            <a:chOff x="1839112" y="2209163"/>
            <a:chExt cx="1918159" cy="2233784"/>
          </a:xfrm>
        </p:grpSpPr>
        <p:sp>
          <p:nvSpPr>
            <p:cNvPr id="5208" name="Google Shape;5208;p13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13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13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11" name="Google Shape;5211;p132"/>
            <p:cNvCxnSpPr>
              <a:stCxn id="5208" idx="6"/>
              <a:endCxn id="520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2" name="Google Shape;5212;p132"/>
            <p:cNvCxnSpPr>
              <a:stCxn id="5209" idx="4"/>
              <a:endCxn id="521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4" name="Google Shape;5214;p132"/>
            <p:cNvCxnSpPr>
              <a:stCxn id="5213" idx="6"/>
              <a:endCxn id="521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5" name="Google Shape;5215;p132"/>
            <p:cNvCxnSpPr>
              <a:stCxn id="5210" idx="4"/>
              <a:endCxn id="521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3" name="Google Shape;5213;p13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6" name="Google Shape;5216;p13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13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18" name="Google Shape;5218;p132"/>
            <p:cNvCxnSpPr>
              <a:endCxn id="521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9" name="Google Shape;5219;p132"/>
          <p:cNvGrpSpPr/>
          <p:nvPr/>
        </p:nvGrpSpPr>
        <p:grpSpPr>
          <a:xfrm>
            <a:off x="3428944" y="979954"/>
            <a:ext cx="1637968" cy="154942"/>
            <a:chOff x="238125" y="2506075"/>
            <a:chExt cx="7115411" cy="673075"/>
          </a:xfrm>
        </p:grpSpPr>
        <p:sp>
          <p:nvSpPr>
            <p:cNvPr id="5220" name="Google Shape;5220;p13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13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13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13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13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132"/>
          <p:cNvGrpSpPr/>
          <p:nvPr/>
        </p:nvGrpSpPr>
        <p:grpSpPr>
          <a:xfrm>
            <a:off x="1969680" y="1294672"/>
            <a:ext cx="1262932" cy="785408"/>
            <a:chOff x="548861" y="389676"/>
            <a:chExt cx="3843371" cy="2390163"/>
          </a:xfrm>
        </p:grpSpPr>
        <p:cxnSp>
          <p:nvCxnSpPr>
            <p:cNvPr id="5226" name="Google Shape;5226;p13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13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8" name="Google Shape;5228;p13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9" name="Google Shape;5229;p13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30" name="Google Shape;5230;p13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31" name="Google Shape;5231;p13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2" name="Google Shape;5232;p13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3" name="Google Shape;5233;p13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13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13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13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13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13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132"/>
          <p:cNvGrpSpPr/>
          <p:nvPr/>
        </p:nvGrpSpPr>
        <p:grpSpPr>
          <a:xfrm>
            <a:off x="757812" y="2401550"/>
            <a:ext cx="1412054" cy="633562"/>
            <a:chOff x="1187400" y="2529299"/>
            <a:chExt cx="6769193" cy="2241903"/>
          </a:xfrm>
        </p:grpSpPr>
        <p:sp>
          <p:nvSpPr>
            <p:cNvPr id="5240" name="Google Shape;5240;p13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41" name="Google Shape;5241;p13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13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13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13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5" name="Google Shape;5245;p13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6" name="Google Shape;5246;p13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7" name="Google Shape;5247;p132"/>
            <p:cNvCxnSpPr>
              <a:stCxn id="5240" idx="2"/>
              <a:endCxn id="524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132"/>
            <p:cNvCxnSpPr>
              <a:stCxn id="5242" idx="0"/>
              <a:endCxn id="524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132"/>
            <p:cNvCxnSpPr>
              <a:stCxn id="5242" idx="2"/>
              <a:endCxn id="524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132"/>
            <p:cNvCxnSpPr>
              <a:stCxn id="5243" idx="0"/>
              <a:endCxn id="524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1" name="Google Shape;5251;p132"/>
            <p:cNvCxnSpPr>
              <a:stCxn id="5241" idx="2"/>
              <a:endCxn id="524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2" name="Google Shape;5252;p132"/>
            <p:cNvCxnSpPr>
              <a:stCxn id="5245" idx="0"/>
              <a:endCxn id="524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3" name="Google Shape;5253;p132"/>
          <p:cNvGrpSpPr/>
          <p:nvPr/>
        </p:nvGrpSpPr>
        <p:grpSpPr>
          <a:xfrm>
            <a:off x="6844058" y="2894258"/>
            <a:ext cx="1579035" cy="540873"/>
            <a:chOff x="6895650" y="3126697"/>
            <a:chExt cx="1436662" cy="492105"/>
          </a:xfrm>
        </p:grpSpPr>
        <p:sp>
          <p:nvSpPr>
            <p:cNvPr id="5254" name="Google Shape;5254;p13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13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13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13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13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59" name="Google Shape;5259;p132"/>
            <p:cNvGrpSpPr/>
            <p:nvPr/>
          </p:nvGrpSpPr>
          <p:grpSpPr>
            <a:xfrm>
              <a:off x="6995957" y="3335810"/>
              <a:ext cx="1230393" cy="71754"/>
              <a:chOff x="6995957" y="3287964"/>
              <a:chExt cx="1230393" cy="71754"/>
            </a:xfrm>
          </p:grpSpPr>
          <p:sp>
            <p:nvSpPr>
              <p:cNvPr id="5260" name="Google Shape;5260;p13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13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13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13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13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65" name="Google Shape;5265;p132"/>
          <p:cNvGrpSpPr/>
          <p:nvPr/>
        </p:nvGrpSpPr>
        <p:grpSpPr>
          <a:xfrm>
            <a:off x="6842640" y="3531021"/>
            <a:ext cx="1581862" cy="650625"/>
            <a:chOff x="6777990" y="3710194"/>
            <a:chExt cx="1646915" cy="677382"/>
          </a:xfrm>
        </p:grpSpPr>
        <p:grpSp>
          <p:nvGrpSpPr>
            <p:cNvPr id="5266" name="Google Shape;5266;p132"/>
            <p:cNvGrpSpPr/>
            <p:nvPr/>
          </p:nvGrpSpPr>
          <p:grpSpPr>
            <a:xfrm>
              <a:off x="6777990" y="3874492"/>
              <a:ext cx="411129" cy="513083"/>
              <a:chOff x="6777990" y="3874492"/>
              <a:chExt cx="411129" cy="513083"/>
            </a:xfrm>
          </p:grpSpPr>
          <p:cxnSp>
            <p:nvCxnSpPr>
              <p:cNvPr id="5267" name="Google Shape;5267;p13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8" name="Google Shape;5268;p13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132"/>
            <p:cNvGrpSpPr/>
            <p:nvPr/>
          </p:nvGrpSpPr>
          <p:grpSpPr>
            <a:xfrm>
              <a:off x="7188425" y="3710194"/>
              <a:ext cx="411123" cy="520535"/>
              <a:chOff x="7188425" y="3710194"/>
              <a:chExt cx="411123" cy="520535"/>
            </a:xfrm>
          </p:grpSpPr>
          <p:cxnSp>
            <p:nvCxnSpPr>
              <p:cNvPr id="5270" name="Google Shape;5270;p13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1" name="Google Shape;5271;p13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132"/>
            <p:cNvGrpSpPr/>
            <p:nvPr/>
          </p:nvGrpSpPr>
          <p:grpSpPr>
            <a:xfrm>
              <a:off x="7603341" y="3874492"/>
              <a:ext cx="411474" cy="513083"/>
              <a:chOff x="7603341" y="3874492"/>
              <a:chExt cx="411474" cy="513083"/>
            </a:xfrm>
          </p:grpSpPr>
          <p:cxnSp>
            <p:nvCxnSpPr>
              <p:cNvPr id="5273" name="Google Shape;5273;p13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4" name="Google Shape;5274;p13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5" name="Google Shape;5275;p132"/>
            <p:cNvGrpSpPr/>
            <p:nvPr/>
          </p:nvGrpSpPr>
          <p:grpSpPr>
            <a:xfrm>
              <a:off x="8013776" y="3722847"/>
              <a:ext cx="411129" cy="507881"/>
              <a:chOff x="8013776" y="3722847"/>
              <a:chExt cx="411129" cy="507881"/>
            </a:xfrm>
          </p:grpSpPr>
          <p:cxnSp>
            <p:nvCxnSpPr>
              <p:cNvPr id="5276" name="Google Shape;5276;p13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7" name="Google Shape;5277;p13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78" name="Google Shape;5278;p132"/>
          <p:cNvGrpSpPr/>
          <p:nvPr/>
        </p:nvGrpSpPr>
        <p:grpSpPr>
          <a:xfrm>
            <a:off x="5262155" y="2703861"/>
            <a:ext cx="1421889" cy="1020603"/>
            <a:chOff x="5190863" y="2824811"/>
            <a:chExt cx="1544860" cy="1108869"/>
          </a:xfrm>
        </p:grpSpPr>
        <p:grpSp>
          <p:nvGrpSpPr>
            <p:cNvPr id="5279" name="Google Shape;5279;p132"/>
            <p:cNvGrpSpPr/>
            <p:nvPr/>
          </p:nvGrpSpPr>
          <p:grpSpPr>
            <a:xfrm>
              <a:off x="5938695" y="3176919"/>
              <a:ext cx="685761" cy="404739"/>
              <a:chOff x="5938695" y="3176919"/>
              <a:chExt cx="685761" cy="404739"/>
            </a:xfrm>
          </p:grpSpPr>
          <p:grpSp>
            <p:nvGrpSpPr>
              <p:cNvPr id="5280" name="Google Shape;5280;p132"/>
              <p:cNvGrpSpPr/>
              <p:nvPr/>
            </p:nvGrpSpPr>
            <p:grpSpPr>
              <a:xfrm>
                <a:off x="5938695" y="3176919"/>
                <a:ext cx="685761" cy="404739"/>
                <a:chOff x="5938695" y="3176919"/>
                <a:chExt cx="685761" cy="404739"/>
              </a:xfrm>
            </p:grpSpPr>
            <p:sp>
              <p:nvSpPr>
                <p:cNvPr id="5281" name="Google Shape;5281;p13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13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3" name="Google Shape;5283;p13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4" name="Google Shape;5284;p132"/>
            <p:cNvGrpSpPr/>
            <p:nvPr/>
          </p:nvGrpSpPr>
          <p:grpSpPr>
            <a:xfrm>
              <a:off x="5305233" y="3176835"/>
              <a:ext cx="685971" cy="404655"/>
              <a:chOff x="5305233" y="3176835"/>
              <a:chExt cx="685971" cy="404655"/>
            </a:xfrm>
          </p:grpSpPr>
          <p:grpSp>
            <p:nvGrpSpPr>
              <p:cNvPr id="5285" name="Google Shape;5285;p132"/>
              <p:cNvGrpSpPr/>
              <p:nvPr/>
            </p:nvGrpSpPr>
            <p:grpSpPr>
              <a:xfrm>
                <a:off x="5305233" y="3176835"/>
                <a:ext cx="685971" cy="404655"/>
                <a:chOff x="5305233" y="3176835"/>
                <a:chExt cx="685971" cy="404655"/>
              </a:xfrm>
            </p:grpSpPr>
            <p:sp>
              <p:nvSpPr>
                <p:cNvPr id="5286" name="Google Shape;5286;p13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13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8" name="Google Shape;5288;p13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9" name="Google Shape;5289;p13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0" name="Google Shape;5290;p132"/>
            <p:cNvGrpSpPr/>
            <p:nvPr/>
          </p:nvGrpSpPr>
          <p:grpSpPr>
            <a:xfrm>
              <a:off x="5657361" y="2824811"/>
              <a:ext cx="1078361" cy="404655"/>
              <a:chOff x="5657361" y="2824811"/>
              <a:chExt cx="1078361" cy="404655"/>
            </a:xfrm>
          </p:grpSpPr>
          <p:grpSp>
            <p:nvGrpSpPr>
              <p:cNvPr id="5291" name="Google Shape;5291;p132"/>
              <p:cNvGrpSpPr/>
              <p:nvPr/>
            </p:nvGrpSpPr>
            <p:grpSpPr>
              <a:xfrm>
                <a:off x="5657361" y="2824811"/>
                <a:ext cx="1078361" cy="404655"/>
                <a:chOff x="5657361" y="2824811"/>
                <a:chExt cx="1078361" cy="404655"/>
              </a:xfrm>
            </p:grpSpPr>
            <p:grpSp>
              <p:nvGrpSpPr>
                <p:cNvPr id="5292" name="Google Shape;5292;p132"/>
                <p:cNvGrpSpPr/>
                <p:nvPr/>
              </p:nvGrpSpPr>
              <p:grpSpPr>
                <a:xfrm>
                  <a:off x="5938485" y="2824811"/>
                  <a:ext cx="797237" cy="404655"/>
                  <a:chOff x="5938485" y="2824811"/>
                  <a:chExt cx="797237" cy="404655"/>
                </a:xfrm>
              </p:grpSpPr>
              <p:sp>
                <p:nvSpPr>
                  <p:cNvPr id="5293" name="Google Shape;5293;p13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13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5" name="Google Shape;5295;p13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6" name="Google Shape;5296;p13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7" name="Google Shape;5297;p132"/>
            <p:cNvGrpSpPr/>
            <p:nvPr/>
          </p:nvGrpSpPr>
          <p:grpSpPr>
            <a:xfrm>
              <a:off x="5190863" y="3528942"/>
              <a:ext cx="1078026" cy="404739"/>
              <a:chOff x="5190863" y="3528942"/>
              <a:chExt cx="1078026" cy="404739"/>
            </a:xfrm>
          </p:grpSpPr>
          <p:sp>
            <p:nvSpPr>
              <p:cNvPr id="5298" name="Google Shape;5298;p13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132"/>
              <p:cNvGrpSpPr/>
              <p:nvPr/>
            </p:nvGrpSpPr>
            <p:grpSpPr>
              <a:xfrm>
                <a:off x="5190863" y="3528942"/>
                <a:ext cx="1078026" cy="404739"/>
                <a:chOff x="5190863" y="3528942"/>
                <a:chExt cx="1078026" cy="404739"/>
              </a:xfrm>
            </p:grpSpPr>
            <p:sp>
              <p:nvSpPr>
                <p:cNvPr id="5300" name="Google Shape;5300;p13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13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302" name="Google Shape;5302;p132"/>
          <p:cNvGrpSpPr/>
          <p:nvPr/>
        </p:nvGrpSpPr>
        <p:grpSpPr>
          <a:xfrm>
            <a:off x="728162" y="1268329"/>
            <a:ext cx="1086719" cy="879487"/>
            <a:chOff x="803162" y="1474292"/>
            <a:chExt cx="1086719" cy="879487"/>
          </a:xfrm>
        </p:grpSpPr>
        <p:grpSp>
          <p:nvGrpSpPr>
            <p:cNvPr id="5303" name="Google Shape;5303;p132"/>
            <p:cNvGrpSpPr/>
            <p:nvPr/>
          </p:nvGrpSpPr>
          <p:grpSpPr>
            <a:xfrm>
              <a:off x="803162" y="1625948"/>
              <a:ext cx="445856" cy="576579"/>
              <a:chOff x="803162" y="1625948"/>
              <a:chExt cx="445856" cy="576579"/>
            </a:xfrm>
          </p:grpSpPr>
          <p:sp>
            <p:nvSpPr>
              <p:cNvPr id="5304" name="Google Shape;5304;p13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05" name="Google Shape;5305;p132"/>
              <p:cNvGrpSpPr/>
              <p:nvPr/>
            </p:nvGrpSpPr>
            <p:grpSpPr>
              <a:xfrm>
                <a:off x="1056023" y="1625948"/>
                <a:ext cx="192995" cy="576579"/>
                <a:chOff x="1056023" y="1625948"/>
                <a:chExt cx="192995" cy="576579"/>
              </a:xfrm>
            </p:grpSpPr>
            <p:sp>
              <p:nvSpPr>
                <p:cNvPr id="5306" name="Google Shape;5306;p13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13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13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13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13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311" name="Google Shape;5311;p132"/>
            <p:cNvGrpSpPr/>
            <p:nvPr/>
          </p:nvGrpSpPr>
          <p:grpSpPr>
            <a:xfrm>
              <a:off x="1371406" y="1474292"/>
              <a:ext cx="518475" cy="879487"/>
              <a:chOff x="1398231" y="1474292"/>
              <a:chExt cx="518475" cy="879487"/>
            </a:xfrm>
          </p:grpSpPr>
          <p:grpSp>
            <p:nvGrpSpPr>
              <p:cNvPr id="5312" name="Google Shape;5312;p132"/>
              <p:cNvGrpSpPr/>
              <p:nvPr/>
            </p:nvGrpSpPr>
            <p:grpSpPr>
              <a:xfrm>
                <a:off x="1398231" y="1474292"/>
                <a:ext cx="518475" cy="341643"/>
                <a:chOff x="1398231" y="1474292"/>
                <a:chExt cx="518475" cy="341643"/>
              </a:xfrm>
            </p:grpSpPr>
            <p:sp>
              <p:nvSpPr>
                <p:cNvPr id="5313" name="Google Shape;5313;p13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132"/>
                <p:cNvGrpSpPr/>
                <p:nvPr/>
              </p:nvGrpSpPr>
              <p:grpSpPr>
                <a:xfrm>
                  <a:off x="1616453" y="1474292"/>
                  <a:ext cx="300253" cy="341643"/>
                  <a:chOff x="1616453" y="1475379"/>
                  <a:chExt cx="300253" cy="341643"/>
                </a:xfrm>
              </p:grpSpPr>
              <p:sp>
                <p:nvSpPr>
                  <p:cNvPr id="5315" name="Google Shape;5315;p13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13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13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13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13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13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13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22" name="Google Shape;5322;p132"/>
                  <p:cNvGrpSpPr/>
                  <p:nvPr/>
                </p:nvGrpSpPr>
                <p:grpSpPr>
                  <a:xfrm>
                    <a:off x="1839639" y="1475379"/>
                    <a:ext cx="77067" cy="341643"/>
                    <a:chOff x="1839639" y="1475379"/>
                    <a:chExt cx="77067" cy="341643"/>
                  </a:xfrm>
                </p:grpSpPr>
                <p:sp>
                  <p:nvSpPr>
                    <p:cNvPr id="5323" name="Google Shape;5323;p13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13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325" name="Google Shape;5325;p132"/>
              <p:cNvGrpSpPr/>
              <p:nvPr/>
            </p:nvGrpSpPr>
            <p:grpSpPr>
              <a:xfrm>
                <a:off x="1398451" y="2012951"/>
                <a:ext cx="518255" cy="340828"/>
                <a:chOff x="1398451" y="2012951"/>
                <a:chExt cx="518255" cy="340828"/>
              </a:xfrm>
            </p:grpSpPr>
            <p:sp>
              <p:nvSpPr>
                <p:cNvPr id="5326" name="Google Shape;5326;p13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27" name="Google Shape;5327;p132"/>
                <p:cNvGrpSpPr/>
                <p:nvPr/>
              </p:nvGrpSpPr>
              <p:grpSpPr>
                <a:xfrm>
                  <a:off x="1616453" y="2012951"/>
                  <a:ext cx="300253" cy="340828"/>
                  <a:chOff x="1616453" y="2013538"/>
                  <a:chExt cx="300253" cy="340828"/>
                </a:xfrm>
              </p:grpSpPr>
              <p:sp>
                <p:nvSpPr>
                  <p:cNvPr id="5328" name="Google Shape;5328;p13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13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13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13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13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13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13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35" name="Google Shape;5335;p132"/>
                  <p:cNvGrpSpPr/>
                  <p:nvPr/>
                </p:nvGrpSpPr>
                <p:grpSpPr>
                  <a:xfrm>
                    <a:off x="1839639" y="2013538"/>
                    <a:ext cx="77067" cy="340828"/>
                    <a:chOff x="1839639" y="2013538"/>
                    <a:chExt cx="77067" cy="340828"/>
                  </a:xfrm>
                </p:grpSpPr>
                <p:sp>
                  <p:nvSpPr>
                    <p:cNvPr id="5336" name="Google Shape;5336;p13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7" name="Google Shape;5337;p13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5338" name="Google Shape;5338;p132"/>
          <p:cNvGrpSpPr/>
          <p:nvPr/>
        </p:nvGrpSpPr>
        <p:grpSpPr>
          <a:xfrm>
            <a:off x="724986" y="3399516"/>
            <a:ext cx="1368681" cy="682918"/>
            <a:chOff x="724986" y="3605478"/>
            <a:chExt cx="1368681" cy="682918"/>
          </a:xfrm>
        </p:grpSpPr>
        <p:grpSp>
          <p:nvGrpSpPr>
            <p:cNvPr id="5339" name="Google Shape;5339;p132"/>
            <p:cNvGrpSpPr/>
            <p:nvPr/>
          </p:nvGrpSpPr>
          <p:grpSpPr>
            <a:xfrm>
              <a:off x="1289102" y="3823629"/>
              <a:ext cx="240442" cy="250435"/>
              <a:chOff x="-165066" y="3843615"/>
              <a:chExt cx="221259" cy="230455"/>
            </a:xfrm>
          </p:grpSpPr>
          <p:sp>
            <p:nvSpPr>
              <p:cNvPr id="5340" name="Google Shape;5340;p13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13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13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13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13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13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13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13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13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13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13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13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13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13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13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13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13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13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13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13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60" name="Google Shape;5360;p132"/>
            <p:cNvGrpSpPr/>
            <p:nvPr/>
          </p:nvGrpSpPr>
          <p:grpSpPr>
            <a:xfrm>
              <a:off x="724986" y="3605478"/>
              <a:ext cx="1368681" cy="682918"/>
              <a:chOff x="724986" y="3605478"/>
              <a:chExt cx="1368681" cy="682918"/>
            </a:xfrm>
          </p:grpSpPr>
          <p:grpSp>
            <p:nvGrpSpPr>
              <p:cNvPr id="5361" name="Google Shape;5361;p132"/>
              <p:cNvGrpSpPr/>
              <p:nvPr/>
            </p:nvGrpSpPr>
            <p:grpSpPr>
              <a:xfrm>
                <a:off x="1498221" y="4047614"/>
                <a:ext cx="529172" cy="240783"/>
                <a:chOff x="1498221" y="4047614"/>
                <a:chExt cx="529172" cy="240783"/>
              </a:xfrm>
            </p:grpSpPr>
            <p:grpSp>
              <p:nvGrpSpPr>
                <p:cNvPr id="5362" name="Google Shape;5362;p132"/>
                <p:cNvGrpSpPr/>
                <p:nvPr/>
              </p:nvGrpSpPr>
              <p:grpSpPr>
                <a:xfrm>
                  <a:off x="1826655" y="4224370"/>
                  <a:ext cx="200738" cy="25631"/>
                  <a:chOff x="1826655" y="4224370"/>
                  <a:chExt cx="200738" cy="25631"/>
                </a:xfrm>
              </p:grpSpPr>
              <p:sp>
                <p:nvSpPr>
                  <p:cNvPr id="5363" name="Google Shape;5363;p13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13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65" name="Google Shape;5365;p132"/>
                <p:cNvGrpSpPr/>
                <p:nvPr/>
              </p:nvGrpSpPr>
              <p:grpSpPr>
                <a:xfrm>
                  <a:off x="1498221" y="4047614"/>
                  <a:ext cx="328444" cy="240783"/>
                  <a:chOff x="1498221" y="4047614"/>
                  <a:chExt cx="328444" cy="240783"/>
                </a:xfrm>
              </p:grpSpPr>
              <p:sp>
                <p:nvSpPr>
                  <p:cNvPr id="5366" name="Google Shape;5366;p13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132"/>
                  <p:cNvGrpSpPr/>
                  <p:nvPr/>
                </p:nvGrpSpPr>
                <p:grpSpPr>
                  <a:xfrm>
                    <a:off x="1498221" y="4047614"/>
                    <a:ext cx="150566" cy="190416"/>
                    <a:chOff x="1498221" y="4047614"/>
                    <a:chExt cx="150566" cy="190416"/>
                  </a:xfrm>
                </p:grpSpPr>
                <p:sp>
                  <p:nvSpPr>
                    <p:cNvPr id="5368" name="Google Shape;5368;p13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13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370" name="Google Shape;5370;p132"/>
              <p:cNvGrpSpPr/>
              <p:nvPr/>
            </p:nvGrpSpPr>
            <p:grpSpPr>
              <a:xfrm>
                <a:off x="1560718" y="3800594"/>
                <a:ext cx="532948" cy="302090"/>
                <a:chOff x="1560718" y="3800594"/>
                <a:chExt cx="532948" cy="302090"/>
              </a:xfrm>
            </p:grpSpPr>
            <p:grpSp>
              <p:nvGrpSpPr>
                <p:cNvPr id="5371" name="Google Shape;5371;p132"/>
                <p:cNvGrpSpPr/>
                <p:nvPr/>
              </p:nvGrpSpPr>
              <p:grpSpPr>
                <a:xfrm>
                  <a:off x="1912179" y="3827344"/>
                  <a:ext cx="181487" cy="25631"/>
                  <a:chOff x="1912179" y="3827344"/>
                  <a:chExt cx="181487" cy="25631"/>
                </a:xfrm>
              </p:grpSpPr>
              <p:sp>
                <p:nvSpPr>
                  <p:cNvPr id="5372" name="Google Shape;5372;p13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13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132"/>
                <p:cNvGrpSpPr/>
                <p:nvPr/>
              </p:nvGrpSpPr>
              <p:grpSpPr>
                <a:xfrm>
                  <a:off x="1912179" y="4044505"/>
                  <a:ext cx="181487" cy="25622"/>
                  <a:chOff x="1912179" y="4044506"/>
                  <a:chExt cx="181487" cy="25622"/>
                </a:xfrm>
              </p:grpSpPr>
              <p:sp>
                <p:nvSpPr>
                  <p:cNvPr id="5375" name="Google Shape;5375;p13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13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7" name="Google Shape;5377;p132"/>
                <p:cNvGrpSpPr/>
                <p:nvPr/>
              </p:nvGrpSpPr>
              <p:grpSpPr>
                <a:xfrm>
                  <a:off x="1560718" y="3800594"/>
                  <a:ext cx="351472" cy="302090"/>
                  <a:chOff x="1560718" y="3800594"/>
                  <a:chExt cx="351472" cy="302090"/>
                </a:xfrm>
              </p:grpSpPr>
              <p:grpSp>
                <p:nvGrpSpPr>
                  <p:cNvPr id="5378" name="Google Shape;5378;p132"/>
                  <p:cNvGrpSpPr/>
                  <p:nvPr/>
                </p:nvGrpSpPr>
                <p:grpSpPr>
                  <a:xfrm>
                    <a:off x="1560718" y="3842857"/>
                    <a:ext cx="173586" cy="217131"/>
                    <a:chOff x="1560718" y="3842857"/>
                    <a:chExt cx="173586" cy="217131"/>
                  </a:xfrm>
                </p:grpSpPr>
                <p:sp>
                  <p:nvSpPr>
                    <p:cNvPr id="5379" name="Google Shape;5379;p13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13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13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82" name="Google Shape;5382;p13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13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384" name="Google Shape;5384;p13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85" name="Google Shape;5385;p132"/>
              <p:cNvGrpSpPr/>
              <p:nvPr/>
            </p:nvGrpSpPr>
            <p:grpSpPr>
              <a:xfrm>
                <a:off x="785350" y="3605478"/>
                <a:ext cx="535311" cy="249245"/>
                <a:chOff x="785350" y="3605478"/>
                <a:chExt cx="535311" cy="249245"/>
              </a:xfrm>
            </p:grpSpPr>
            <p:grpSp>
              <p:nvGrpSpPr>
                <p:cNvPr id="5386" name="Google Shape;5386;p132"/>
                <p:cNvGrpSpPr/>
                <p:nvPr/>
              </p:nvGrpSpPr>
              <p:grpSpPr>
                <a:xfrm>
                  <a:off x="785350" y="3605478"/>
                  <a:ext cx="376191" cy="102736"/>
                  <a:chOff x="785350" y="3605478"/>
                  <a:chExt cx="376191" cy="102736"/>
                </a:xfrm>
              </p:grpSpPr>
              <p:sp>
                <p:nvSpPr>
                  <p:cNvPr id="5387" name="Google Shape;5387;p13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13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13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132"/>
                <p:cNvGrpSpPr/>
                <p:nvPr/>
              </p:nvGrpSpPr>
              <p:grpSpPr>
                <a:xfrm>
                  <a:off x="1161530" y="3655851"/>
                  <a:ext cx="159131" cy="198872"/>
                  <a:chOff x="1161530" y="3655851"/>
                  <a:chExt cx="159131" cy="198872"/>
                </a:xfrm>
              </p:grpSpPr>
              <p:sp>
                <p:nvSpPr>
                  <p:cNvPr id="5391" name="Google Shape;5391;p13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13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393" name="Google Shape;5393;p132"/>
              <p:cNvGrpSpPr/>
              <p:nvPr/>
            </p:nvGrpSpPr>
            <p:grpSpPr>
              <a:xfrm>
                <a:off x="785350" y="4047614"/>
                <a:ext cx="535311" cy="240783"/>
                <a:chOff x="785350" y="4047614"/>
                <a:chExt cx="535311" cy="240783"/>
              </a:xfrm>
            </p:grpSpPr>
            <p:grpSp>
              <p:nvGrpSpPr>
                <p:cNvPr id="5394" name="Google Shape;5394;p132"/>
                <p:cNvGrpSpPr/>
                <p:nvPr/>
              </p:nvGrpSpPr>
              <p:grpSpPr>
                <a:xfrm>
                  <a:off x="1161636" y="4047614"/>
                  <a:ext cx="159025" cy="190415"/>
                  <a:chOff x="1161636" y="4047614"/>
                  <a:chExt cx="159025" cy="190415"/>
                </a:xfrm>
              </p:grpSpPr>
              <p:sp>
                <p:nvSpPr>
                  <p:cNvPr id="5395" name="Google Shape;5395;p13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13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7" name="Google Shape;5397;p132"/>
                <p:cNvGrpSpPr/>
                <p:nvPr/>
              </p:nvGrpSpPr>
              <p:grpSpPr>
                <a:xfrm>
                  <a:off x="785350" y="4185661"/>
                  <a:ext cx="376191" cy="102736"/>
                  <a:chOff x="785350" y="4185661"/>
                  <a:chExt cx="376191" cy="102736"/>
                </a:xfrm>
              </p:grpSpPr>
              <p:sp>
                <p:nvSpPr>
                  <p:cNvPr id="5398" name="Google Shape;5398;p13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13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13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401" name="Google Shape;5401;p132"/>
              <p:cNvGrpSpPr/>
              <p:nvPr/>
            </p:nvGrpSpPr>
            <p:grpSpPr>
              <a:xfrm>
                <a:off x="1501054" y="3605478"/>
                <a:ext cx="526340" cy="249240"/>
                <a:chOff x="1501054" y="3605478"/>
                <a:chExt cx="526340" cy="249240"/>
              </a:xfrm>
            </p:grpSpPr>
            <p:grpSp>
              <p:nvGrpSpPr>
                <p:cNvPr id="5402" name="Google Shape;5402;p132"/>
                <p:cNvGrpSpPr/>
                <p:nvPr/>
              </p:nvGrpSpPr>
              <p:grpSpPr>
                <a:xfrm>
                  <a:off x="1834208" y="3643867"/>
                  <a:ext cx="193185" cy="25622"/>
                  <a:chOff x="1834208" y="3643867"/>
                  <a:chExt cx="193185" cy="25622"/>
                </a:xfrm>
              </p:grpSpPr>
              <p:sp>
                <p:nvSpPr>
                  <p:cNvPr id="5403" name="Google Shape;5403;p13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13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5" name="Google Shape;5405;p132"/>
                <p:cNvGrpSpPr/>
                <p:nvPr/>
              </p:nvGrpSpPr>
              <p:grpSpPr>
                <a:xfrm>
                  <a:off x="1501054" y="3605478"/>
                  <a:ext cx="333165" cy="249240"/>
                  <a:chOff x="1501054" y="3605478"/>
                  <a:chExt cx="333165" cy="249240"/>
                </a:xfrm>
              </p:grpSpPr>
              <p:sp>
                <p:nvSpPr>
                  <p:cNvPr id="5406" name="Google Shape;5406;p13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07" name="Google Shape;5407;p132"/>
                  <p:cNvGrpSpPr/>
                  <p:nvPr/>
                </p:nvGrpSpPr>
                <p:grpSpPr>
                  <a:xfrm>
                    <a:off x="1501054" y="3655851"/>
                    <a:ext cx="155286" cy="198867"/>
                    <a:chOff x="1501054" y="3655851"/>
                    <a:chExt cx="155286" cy="198867"/>
                  </a:xfrm>
                </p:grpSpPr>
                <p:sp>
                  <p:nvSpPr>
                    <p:cNvPr id="5408" name="Google Shape;5408;p13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13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410" name="Google Shape;5410;p132"/>
              <p:cNvGrpSpPr/>
              <p:nvPr/>
            </p:nvGrpSpPr>
            <p:grpSpPr>
              <a:xfrm>
                <a:off x="724986" y="3800594"/>
                <a:ext cx="532950" cy="302090"/>
                <a:chOff x="724986" y="3800594"/>
                <a:chExt cx="532950" cy="302090"/>
              </a:xfrm>
            </p:grpSpPr>
            <p:grpSp>
              <p:nvGrpSpPr>
                <p:cNvPr id="5411" name="Google Shape;5411;p132"/>
                <p:cNvGrpSpPr/>
                <p:nvPr/>
              </p:nvGrpSpPr>
              <p:grpSpPr>
                <a:xfrm>
                  <a:off x="724986" y="4044367"/>
                  <a:ext cx="181314" cy="25626"/>
                  <a:chOff x="724986" y="4044367"/>
                  <a:chExt cx="181314" cy="25626"/>
                </a:xfrm>
              </p:grpSpPr>
              <p:sp>
                <p:nvSpPr>
                  <p:cNvPr id="5412" name="Google Shape;5412;p13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13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4" name="Google Shape;5414;p132"/>
                <p:cNvGrpSpPr/>
                <p:nvPr/>
              </p:nvGrpSpPr>
              <p:grpSpPr>
                <a:xfrm>
                  <a:off x="906290" y="3800594"/>
                  <a:ext cx="351646" cy="302090"/>
                  <a:chOff x="906290" y="3800594"/>
                  <a:chExt cx="351646" cy="302090"/>
                </a:xfrm>
              </p:grpSpPr>
              <p:grpSp>
                <p:nvGrpSpPr>
                  <p:cNvPr id="5415" name="Google Shape;5415;p132"/>
                  <p:cNvGrpSpPr/>
                  <p:nvPr/>
                </p:nvGrpSpPr>
                <p:grpSpPr>
                  <a:xfrm>
                    <a:off x="1084172" y="3842857"/>
                    <a:ext cx="173764" cy="217131"/>
                    <a:chOff x="1084172" y="3842857"/>
                    <a:chExt cx="173764" cy="217131"/>
                  </a:xfrm>
                </p:grpSpPr>
                <p:grpSp>
                  <p:nvGrpSpPr>
                    <p:cNvPr id="5416" name="Google Shape;5416;p132"/>
                    <p:cNvGrpSpPr/>
                    <p:nvPr/>
                  </p:nvGrpSpPr>
                  <p:grpSpPr>
                    <a:xfrm>
                      <a:off x="1156862" y="3936509"/>
                      <a:ext cx="101073" cy="25622"/>
                      <a:chOff x="1156862" y="3936509"/>
                      <a:chExt cx="101073" cy="25622"/>
                    </a:xfrm>
                  </p:grpSpPr>
                  <p:sp>
                    <p:nvSpPr>
                      <p:cNvPr id="5417" name="Google Shape;5417;p13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13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19" name="Google Shape;5419;p13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0" name="Google Shape;5420;p13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13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2" name="Google Shape;5422;p132"/>
                <p:cNvGrpSpPr/>
                <p:nvPr/>
              </p:nvGrpSpPr>
              <p:grpSpPr>
                <a:xfrm>
                  <a:off x="724986" y="3830189"/>
                  <a:ext cx="189533" cy="25626"/>
                  <a:chOff x="724986" y="3830189"/>
                  <a:chExt cx="189533" cy="25626"/>
                </a:xfrm>
              </p:grpSpPr>
              <p:sp>
                <p:nvSpPr>
                  <p:cNvPr id="5423" name="Google Shape;5423;p13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13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5425" name="Google Shape;5425;p132"/>
          <p:cNvGrpSpPr/>
          <p:nvPr/>
        </p:nvGrpSpPr>
        <p:grpSpPr>
          <a:xfrm>
            <a:off x="2253298" y="2249677"/>
            <a:ext cx="948701" cy="935378"/>
            <a:chOff x="2253298" y="2428317"/>
            <a:chExt cx="948701" cy="935378"/>
          </a:xfrm>
        </p:grpSpPr>
        <p:sp>
          <p:nvSpPr>
            <p:cNvPr id="5426" name="Google Shape;5426;p13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13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13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13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13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13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13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13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13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13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13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13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13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13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13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13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13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13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13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13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13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13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13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13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13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13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13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13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13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13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13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13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13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grpSp>
        <p:nvGrpSpPr>
          <p:cNvPr id="5463" name="Google Shape;5463;p133"/>
          <p:cNvGrpSpPr/>
          <p:nvPr/>
        </p:nvGrpSpPr>
        <p:grpSpPr>
          <a:xfrm>
            <a:off x="3339744" y="952977"/>
            <a:ext cx="2363393" cy="1017867"/>
            <a:chOff x="3292400" y="1219146"/>
            <a:chExt cx="2615240" cy="1110239"/>
          </a:xfrm>
        </p:grpSpPr>
        <p:sp>
          <p:nvSpPr>
            <p:cNvPr id="5464" name="Google Shape;5464;p13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5" name="Google Shape;5465;p13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6" name="Google Shape;5466;p13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JANUARY</a:t>
              </a:r>
              <a:endParaRPr sz="200">
                <a:solidFill>
                  <a:srgbClr val="FFFFFF"/>
                </a:solidFill>
              </a:endParaRPr>
            </a:p>
          </p:txBody>
        </p:sp>
        <p:sp>
          <p:nvSpPr>
            <p:cNvPr id="5467" name="Google Shape;5467;p13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FEBRUARY</a:t>
              </a:r>
              <a:endParaRPr sz="200">
                <a:solidFill>
                  <a:srgbClr val="FFFFFF"/>
                </a:solidFill>
              </a:endParaRPr>
            </a:p>
          </p:txBody>
        </p:sp>
        <p:sp>
          <p:nvSpPr>
            <p:cNvPr id="5468" name="Google Shape;5468;p13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MARCH</a:t>
              </a:r>
              <a:endParaRPr sz="200">
                <a:solidFill>
                  <a:srgbClr val="FFFFFF"/>
                </a:solidFill>
              </a:endParaRPr>
            </a:p>
          </p:txBody>
        </p:sp>
        <p:sp>
          <p:nvSpPr>
            <p:cNvPr id="5469" name="Google Shape;5469;p13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APRIL</a:t>
              </a:r>
              <a:endParaRPr sz="200">
                <a:solidFill>
                  <a:srgbClr val="FFFFFF"/>
                </a:solidFill>
              </a:endParaRPr>
            </a:p>
          </p:txBody>
        </p:sp>
        <p:sp>
          <p:nvSpPr>
            <p:cNvPr id="5470" name="Google Shape;5470;p13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MAY</a:t>
              </a:r>
              <a:endParaRPr sz="200">
                <a:solidFill>
                  <a:srgbClr val="FFFFFF"/>
                </a:solidFill>
              </a:endParaRPr>
            </a:p>
          </p:txBody>
        </p:sp>
        <p:sp>
          <p:nvSpPr>
            <p:cNvPr id="5471" name="Google Shape;5471;p13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JUNE</a:t>
              </a:r>
              <a:endParaRPr sz="200">
                <a:solidFill>
                  <a:srgbClr val="FFFFFF"/>
                </a:solidFill>
              </a:endParaRPr>
            </a:p>
          </p:txBody>
        </p:sp>
        <p:sp>
          <p:nvSpPr>
            <p:cNvPr id="5472" name="Google Shape;5472;p13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1</a:t>
              </a:r>
              <a:endParaRPr sz="200">
                <a:solidFill>
                  <a:srgbClr val="FFFFFF"/>
                </a:solidFill>
              </a:endParaRPr>
            </a:p>
          </p:txBody>
        </p:sp>
        <p:sp>
          <p:nvSpPr>
            <p:cNvPr id="5473" name="Google Shape;5473;p13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2</a:t>
              </a:r>
              <a:endParaRPr sz="200">
                <a:solidFill>
                  <a:srgbClr val="FFFFFF"/>
                </a:solidFill>
              </a:endParaRPr>
            </a:p>
          </p:txBody>
        </p:sp>
        <p:sp>
          <p:nvSpPr>
            <p:cNvPr id="5474" name="Google Shape;5474;p13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5475" name="Google Shape;5475;p13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sp>
          <p:nvSpPr>
            <p:cNvPr id="5476" name="Google Shape;5476;p13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5477" name="Google Shape;5477;p13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grpSp>
          <p:nvGrpSpPr>
            <p:cNvPr id="5478" name="Google Shape;5478;p133"/>
            <p:cNvGrpSpPr/>
            <p:nvPr/>
          </p:nvGrpSpPr>
          <p:grpSpPr>
            <a:xfrm>
              <a:off x="3748438" y="1378608"/>
              <a:ext cx="2159202" cy="903971"/>
              <a:chOff x="1683525" y="2179850"/>
              <a:chExt cx="4519050" cy="2134525"/>
            </a:xfrm>
          </p:grpSpPr>
          <p:sp>
            <p:nvSpPr>
              <p:cNvPr id="5479" name="Google Shape;5479;p13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13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13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13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13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13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13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13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13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13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9" name="Google Shape;5489;p13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0" name="Google Shape;5490;p13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91" name="Google Shape;5491;p133"/>
          <p:cNvGraphicFramePr/>
          <p:nvPr/>
        </p:nvGraphicFramePr>
        <p:xfrm>
          <a:off x="5935838" y="2130450"/>
          <a:ext cx="3000000" cy="3000000"/>
        </p:xfrm>
        <a:graphic>
          <a:graphicData uri="http://schemas.openxmlformats.org/drawingml/2006/table">
            <a:tbl>
              <a:tblPr>
                <a:noFill/>
                <a:tableStyleId>{0C839290-7CC0-4DD0-9247-1922C5C7868F}</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Yu Gothic UI" panose="020B0500000000000000" charset="-128"/>
                        <a:ea typeface="Yu Gothic UI" panose="020B0500000000000000" charset="-128"/>
                        <a:cs typeface="Yu Gothic UI" panose="020B0500000000000000" charset="-128"/>
                        <a:sym typeface="Yu Gothic UI" panose="020B0500000000000000" charset="-128"/>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492" name="Google Shape;5492;p133"/>
          <p:cNvGrpSpPr/>
          <p:nvPr/>
        </p:nvGrpSpPr>
        <p:grpSpPr>
          <a:xfrm>
            <a:off x="5913087" y="3189047"/>
            <a:ext cx="2519825" cy="1001454"/>
            <a:chOff x="1906114" y="789980"/>
            <a:chExt cx="1487676" cy="606868"/>
          </a:xfrm>
        </p:grpSpPr>
        <p:cxnSp>
          <p:nvCxnSpPr>
            <p:cNvPr id="5493" name="Google Shape;5493;p13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4" name="Google Shape;5494;p13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5" name="Google Shape;5495;p13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6" name="Google Shape;5496;p13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JANUARY</a:t>
              </a:r>
              <a:endParaRPr sz="300">
                <a:solidFill>
                  <a:srgbClr val="E3E9ED"/>
                </a:solidFill>
              </a:endParaRPr>
            </a:p>
          </p:txBody>
        </p:sp>
        <p:sp>
          <p:nvSpPr>
            <p:cNvPr id="5497" name="Google Shape;5497;p13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FEBRUARY</a:t>
              </a:r>
              <a:endParaRPr sz="300">
                <a:solidFill>
                  <a:srgbClr val="E3E9ED"/>
                </a:solidFill>
              </a:endParaRPr>
            </a:p>
          </p:txBody>
        </p:sp>
        <p:sp>
          <p:nvSpPr>
            <p:cNvPr id="5498" name="Google Shape;5498;p13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MARCH</a:t>
              </a:r>
              <a:endParaRPr sz="300">
                <a:solidFill>
                  <a:srgbClr val="E3E9ED"/>
                </a:solidFill>
              </a:endParaRPr>
            </a:p>
          </p:txBody>
        </p:sp>
        <p:sp>
          <p:nvSpPr>
            <p:cNvPr id="5499" name="Google Shape;5499;p13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APRIL</a:t>
              </a:r>
              <a:endParaRPr sz="300">
                <a:solidFill>
                  <a:srgbClr val="E3E9ED"/>
                </a:solidFill>
              </a:endParaRPr>
            </a:p>
          </p:txBody>
        </p:sp>
        <p:sp>
          <p:nvSpPr>
            <p:cNvPr id="5500" name="Google Shape;5500;p13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13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13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13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13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13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13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300">
                  <a:solidFill>
                    <a:srgbClr val="E3E9ED"/>
                  </a:solidFill>
                </a:rPr>
                <a:t>PHASE 1</a:t>
              </a:r>
              <a:endParaRPr sz="300">
                <a:solidFill>
                  <a:srgbClr val="E3E9ED"/>
                </a:solidFill>
              </a:endParaRPr>
            </a:p>
          </p:txBody>
        </p:sp>
        <p:sp>
          <p:nvSpPr>
            <p:cNvPr id="5507" name="Google Shape;5507;p13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1</a:t>
              </a:r>
              <a:endParaRPr sz="300">
                <a:solidFill>
                  <a:srgbClr val="E3E9ED"/>
                </a:solidFill>
              </a:endParaRPr>
            </a:p>
          </p:txBody>
        </p:sp>
        <p:sp>
          <p:nvSpPr>
            <p:cNvPr id="5508" name="Google Shape;5508;p13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2</a:t>
              </a:r>
              <a:endParaRPr sz="300">
                <a:solidFill>
                  <a:srgbClr val="E3E9ED"/>
                </a:solidFill>
              </a:endParaRPr>
            </a:p>
          </p:txBody>
        </p:sp>
        <p:sp>
          <p:nvSpPr>
            <p:cNvPr id="5509" name="Google Shape;5509;p13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0" name="Google Shape;5510;p133"/>
          <p:cNvGrpSpPr/>
          <p:nvPr/>
        </p:nvGrpSpPr>
        <p:grpSpPr>
          <a:xfrm>
            <a:off x="712562" y="998005"/>
            <a:ext cx="2394370" cy="976502"/>
            <a:chOff x="749309" y="1112739"/>
            <a:chExt cx="2371603" cy="976502"/>
          </a:xfrm>
        </p:grpSpPr>
        <p:sp>
          <p:nvSpPr>
            <p:cNvPr id="5511" name="Google Shape;5511;p13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13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13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13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13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13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13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13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13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13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13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13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13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13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13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13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13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13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13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13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13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13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13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13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13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13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13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13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13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13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13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13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5543" name="Google Shape;5543;p133"/>
          <p:cNvGraphicFramePr/>
          <p:nvPr/>
        </p:nvGraphicFramePr>
        <p:xfrm>
          <a:off x="5935863" y="996300"/>
          <a:ext cx="3000000" cy="3000000"/>
        </p:xfrm>
        <a:graphic>
          <a:graphicData uri="http://schemas.openxmlformats.org/drawingml/2006/table">
            <a:tbl>
              <a:tblPr>
                <a:noFill/>
                <a:tableStyleId>{0C839290-7CC0-4DD0-9247-1922C5C7868F}</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44" name="Google Shape;5544;p133"/>
          <p:cNvGraphicFramePr/>
          <p:nvPr/>
        </p:nvGraphicFramePr>
        <p:xfrm>
          <a:off x="3342575" y="2130450"/>
          <a:ext cx="3000000" cy="3000000"/>
        </p:xfrm>
        <a:graphic>
          <a:graphicData uri="http://schemas.openxmlformats.org/drawingml/2006/table">
            <a:tbl>
              <a:tblPr>
                <a:noFill/>
                <a:tableStyleId>{0C839290-7CC0-4DD0-9247-1922C5C7868F}</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45" name="Google Shape;5545;p133"/>
          <p:cNvGrpSpPr/>
          <p:nvPr/>
        </p:nvGrpSpPr>
        <p:grpSpPr>
          <a:xfrm>
            <a:off x="4086504" y="2517093"/>
            <a:ext cx="1517436" cy="74460"/>
            <a:chOff x="3980086" y="2804397"/>
            <a:chExt cx="1227600" cy="66900"/>
          </a:xfrm>
        </p:grpSpPr>
        <p:sp>
          <p:nvSpPr>
            <p:cNvPr id="5546" name="Google Shape;5546;p13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13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8" name="Google Shape;5548;p133"/>
          <p:cNvGrpSpPr/>
          <p:nvPr/>
        </p:nvGrpSpPr>
        <p:grpSpPr>
          <a:xfrm>
            <a:off x="4711569" y="2809680"/>
            <a:ext cx="892956" cy="74460"/>
            <a:chOff x="3980086" y="2804397"/>
            <a:chExt cx="1227600" cy="66900"/>
          </a:xfrm>
        </p:grpSpPr>
        <p:sp>
          <p:nvSpPr>
            <p:cNvPr id="5549" name="Google Shape;5549;p13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13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1" name="Google Shape;5551;p133"/>
          <p:cNvGrpSpPr/>
          <p:nvPr/>
        </p:nvGrpSpPr>
        <p:grpSpPr>
          <a:xfrm>
            <a:off x="3344661" y="3168563"/>
            <a:ext cx="2363244" cy="1005943"/>
            <a:chOff x="3358415" y="3361302"/>
            <a:chExt cx="2363244" cy="1024695"/>
          </a:xfrm>
        </p:grpSpPr>
        <p:grpSp>
          <p:nvGrpSpPr>
            <p:cNvPr id="5552" name="Google Shape;5552;p133"/>
            <p:cNvGrpSpPr/>
            <p:nvPr/>
          </p:nvGrpSpPr>
          <p:grpSpPr>
            <a:xfrm>
              <a:off x="3358415" y="3361302"/>
              <a:ext cx="441300" cy="1024695"/>
              <a:chOff x="3358415" y="3361302"/>
              <a:chExt cx="441300" cy="1024695"/>
            </a:xfrm>
          </p:grpSpPr>
          <p:sp>
            <p:nvSpPr>
              <p:cNvPr id="5553" name="Google Shape;5553;p13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13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13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13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13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13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9" name="Google Shape;5559;p133"/>
            <p:cNvGrpSpPr/>
            <p:nvPr/>
          </p:nvGrpSpPr>
          <p:grpSpPr>
            <a:xfrm>
              <a:off x="3838901" y="3361302"/>
              <a:ext cx="441300" cy="1024695"/>
              <a:chOff x="3838901" y="3361302"/>
              <a:chExt cx="441300" cy="1024695"/>
            </a:xfrm>
          </p:grpSpPr>
          <p:sp>
            <p:nvSpPr>
              <p:cNvPr id="5560" name="Google Shape;5560;p13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13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13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13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13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13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66" name="Google Shape;5566;p133"/>
            <p:cNvGrpSpPr/>
            <p:nvPr/>
          </p:nvGrpSpPr>
          <p:grpSpPr>
            <a:xfrm>
              <a:off x="4319387" y="3361302"/>
              <a:ext cx="441300" cy="1024695"/>
              <a:chOff x="4319387" y="3361302"/>
              <a:chExt cx="441300" cy="1024695"/>
            </a:xfrm>
          </p:grpSpPr>
          <p:sp>
            <p:nvSpPr>
              <p:cNvPr id="5567" name="Google Shape;5567;p13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13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13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13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13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13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3" name="Google Shape;5573;p133"/>
            <p:cNvGrpSpPr/>
            <p:nvPr/>
          </p:nvGrpSpPr>
          <p:grpSpPr>
            <a:xfrm>
              <a:off x="4799873" y="3361302"/>
              <a:ext cx="441300" cy="1024695"/>
              <a:chOff x="4799873" y="3361302"/>
              <a:chExt cx="441300" cy="1024695"/>
            </a:xfrm>
          </p:grpSpPr>
          <p:sp>
            <p:nvSpPr>
              <p:cNvPr id="5574" name="Google Shape;5574;p13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13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13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13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13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13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0" name="Google Shape;5580;p133"/>
            <p:cNvGrpSpPr/>
            <p:nvPr/>
          </p:nvGrpSpPr>
          <p:grpSpPr>
            <a:xfrm>
              <a:off x="5280360" y="3361302"/>
              <a:ext cx="441300" cy="1024695"/>
              <a:chOff x="5280360" y="3361302"/>
              <a:chExt cx="441300" cy="1024695"/>
            </a:xfrm>
          </p:grpSpPr>
          <p:sp>
            <p:nvSpPr>
              <p:cNvPr id="5581" name="Google Shape;5581;p13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13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13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13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13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13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5587" name="Google Shape;5587;p133"/>
          <p:cNvGraphicFramePr/>
          <p:nvPr/>
        </p:nvGraphicFramePr>
        <p:xfrm>
          <a:off x="711088" y="2130450"/>
          <a:ext cx="3000000" cy="3000000"/>
        </p:xfrm>
        <a:graphic>
          <a:graphicData uri="http://schemas.openxmlformats.org/drawingml/2006/table">
            <a:tbl>
              <a:tblPr>
                <a:noFill/>
                <a:tableStyleId>{0C839290-7CC0-4DD0-9247-1922C5C7868F}</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88" name="Google Shape;5588;p133"/>
          <p:cNvGrpSpPr/>
          <p:nvPr/>
        </p:nvGrpSpPr>
        <p:grpSpPr>
          <a:xfrm>
            <a:off x="712613" y="3180175"/>
            <a:ext cx="2403614" cy="1005900"/>
            <a:chOff x="726450" y="3372825"/>
            <a:chExt cx="2403614" cy="1005900"/>
          </a:xfrm>
        </p:grpSpPr>
        <p:grpSp>
          <p:nvGrpSpPr>
            <p:cNvPr id="5589" name="Google Shape;5589;p133"/>
            <p:cNvGrpSpPr/>
            <p:nvPr/>
          </p:nvGrpSpPr>
          <p:grpSpPr>
            <a:xfrm>
              <a:off x="726450" y="3696000"/>
              <a:ext cx="2403614" cy="500898"/>
              <a:chOff x="726450" y="3696000"/>
              <a:chExt cx="2403614" cy="500898"/>
            </a:xfrm>
          </p:grpSpPr>
          <p:sp>
            <p:nvSpPr>
              <p:cNvPr id="5590" name="Google Shape;5590;p13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1" name="Google Shape;5591;p13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2" name="Google Shape;5592;p133"/>
            <p:cNvGrpSpPr/>
            <p:nvPr/>
          </p:nvGrpSpPr>
          <p:grpSpPr>
            <a:xfrm>
              <a:off x="1348050" y="3372825"/>
              <a:ext cx="1720425" cy="1005900"/>
              <a:chOff x="1348050" y="3372825"/>
              <a:chExt cx="1720425" cy="1005900"/>
            </a:xfrm>
          </p:grpSpPr>
          <p:sp>
            <p:nvSpPr>
              <p:cNvPr id="5593" name="Google Shape;5593;p13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13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13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6" name="Google Shape;5596;p13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7" name="Google Shape;5597;p13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8" name="Google Shape;5598;p133"/>
            <p:cNvGrpSpPr/>
            <p:nvPr/>
          </p:nvGrpSpPr>
          <p:grpSpPr>
            <a:xfrm>
              <a:off x="1455707" y="3731058"/>
              <a:ext cx="1491150" cy="417657"/>
              <a:chOff x="1455707" y="3731058"/>
              <a:chExt cx="1491150" cy="417657"/>
            </a:xfrm>
          </p:grpSpPr>
          <p:grpSp>
            <p:nvGrpSpPr>
              <p:cNvPr id="5599" name="Google Shape;5599;p133"/>
              <p:cNvGrpSpPr/>
              <p:nvPr/>
            </p:nvGrpSpPr>
            <p:grpSpPr>
              <a:xfrm>
                <a:off x="1472938" y="3745828"/>
                <a:ext cx="72126" cy="53788"/>
                <a:chOff x="1472938" y="3745828"/>
                <a:chExt cx="72126" cy="53788"/>
              </a:xfrm>
            </p:grpSpPr>
            <p:sp>
              <p:nvSpPr>
                <p:cNvPr id="5600" name="Google Shape;5600;p13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13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2" name="Google Shape;5602;p133"/>
              <p:cNvGrpSpPr/>
              <p:nvPr/>
            </p:nvGrpSpPr>
            <p:grpSpPr>
              <a:xfrm>
                <a:off x="1819181" y="4089633"/>
                <a:ext cx="72126" cy="53788"/>
                <a:chOff x="1819181" y="4089633"/>
                <a:chExt cx="72126" cy="53788"/>
              </a:xfrm>
            </p:grpSpPr>
            <p:sp>
              <p:nvSpPr>
                <p:cNvPr id="5603" name="Google Shape;5603;p13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13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5" name="Google Shape;5605;p133"/>
              <p:cNvGrpSpPr/>
              <p:nvPr/>
            </p:nvGrpSpPr>
            <p:grpSpPr>
              <a:xfrm>
                <a:off x="1455707" y="4084171"/>
                <a:ext cx="64321" cy="64544"/>
                <a:chOff x="1455707" y="4084171"/>
                <a:chExt cx="64321" cy="64544"/>
              </a:xfrm>
            </p:grpSpPr>
            <p:sp>
              <p:nvSpPr>
                <p:cNvPr id="5606" name="Google Shape;5606;p13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13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8" name="Google Shape;5608;p133"/>
              <p:cNvGrpSpPr/>
              <p:nvPr/>
            </p:nvGrpSpPr>
            <p:grpSpPr>
              <a:xfrm>
                <a:off x="1818610" y="3731058"/>
                <a:ext cx="64321" cy="64544"/>
                <a:chOff x="1818610" y="3731058"/>
                <a:chExt cx="64321" cy="64544"/>
              </a:xfrm>
            </p:grpSpPr>
            <p:sp>
              <p:nvSpPr>
                <p:cNvPr id="5609" name="Google Shape;5609;p13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13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1" name="Google Shape;5611;p133"/>
              <p:cNvGrpSpPr/>
              <p:nvPr/>
            </p:nvGrpSpPr>
            <p:grpSpPr>
              <a:xfrm>
                <a:off x="2172491" y="4089633"/>
                <a:ext cx="72126" cy="53788"/>
                <a:chOff x="2172491" y="4089633"/>
                <a:chExt cx="72126" cy="53788"/>
              </a:xfrm>
            </p:grpSpPr>
            <p:sp>
              <p:nvSpPr>
                <p:cNvPr id="5612" name="Google Shape;5612;p13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13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4" name="Google Shape;5614;p133"/>
              <p:cNvGrpSpPr/>
              <p:nvPr/>
            </p:nvGrpSpPr>
            <p:grpSpPr>
              <a:xfrm>
                <a:off x="2171920" y="3731058"/>
                <a:ext cx="64321" cy="64544"/>
                <a:chOff x="2171920" y="3731058"/>
                <a:chExt cx="64321" cy="64544"/>
              </a:xfrm>
            </p:grpSpPr>
            <p:sp>
              <p:nvSpPr>
                <p:cNvPr id="5615" name="Google Shape;5615;p13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13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7" name="Google Shape;5617;p133"/>
              <p:cNvGrpSpPr/>
              <p:nvPr/>
            </p:nvGrpSpPr>
            <p:grpSpPr>
              <a:xfrm>
                <a:off x="2874730" y="3745828"/>
                <a:ext cx="72126" cy="53788"/>
                <a:chOff x="2874730" y="3745828"/>
                <a:chExt cx="72126" cy="53788"/>
              </a:xfrm>
            </p:grpSpPr>
            <p:sp>
              <p:nvSpPr>
                <p:cNvPr id="5618" name="Google Shape;5618;p13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13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0" name="Google Shape;5620;p133"/>
              <p:cNvGrpSpPr/>
              <p:nvPr/>
            </p:nvGrpSpPr>
            <p:grpSpPr>
              <a:xfrm>
                <a:off x="2878589" y="4081481"/>
                <a:ext cx="64321" cy="64544"/>
                <a:chOff x="2878589" y="4081481"/>
                <a:chExt cx="64321" cy="64544"/>
              </a:xfrm>
            </p:grpSpPr>
            <p:sp>
              <p:nvSpPr>
                <p:cNvPr id="5621" name="Google Shape;5621;p13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13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3" name="Google Shape;5623;p133"/>
              <p:cNvGrpSpPr/>
              <p:nvPr/>
            </p:nvGrpSpPr>
            <p:grpSpPr>
              <a:xfrm>
                <a:off x="2525796" y="4089633"/>
                <a:ext cx="72126" cy="53788"/>
                <a:chOff x="2525796" y="4089633"/>
                <a:chExt cx="72126" cy="53788"/>
              </a:xfrm>
            </p:grpSpPr>
            <p:sp>
              <p:nvSpPr>
                <p:cNvPr id="5624" name="Google Shape;5624;p13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13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6" name="Google Shape;5626;p133"/>
              <p:cNvGrpSpPr/>
              <p:nvPr/>
            </p:nvGrpSpPr>
            <p:grpSpPr>
              <a:xfrm>
                <a:off x="2525225" y="3731058"/>
                <a:ext cx="64321" cy="64544"/>
                <a:chOff x="2525225" y="3731058"/>
                <a:chExt cx="64321" cy="64544"/>
              </a:xfrm>
            </p:grpSpPr>
            <p:sp>
              <p:nvSpPr>
                <p:cNvPr id="5627" name="Google Shape;5627;p13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13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32"/>
        <p:cNvGrpSpPr/>
        <p:nvPr/>
      </p:nvGrpSpPr>
      <p:grpSpPr>
        <a:xfrm>
          <a:off x="0" y="0"/>
          <a:ext cx="0" cy="0"/>
          <a:chOff x="0" y="0"/>
          <a:chExt cx="0" cy="0"/>
        </a:xfrm>
      </p:grpSpPr>
      <p:grpSp>
        <p:nvGrpSpPr>
          <p:cNvPr id="5633" name="Google Shape;5633;p134"/>
          <p:cNvGrpSpPr/>
          <p:nvPr/>
        </p:nvGrpSpPr>
        <p:grpSpPr>
          <a:xfrm>
            <a:off x="5780148" y="1859605"/>
            <a:ext cx="671400" cy="674856"/>
            <a:chOff x="5780148" y="1859605"/>
            <a:chExt cx="671400" cy="674856"/>
          </a:xfrm>
        </p:grpSpPr>
        <p:sp>
          <p:nvSpPr>
            <p:cNvPr id="5634" name="Google Shape;5634;p13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13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13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13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8" name="Google Shape;5638;p134"/>
          <p:cNvGrpSpPr/>
          <p:nvPr/>
        </p:nvGrpSpPr>
        <p:grpSpPr>
          <a:xfrm>
            <a:off x="716991" y="971306"/>
            <a:ext cx="845921" cy="690752"/>
            <a:chOff x="732428" y="1198513"/>
            <a:chExt cx="845921" cy="690752"/>
          </a:xfrm>
        </p:grpSpPr>
        <p:grpSp>
          <p:nvGrpSpPr>
            <p:cNvPr id="5639" name="Google Shape;5639;p134"/>
            <p:cNvGrpSpPr/>
            <p:nvPr/>
          </p:nvGrpSpPr>
          <p:grpSpPr>
            <a:xfrm>
              <a:off x="823030" y="1198513"/>
              <a:ext cx="755319" cy="690752"/>
              <a:chOff x="823030" y="1198513"/>
              <a:chExt cx="755319" cy="690752"/>
            </a:xfrm>
          </p:grpSpPr>
          <p:sp>
            <p:nvSpPr>
              <p:cNvPr id="5640" name="Google Shape;5640;p13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13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2" name="Google Shape;5642;p134"/>
            <p:cNvGrpSpPr/>
            <p:nvPr/>
          </p:nvGrpSpPr>
          <p:grpSpPr>
            <a:xfrm>
              <a:off x="732428" y="1239937"/>
              <a:ext cx="739912" cy="607886"/>
              <a:chOff x="732428" y="1239937"/>
              <a:chExt cx="739912" cy="607886"/>
            </a:xfrm>
          </p:grpSpPr>
          <p:sp>
            <p:nvSpPr>
              <p:cNvPr id="5643" name="Google Shape;5643;p13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13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5" name="Google Shape;5645;p134"/>
            <p:cNvGrpSpPr/>
            <p:nvPr/>
          </p:nvGrpSpPr>
          <p:grpSpPr>
            <a:xfrm>
              <a:off x="732428" y="1277018"/>
              <a:ext cx="702832" cy="533758"/>
              <a:chOff x="732428" y="1277018"/>
              <a:chExt cx="702832" cy="533758"/>
            </a:xfrm>
          </p:grpSpPr>
          <p:sp>
            <p:nvSpPr>
              <p:cNvPr id="5646" name="Google Shape;5646;p13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13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8" name="Google Shape;5648;p134"/>
            <p:cNvGrpSpPr/>
            <p:nvPr/>
          </p:nvGrpSpPr>
          <p:grpSpPr>
            <a:xfrm>
              <a:off x="931170" y="1306653"/>
              <a:ext cx="647179" cy="474455"/>
              <a:chOff x="931170" y="1306653"/>
              <a:chExt cx="647179" cy="474455"/>
            </a:xfrm>
          </p:grpSpPr>
          <p:sp>
            <p:nvSpPr>
              <p:cNvPr id="5649" name="Google Shape;5649;p13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13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51" name="Google Shape;5651;p13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134"/>
          <p:cNvGrpSpPr/>
          <p:nvPr/>
        </p:nvGrpSpPr>
        <p:grpSpPr>
          <a:xfrm>
            <a:off x="3948600" y="971313"/>
            <a:ext cx="634656" cy="699982"/>
            <a:chOff x="5985650" y="2860025"/>
            <a:chExt cx="1396075" cy="1539775"/>
          </a:xfrm>
        </p:grpSpPr>
        <p:sp>
          <p:nvSpPr>
            <p:cNvPr id="5653" name="Google Shape;5653;p13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13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13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13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13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13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13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13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13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13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13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13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13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13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13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13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13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13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13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13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13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13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13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13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13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13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13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13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13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13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13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13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5" name="Google Shape;5685;p134"/>
          <p:cNvGrpSpPr/>
          <p:nvPr/>
        </p:nvGrpSpPr>
        <p:grpSpPr>
          <a:xfrm>
            <a:off x="4704250" y="971306"/>
            <a:ext cx="725845" cy="699975"/>
            <a:chOff x="4249973" y="1201875"/>
            <a:chExt cx="1958568" cy="1888762"/>
          </a:xfrm>
        </p:grpSpPr>
        <p:sp>
          <p:nvSpPr>
            <p:cNvPr id="5686" name="Google Shape;5686;p13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7" name="Google Shape;5687;p134"/>
            <p:cNvGrpSpPr/>
            <p:nvPr/>
          </p:nvGrpSpPr>
          <p:grpSpPr>
            <a:xfrm>
              <a:off x="5853086" y="1789142"/>
              <a:ext cx="355454" cy="1048099"/>
              <a:chOff x="5576108" y="2016725"/>
              <a:chExt cx="565200" cy="1666560"/>
            </a:xfrm>
          </p:grpSpPr>
          <p:sp>
            <p:nvSpPr>
              <p:cNvPr id="5688" name="Google Shape;5688;p13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Dubai Medium" panose="020B0603030403030204" charset="0"/>
                  <a:ea typeface="Dubai Medium" panose="020B0603030403030204" charset="0"/>
                  <a:cs typeface="Dubai Medium" panose="020B0603030403030204" charset="0"/>
                  <a:sym typeface="Dubai Medium" panose="020B0603030403030204" charset="0"/>
                </a:endParaRPr>
              </a:p>
            </p:txBody>
          </p:sp>
          <p:sp>
            <p:nvSpPr>
              <p:cNvPr id="5689" name="Google Shape;5689;p13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0" name="Google Shape;5690;p134"/>
            <p:cNvGrpSpPr/>
            <p:nvPr/>
          </p:nvGrpSpPr>
          <p:grpSpPr>
            <a:xfrm>
              <a:off x="4869455" y="2691676"/>
              <a:ext cx="1013897" cy="398961"/>
              <a:chOff x="4012057" y="3451825"/>
              <a:chExt cx="1612175" cy="634379"/>
            </a:xfrm>
          </p:grpSpPr>
          <p:sp>
            <p:nvSpPr>
              <p:cNvPr id="5691" name="Google Shape;5691;p13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Dubai Medium" panose="020B0603030403030204" charset="0"/>
                  <a:ea typeface="Dubai Medium" panose="020B0603030403030204" charset="0"/>
                  <a:cs typeface="Dubai Medium" panose="020B0603030403030204" charset="0"/>
                  <a:sym typeface="Dubai Medium" panose="020B0603030403030204" charset="0"/>
                </a:endParaRPr>
              </a:p>
            </p:txBody>
          </p:sp>
          <p:sp>
            <p:nvSpPr>
              <p:cNvPr id="5692" name="Google Shape;5692;p13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3" name="Google Shape;5693;p134"/>
            <p:cNvGrpSpPr/>
            <p:nvPr/>
          </p:nvGrpSpPr>
          <p:grpSpPr>
            <a:xfrm>
              <a:off x="4276937" y="2155961"/>
              <a:ext cx="651965" cy="891358"/>
              <a:chOff x="3069908" y="2599997"/>
              <a:chExt cx="1036675" cy="1417328"/>
            </a:xfrm>
          </p:grpSpPr>
          <p:sp>
            <p:nvSpPr>
              <p:cNvPr id="5694" name="Google Shape;5694;p13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Dubai Medium" panose="020B0603030403030204" charset="0"/>
                  <a:ea typeface="Dubai Medium" panose="020B0603030403030204" charset="0"/>
                  <a:cs typeface="Dubai Medium" panose="020B0603030403030204" charset="0"/>
                  <a:sym typeface="Dubai Medium" panose="020B0603030403030204" charset="0"/>
                </a:endParaRPr>
              </a:p>
            </p:txBody>
          </p:sp>
          <p:sp>
            <p:nvSpPr>
              <p:cNvPr id="5695" name="Google Shape;5695;p13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6" name="Google Shape;5696;p134"/>
            <p:cNvGrpSpPr/>
            <p:nvPr/>
          </p:nvGrpSpPr>
          <p:grpSpPr>
            <a:xfrm>
              <a:off x="5054918" y="1201875"/>
              <a:ext cx="999548" cy="602711"/>
              <a:chOff x="4306958" y="1082925"/>
              <a:chExt cx="1589359" cy="958358"/>
            </a:xfrm>
          </p:grpSpPr>
          <p:sp>
            <p:nvSpPr>
              <p:cNvPr id="5697" name="Google Shape;5697;p13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Dubai Medium" panose="020B0603030403030204" charset="0"/>
                  <a:ea typeface="Dubai Medium" panose="020B0603030403030204" charset="0"/>
                  <a:cs typeface="Dubai Medium" panose="020B0603030403030204" charset="0"/>
                  <a:sym typeface="Dubai Medium" panose="020B0603030403030204" charset="0"/>
                </a:endParaRPr>
              </a:p>
            </p:txBody>
          </p:sp>
          <p:sp>
            <p:nvSpPr>
              <p:cNvPr id="5698" name="Google Shape;5698;p13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9" name="Google Shape;5699;p134"/>
            <p:cNvGrpSpPr/>
            <p:nvPr/>
          </p:nvGrpSpPr>
          <p:grpSpPr>
            <a:xfrm>
              <a:off x="4249973" y="1303451"/>
              <a:ext cx="799317" cy="841334"/>
              <a:chOff x="3027033" y="1244439"/>
              <a:chExt cx="1270977" cy="1337786"/>
            </a:xfrm>
          </p:grpSpPr>
          <p:sp>
            <p:nvSpPr>
              <p:cNvPr id="5700" name="Google Shape;5700;p13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Dubai Medium" panose="020B0603030403030204" charset="0"/>
                  <a:ea typeface="Dubai Medium" panose="020B0603030403030204" charset="0"/>
                  <a:cs typeface="Dubai Medium" panose="020B0603030403030204" charset="0"/>
                  <a:sym typeface="Dubai Medium" panose="020B0603030403030204" charset="0"/>
                </a:endParaRPr>
              </a:p>
            </p:txBody>
          </p:sp>
          <p:sp>
            <p:nvSpPr>
              <p:cNvPr id="5701" name="Google Shape;5701;p13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02" name="Google Shape;5702;p134"/>
          <p:cNvGrpSpPr/>
          <p:nvPr/>
        </p:nvGrpSpPr>
        <p:grpSpPr>
          <a:xfrm>
            <a:off x="4057114" y="1858087"/>
            <a:ext cx="750769" cy="683784"/>
            <a:chOff x="4204684" y="2104422"/>
            <a:chExt cx="699822" cy="637382"/>
          </a:xfrm>
        </p:grpSpPr>
        <p:grpSp>
          <p:nvGrpSpPr>
            <p:cNvPr id="5703" name="Google Shape;5703;p134"/>
            <p:cNvGrpSpPr/>
            <p:nvPr/>
          </p:nvGrpSpPr>
          <p:grpSpPr>
            <a:xfrm>
              <a:off x="4204684" y="2430067"/>
              <a:ext cx="342957" cy="311738"/>
              <a:chOff x="4204684" y="2430067"/>
              <a:chExt cx="342957" cy="311738"/>
            </a:xfrm>
          </p:grpSpPr>
          <p:sp>
            <p:nvSpPr>
              <p:cNvPr id="5704" name="Google Shape;5704;p13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13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134"/>
            <p:cNvGrpSpPr/>
            <p:nvPr/>
          </p:nvGrpSpPr>
          <p:grpSpPr>
            <a:xfrm>
              <a:off x="4561586" y="2430067"/>
              <a:ext cx="342920" cy="311738"/>
              <a:chOff x="4561586" y="2430067"/>
              <a:chExt cx="342920" cy="311738"/>
            </a:xfrm>
          </p:grpSpPr>
          <p:sp>
            <p:nvSpPr>
              <p:cNvPr id="5707" name="Google Shape;5707;p13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13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9" name="Google Shape;5709;p134"/>
            <p:cNvGrpSpPr/>
            <p:nvPr/>
          </p:nvGrpSpPr>
          <p:grpSpPr>
            <a:xfrm>
              <a:off x="4561586" y="2104422"/>
              <a:ext cx="342920" cy="311738"/>
              <a:chOff x="4561586" y="2104422"/>
              <a:chExt cx="342920" cy="311738"/>
            </a:xfrm>
          </p:grpSpPr>
          <p:sp>
            <p:nvSpPr>
              <p:cNvPr id="5710" name="Google Shape;5710;p13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13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2" name="Google Shape;5712;p134"/>
            <p:cNvGrpSpPr/>
            <p:nvPr/>
          </p:nvGrpSpPr>
          <p:grpSpPr>
            <a:xfrm>
              <a:off x="4204684" y="2104422"/>
              <a:ext cx="342957" cy="311664"/>
              <a:chOff x="4204684" y="2104422"/>
              <a:chExt cx="342957" cy="311664"/>
            </a:xfrm>
          </p:grpSpPr>
          <p:sp>
            <p:nvSpPr>
              <p:cNvPr id="5713" name="Google Shape;5713;p13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13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15" name="Google Shape;5715;p134"/>
          <p:cNvGrpSpPr/>
          <p:nvPr/>
        </p:nvGrpSpPr>
        <p:grpSpPr>
          <a:xfrm>
            <a:off x="5521547" y="971301"/>
            <a:ext cx="660591" cy="688867"/>
            <a:chOff x="5830645" y="1267368"/>
            <a:chExt cx="530340" cy="553040"/>
          </a:xfrm>
        </p:grpSpPr>
        <p:sp>
          <p:nvSpPr>
            <p:cNvPr id="5716" name="Google Shape;5716;p13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17" name="Google Shape;5717;p134"/>
            <p:cNvGrpSpPr/>
            <p:nvPr/>
          </p:nvGrpSpPr>
          <p:grpSpPr>
            <a:xfrm>
              <a:off x="5830645" y="1267368"/>
              <a:ext cx="259743" cy="269909"/>
              <a:chOff x="5830645" y="1267368"/>
              <a:chExt cx="259743" cy="269909"/>
            </a:xfrm>
          </p:grpSpPr>
          <p:sp>
            <p:nvSpPr>
              <p:cNvPr id="5718" name="Google Shape;5718;p13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13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0" name="Google Shape;5720;p134"/>
            <p:cNvGrpSpPr/>
            <p:nvPr/>
          </p:nvGrpSpPr>
          <p:grpSpPr>
            <a:xfrm>
              <a:off x="6101293" y="1267368"/>
              <a:ext cx="259692" cy="269909"/>
              <a:chOff x="6101293" y="1267368"/>
              <a:chExt cx="259692" cy="269909"/>
            </a:xfrm>
          </p:grpSpPr>
          <p:sp>
            <p:nvSpPr>
              <p:cNvPr id="5721" name="Google Shape;5721;p13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13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3" name="Google Shape;5723;p134"/>
            <p:cNvGrpSpPr/>
            <p:nvPr/>
          </p:nvGrpSpPr>
          <p:grpSpPr>
            <a:xfrm>
              <a:off x="5830645" y="1550500"/>
              <a:ext cx="259692" cy="269909"/>
              <a:chOff x="5830645" y="1550500"/>
              <a:chExt cx="259692" cy="269909"/>
            </a:xfrm>
          </p:grpSpPr>
          <p:sp>
            <p:nvSpPr>
              <p:cNvPr id="5724" name="Google Shape;5724;p13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13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6" name="Google Shape;5726;p134"/>
            <p:cNvGrpSpPr/>
            <p:nvPr/>
          </p:nvGrpSpPr>
          <p:grpSpPr>
            <a:xfrm>
              <a:off x="6101293" y="1550500"/>
              <a:ext cx="259692" cy="269909"/>
              <a:chOff x="6101293" y="1550500"/>
              <a:chExt cx="259692" cy="269909"/>
            </a:xfrm>
          </p:grpSpPr>
          <p:sp>
            <p:nvSpPr>
              <p:cNvPr id="5727" name="Google Shape;5727;p13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13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29" name="Google Shape;5729;p134"/>
          <p:cNvGrpSpPr/>
          <p:nvPr/>
        </p:nvGrpSpPr>
        <p:grpSpPr>
          <a:xfrm>
            <a:off x="723700" y="1861760"/>
            <a:ext cx="697154" cy="679574"/>
            <a:chOff x="2679875" y="2361475"/>
            <a:chExt cx="780425" cy="760575"/>
          </a:xfrm>
        </p:grpSpPr>
        <p:sp>
          <p:nvSpPr>
            <p:cNvPr id="5730" name="Google Shape;5730;p13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13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13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13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13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13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134"/>
          <p:cNvGrpSpPr/>
          <p:nvPr/>
        </p:nvGrpSpPr>
        <p:grpSpPr>
          <a:xfrm>
            <a:off x="3122859" y="971352"/>
            <a:ext cx="735829" cy="684547"/>
            <a:chOff x="3351965" y="1148808"/>
            <a:chExt cx="750770" cy="698375"/>
          </a:xfrm>
        </p:grpSpPr>
        <p:grpSp>
          <p:nvGrpSpPr>
            <p:cNvPr id="5737" name="Google Shape;5737;p134"/>
            <p:cNvGrpSpPr/>
            <p:nvPr/>
          </p:nvGrpSpPr>
          <p:grpSpPr>
            <a:xfrm>
              <a:off x="3586796" y="1148808"/>
              <a:ext cx="294857" cy="286830"/>
              <a:chOff x="3750225" y="1774000"/>
              <a:chExt cx="149575" cy="145525"/>
            </a:xfrm>
          </p:grpSpPr>
          <p:sp>
            <p:nvSpPr>
              <p:cNvPr id="5738" name="Google Shape;5738;p13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13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134"/>
            <p:cNvGrpSpPr/>
            <p:nvPr/>
          </p:nvGrpSpPr>
          <p:grpSpPr>
            <a:xfrm>
              <a:off x="3779245" y="1375768"/>
              <a:ext cx="323490" cy="286978"/>
              <a:chOff x="3847850" y="1889150"/>
              <a:chExt cx="164100" cy="145600"/>
            </a:xfrm>
          </p:grpSpPr>
          <p:sp>
            <p:nvSpPr>
              <p:cNvPr id="5741" name="Google Shape;5741;p13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13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3" name="Google Shape;5743;p134"/>
            <p:cNvGrpSpPr/>
            <p:nvPr/>
          </p:nvGrpSpPr>
          <p:grpSpPr>
            <a:xfrm>
              <a:off x="3351965" y="1330435"/>
              <a:ext cx="295449" cy="285401"/>
              <a:chOff x="3631100" y="1866150"/>
              <a:chExt cx="149875" cy="144800"/>
            </a:xfrm>
          </p:grpSpPr>
          <p:sp>
            <p:nvSpPr>
              <p:cNvPr id="5744" name="Google Shape;5744;p13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13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6" name="Google Shape;5746;p134"/>
            <p:cNvGrpSpPr/>
            <p:nvPr/>
          </p:nvGrpSpPr>
          <p:grpSpPr>
            <a:xfrm>
              <a:off x="3548208" y="1560352"/>
              <a:ext cx="294808" cy="286830"/>
              <a:chOff x="3730650" y="1982800"/>
              <a:chExt cx="149550" cy="145525"/>
            </a:xfrm>
          </p:grpSpPr>
          <p:sp>
            <p:nvSpPr>
              <p:cNvPr id="5747" name="Google Shape;5747;p13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13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49" name="Google Shape;5749;p134"/>
          <p:cNvGrpSpPr/>
          <p:nvPr/>
        </p:nvGrpSpPr>
        <p:grpSpPr>
          <a:xfrm>
            <a:off x="7624512" y="971306"/>
            <a:ext cx="804565" cy="677795"/>
            <a:chOff x="7636443" y="1204988"/>
            <a:chExt cx="804565" cy="677795"/>
          </a:xfrm>
        </p:grpSpPr>
        <p:grpSp>
          <p:nvGrpSpPr>
            <p:cNvPr id="5750" name="Google Shape;5750;p134"/>
            <p:cNvGrpSpPr/>
            <p:nvPr/>
          </p:nvGrpSpPr>
          <p:grpSpPr>
            <a:xfrm>
              <a:off x="7636443" y="1509705"/>
              <a:ext cx="804565" cy="373078"/>
              <a:chOff x="7636443" y="1509705"/>
              <a:chExt cx="804565" cy="373078"/>
            </a:xfrm>
          </p:grpSpPr>
          <p:sp>
            <p:nvSpPr>
              <p:cNvPr id="5751" name="Google Shape;5751;p13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13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3" name="Google Shape;5753;p134"/>
            <p:cNvGrpSpPr/>
            <p:nvPr/>
          </p:nvGrpSpPr>
          <p:grpSpPr>
            <a:xfrm>
              <a:off x="7636443" y="1408133"/>
              <a:ext cx="804565" cy="373078"/>
              <a:chOff x="7636443" y="1408133"/>
              <a:chExt cx="804565" cy="373078"/>
            </a:xfrm>
          </p:grpSpPr>
          <p:sp>
            <p:nvSpPr>
              <p:cNvPr id="5754" name="Google Shape;5754;p13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13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6" name="Google Shape;5756;p134"/>
            <p:cNvGrpSpPr/>
            <p:nvPr/>
          </p:nvGrpSpPr>
          <p:grpSpPr>
            <a:xfrm>
              <a:off x="7636443" y="1306560"/>
              <a:ext cx="804565" cy="373078"/>
              <a:chOff x="7636443" y="1306560"/>
              <a:chExt cx="804565" cy="373078"/>
            </a:xfrm>
          </p:grpSpPr>
          <p:sp>
            <p:nvSpPr>
              <p:cNvPr id="5757" name="Google Shape;5757;p13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13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9" name="Google Shape;5759;p134"/>
            <p:cNvGrpSpPr/>
            <p:nvPr/>
          </p:nvGrpSpPr>
          <p:grpSpPr>
            <a:xfrm>
              <a:off x="7636443" y="1204988"/>
              <a:ext cx="804565" cy="373078"/>
              <a:chOff x="7636443" y="1204988"/>
              <a:chExt cx="804565" cy="373078"/>
            </a:xfrm>
          </p:grpSpPr>
          <p:sp>
            <p:nvSpPr>
              <p:cNvPr id="5760" name="Google Shape;5760;p13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13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62" name="Google Shape;5762;p134"/>
          <p:cNvGrpSpPr/>
          <p:nvPr/>
        </p:nvGrpSpPr>
        <p:grpSpPr>
          <a:xfrm>
            <a:off x="4963358" y="1878721"/>
            <a:ext cx="661339" cy="661188"/>
            <a:chOff x="3990000" y="975400"/>
            <a:chExt cx="3934200" cy="3933300"/>
          </a:xfrm>
        </p:grpSpPr>
        <p:sp>
          <p:nvSpPr>
            <p:cNvPr id="5763" name="Google Shape;5763;p13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13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13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13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7" name="Google Shape;5767;p134"/>
          <p:cNvGrpSpPr/>
          <p:nvPr/>
        </p:nvGrpSpPr>
        <p:grpSpPr>
          <a:xfrm>
            <a:off x="6607006" y="1857359"/>
            <a:ext cx="868881" cy="684241"/>
            <a:chOff x="6598259" y="2078634"/>
            <a:chExt cx="868881" cy="684241"/>
          </a:xfrm>
        </p:grpSpPr>
        <p:sp>
          <p:nvSpPr>
            <p:cNvPr id="5768" name="Google Shape;5768;p13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13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13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13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13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13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4" name="Google Shape;5774;p134"/>
            <p:cNvGrpSpPr/>
            <p:nvPr/>
          </p:nvGrpSpPr>
          <p:grpSpPr>
            <a:xfrm>
              <a:off x="6808175" y="2078634"/>
              <a:ext cx="452229" cy="684241"/>
              <a:chOff x="6808175" y="2078634"/>
              <a:chExt cx="452229" cy="684241"/>
            </a:xfrm>
          </p:grpSpPr>
          <p:sp>
            <p:nvSpPr>
              <p:cNvPr id="5775" name="Google Shape;5775;p13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13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13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13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13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13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1" name="Google Shape;5781;p134"/>
              <p:cNvGrpSpPr/>
              <p:nvPr/>
            </p:nvGrpSpPr>
            <p:grpSpPr>
              <a:xfrm>
                <a:off x="6821586" y="2078634"/>
                <a:ext cx="426871" cy="684241"/>
                <a:chOff x="6821586" y="2078634"/>
                <a:chExt cx="426871" cy="684241"/>
              </a:xfrm>
            </p:grpSpPr>
            <p:grpSp>
              <p:nvGrpSpPr>
                <p:cNvPr id="5782" name="Google Shape;5782;p134"/>
                <p:cNvGrpSpPr/>
                <p:nvPr/>
              </p:nvGrpSpPr>
              <p:grpSpPr>
                <a:xfrm>
                  <a:off x="6821586" y="2078634"/>
                  <a:ext cx="426871" cy="684241"/>
                  <a:chOff x="6821586" y="2078634"/>
                  <a:chExt cx="426871" cy="684241"/>
                </a:xfrm>
              </p:grpSpPr>
              <p:sp>
                <p:nvSpPr>
                  <p:cNvPr id="5783" name="Google Shape;5783;p13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13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13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13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13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13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13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13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13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13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13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13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13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13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13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13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13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13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13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02" name="Google Shape;5802;p13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13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13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13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13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13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808" name="Google Shape;5808;p134"/>
          <p:cNvGrpSpPr/>
          <p:nvPr/>
        </p:nvGrpSpPr>
        <p:grpSpPr>
          <a:xfrm>
            <a:off x="716989" y="3531368"/>
            <a:ext cx="1340789" cy="640830"/>
            <a:chOff x="238125" y="1151100"/>
            <a:chExt cx="7139450" cy="3412300"/>
          </a:xfrm>
        </p:grpSpPr>
        <p:sp>
          <p:nvSpPr>
            <p:cNvPr id="5809" name="Google Shape;5809;p13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13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13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13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13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13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13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13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13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13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13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13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1" name="Google Shape;5821;p134"/>
          <p:cNvGrpSpPr/>
          <p:nvPr/>
        </p:nvGrpSpPr>
        <p:grpSpPr>
          <a:xfrm>
            <a:off x="5584212" y="2734649"/>
            <a:ext cx="985357" cy="585764"/>
            <a:chOff x="5145061" y="2881789"/>
            <a:chExt cx="1107641" cy="658458"/>
          </a:xfrm>
        </p:grpSpPr>
        <p:grpSp>
          <p:nvGrpSpPr>
            <p:cNvPr id="5822" name="Google Shape;5822;p134"/>
            <p:cNvGrpSpPr/>
            <p:nvPr/>
          </p:nvGrpSpPr>
          <p:grpSpPr>
            <a:xfrm>
              <a:off x="5722989" y="3244587"/>
              <a:ext cx="529713" cy="295659"/>
              <a:chOff x="5722989" y="3244587"/>
              <a:chExt cx="529713" cy="295659"/>
            </a:xfrm>
          </p:grpSpPr>
          <p:sp>
            <p:nvSpPr>
              <p:cNvPr id="5823" name="Google Shape;5823;p13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4" name="Google Shape;5824;p13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5" name="Google Shape;5825;p134"/>
            <p:cNvGrpSpPr/>
            <p:nvPr/>
          </p:nvGrpSpPr>
          <p:grpSpPr>
            <a:xfrm>
              <a:off x="5145061" y="3244587"/>
              <a:ext cx="536807" cy="295659"/>
              <a:chOff x="5145061" y="3244587"/>
              <a:chExt cx="536807" cy="295659"/>
            </a:xfrm>
          </p:grpSpPr>
          <p:sp>
            <p:nvSpPr>
              <p:cNvPr id="5826" name="Google Shape;5826;p13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7" name="Google Shape;5827;p13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8" name="Google Shape;5828;p134"/>
            <p:cNvGrpSpPr/>
            <p:nvPr/>
          </p:nvGrpSpPr>
          <p:grpSpPr>
            <a:xfrm>
              <a:off x="5341327" y="2898245"/>
              <a:ext cx="532309" cy="614891"/>
              <a:chOff x="5341327" y="2898245"/>
              <a:chExt cx="532309" cy="614891"/>
            </a:xfrm>
          </p:grpSpPr>
          <p:sp>
            <p:nvSpPr>
              <p:cNvPr id="5829" name="Google Shape;5829;p13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0" name="Google Shape;5830;p13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31" name="Google Shape;5831;p134"/>
            <p:cNvGrpSpPr/>
            <p:nvPr/>
          </p:nvGrpSpPr>
          <p:grpSpPr>
            <a:xfrm>
              <a:off x="5532290" y="2881789"/>
              <a:ext cx="620516" cy="305456"/>
              <a:chOff x="5532290" y="2881789"/>
              <a:chExt cx="620516" cy="305456"/>
            </a:xfrm>
          </p:grpSpPr>
          <p:sp>
            <p:nvSpPr>
              <p:cNvPr id="5832" name="Google Shape;5832;p13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3" name="Google Shape;5833;p13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4" name="Google Shape;5834;p134"/>
          <p:cNvGrpSpPr/>
          <p:nvPr/>
        </p:nvGrpSpPr>
        <p:grpSpPr>
          <a:xfrm>
            <a:off x="8163135" y="3526707"/>
            <a:ext cx="269068" cy="645491"/>
            <a:chOff x="7026852" y="3311869"/>
            <a:chExt cx="434331" cy="1041954"/>
          </a:xfrm>
        </p:grpSpPr>
        <p:sp>
          <p:nvSpPr>
            <p:cNvPr id="5835" name="Google Shape;5835;p13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13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13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8" name="Google Shape;5838;p134"/>
          <p:cNvGrpSpPr/>
          <p:nvPr/>
        </p:nvGrpSpPr>
        <p:grpSpPr>
          <a:xfrm>
            <a:off x="6179716" y="3565945"/>
            <a:ext cx="293882" cy="293836"/>
            <a:chOff x="4873519" y="3311869"/>
            <a:chExt cx="499374" cy="499296"/>
          </a:xfrm>
        </p:grpSpPr>
        <p:sp>
          <p:nvSpPr>
            <p:cNvPr id="5839" name="Google Shape;5839;p13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13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1" name="Google Shape;5841;p134"/>
          <p:cNvGrpSpPr/>
          <p:nvPr/>
        </p:nvGrpSpPr>
        <p:grpSpPr>
          <a:xfrm>
            <a:off x="6179716" y="3878316"/>
            <a:ext cx="293882" cy="293882"/>
            <a:chOff x="4873519" y="3875839"/>
            <a:chExt cx="499374" cy="499374"/>
          </a:xfrm>
        </p:grpSpPr>
        <p:sp>
          <p:nvSpPr>
            <p:cNvPr id="5842" name="Google Shape;5842;p13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13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4" name="Google Shape;5844;p134"/>
          <p:cNvGrpSpPr/>
          <p:nvPr/>
        </p:nvGrpSpPr>
        <p:grpSpPr>
          <a:xfrm>
            <a:off x="2410244" y="1850269"/>
            <a:ext cx="698104" cy="698208"/>
            <a:chOff x="2565073" y="2075876"/>
            <a:chExt cx="672482" cy="672518"/>
          </a:xfrm>
        </p:grpSpPr>
        <p:sp>
          <p:nvSpPr>
            <p:cNvPr id="5845" name="Google Shape;5845;p13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13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13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13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13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13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1" name="Google Shape;5851;p134"/>
          <p:cNvGrpSpPr/>
          <p:nvPr/>
        </p:nvGrpSpPr>
        <p:grpSpPr>
          <a:xfrm>
            <a:off x="5633655" y="3534869"/>
            <a:ext cx="438354" cy="637329"/>
            <a:chOff x="1697726" y="3244179"/>
            <a:chExt cx="788124" cy="1146069"/>
          </a:xfrm>
        </p:grpSpPr>
        <p:sp>
          <p:nvSpPr>
            <p:cNvPr id="5852" name="Google Shape;5852;p13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13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4" name="Google Shape;5854;p13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5" name="Google Shape;5855;p134"/>
          <p:cNvGrpSpPr/>
          <p:nvPr/>
        </p:nvGrpSpPr>
        <p:grpSpPr>
          <a:xfrm>
            <a:off x="7634869" y="1863232"/>
            <a:ext cx="799565" cy="670282"/>
            <a:chOff x="7617850" y="2063282"/>
            <a:chExt cx="799565" cy="670282"/>
          </a:xfrm>
        </p:grpSpPr>
        <p:cxnSp>
          <p:nvCxnSpPr>
            <p:cNvPr id="5856" name="Google Shape;5856;p13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13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13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9" name="Google Shape;5859;p13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60" name="Google Shape;5860;p13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61" name="Google Shape;5861;p13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2" name="Google Shape;5862;p134"/>
            <p:cNvGrpSpPr/>
            <p:nvPr/>
          </p:nvGrpSpPr>
          <p:grpSpPr>
            <a:xfrm>
              <a:off x="7734309" y="2063282"/>
              <a:ext cx="570957" cy="620095"/>
              <a:chOff x="7734309" y="2063282"/>
              <a:chExt cx="570957" cy="620095"/>
            </a:xfrm>
          </p:grpSpPr>
          <p:grpSp>
            <p:nvGrpSpPr>
              <p:cNvPr id="5863" name="Google Shape;5863;p134"/>
              <p:cNvGrpSpPr/>
              <p:nvPr/>
            </p:nvGrpSpPr>
            <p:grpSpPr>
              <a:xfrm>
                <a:off x="8031573" y="2063282"/>
                <a:ext cx="273693" cy="620095"/>
                <a:chOff x="8031573" y="2063282"/>
                <a:chExt cx="273693" cy="620095"/>
              </a:xfrm>
            </p:grpSpPr>
            <p:sp>
              <p:nvSpPr>
                <p:cNvPr id="5864" name="Google Shape;5864;p13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13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13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13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8" name="Google Shape;5868;p134"/>
              <p:cNvGrpSpPr/>
              <p:nvPr/>
            </p:nvGrpSpPr>
            <p:grpSpPr>
              <a:xfrm flipH="1">
                <a:off x="7734309" y="2063282"/>
                <a:ext cx="273693" cy="620095"/>
                <a:chOff x="8031573" y="2063282"/>
                <a:chExt cx="273693" cy="620095"/>
              </a:xfrm>
            </p:grpSpPr>
            <p:sp>
              <p:nvSpPr>
                <p:cNvPr id="5869" name="Google Shape;5869;p13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13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13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13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873" name="Google Shape;5873;p13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13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75" name="Google Shape;5875;p134"/>
          <p:cNvGrpSpPr/>
          <p:nvPr/>
        </p:nvGrpSpPr>
        <p:grpSpPr>
          <a:xfrm>
            <a:off x="7821475" y="2716715"/>
            <a:ext cx="602567" cy="601884"/>
            <a:chOff x="1186975" y="238125"/>
            <a:chExt cx="5244275" cy="5238325"/>
          </a:xfrm>
        </p:grpSpPr>
        <p:sp>
          <p:nvSpPr>
            <p:cNvPr id="5876" name="Google Shape;5876;p13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13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13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13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0" name="Google Shape;5880;p134"/>
          <p:cNvGrpSpPr/>
          <p:nvPr/>
        </p:nvGrpSpPr>
        <p:grpSpPr>
          <a:xfrm>
            <a:off x="3264213" y="1856199"/>
            <a:ext cx="651848" cy="687338"/>
            <a:chOff x="3400515" y="2056248"/>
            <a:chExt cx="698134" cy="735987"/>
          </a:xfrm>
        </p:grpSpPr>
        <p:grpSp>
          <p:nvGrpSpPr>
            <p:cNvPr id="5881" name="Google Shape;5881;p134"/>
            <p:cNvGrpSpPr/>
            <p:nvPr/>
          </p:nvGrpSpPr>
          <p:grpSpPr>
            <a:xfrm>
              <a:off x="3400515" y="2283913"/>
              <a:ext cx="312919" cy="219900"/>
              <a:chOff x="3400515" y="2283913"/>
              <a:chExt cx="312919" cy="219900"/>
            </a:xfrm>
          </p:grpSpPr>
          <p:sp>
            <p:nvSpPr>
              <p:cNvPr id="5882" name="Google Shape;5882;p13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883" name="Google Shape;5883;p13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4" name="Google Shape;5884;p134"/>
            <p:cNvGrpSpPr/>
            <p:nvPr/>
          </p:nvGrpSpPr>
          <p:grpSpPr>
            <a:xfrm>
              <a:off x="3547823" y="2461089"/>
              <a:ext cx="219900" cy="331146"/>
              <a:chOff x="3547823" y="2461089"/>
              <a:chExt cx="219900" cy="331146"/>
            </a:xfrm>
          </p:grpSpPr>
          <p:sp>
            <p:nvSpPr>
              <p:cNvPr id="5885" name="Google Shape;5885;p13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886" name="Google Shape;5886;p13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7" name="Google Shape;5887;p134"/>
            <p:cNvGrpSpPr/>
            <p:nvPr/>
          </p:nvGrpSpPr>
          <p:grpSpPr>
            <a:xfrm>
              <a:off x="3734138" y="2461089"/>
              <a:ext cx="219900" cy="331146"/>
              <a:chOff x="3734138" y="2461089"/>
              <a:chExt cx="219900" cy="331146"/>
            </a:xfrm>
          </p:grpSpPr>
          <p:sp>
            <p:nvSpPr>
              <p:cNvPr id="5888" name="Google Shape;5888;p13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889" name="Google Shape;5889;p13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90" name="Google Shape;5890;p134"/>
            <p:cNvGrpSpPr/>
            <p:nvPr/>
          </p:nvGrpSpPr>
          <p:grpSpPr>
            <a:xfrm>
              <a:off x="3787560" y="2281742"/>
              <a:ext cx="311089" cy="219900"/>
              <a:chOff x="3787560" y="2281742"/>
              <a:chExt cx="311089" cy="219900"/>
            </a:xfrm>
          </p:grpSpPr>
          <p:sp>
            <p:nvSpPr>
              <p:cNvPr id="5891" name="Google Shape;5891;p13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892" name="Google Shape;5892;p13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3" name="Google Shape;5893;p134"/>
            <p:cNvGrpSpPr/>
            <p:nvPr/>
          </p:nvGrpSpPr>
          <p:grpSpPr>
            <a:xfrm>
              <a:off x="3637290" y="2056248"/>
              <a:ext cx="219900" cy="330736"/>
              <a:chOff x="3637290" y="2056248"/>
              <a:chExt cx="219900" cy="330736"/>
            </a:xfrm>
          </p:grpSpPr>
          <p:sp>
            <p:nvSpPr>
              <p:cNvPr id="5894" name="Google Shape;5894;p13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5895" name="Google Shape;5895;p13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6" name="Google Shape;5896;p134"/>
          <p:cNvGrpSpPr/>
          <p:nvPr/>
        </p:nvGrpSpPr>
        <p:grpSpPr>
          <a:xfrm>
            <a:off x="2555919" y="2726205"/>
            <a:ext cx="1268144" cy="592394"/>
            <a:chOff x="238125" y="1188750"/>
            <a:chExt cx="7140450" cy="3335550"/>
          </a:xfrm>
        </p:grpSpPr>
        <p:sp>
          <p:nvSpPr>
            <p:cNvPr id="5897" name="Google Shape;5897;p13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13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13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13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13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2" name="Google Shape;5902;p134"/>
          <p:cNvGrpSpPr/>
          <p:nvPr/>
        </p:nvGrpSpPr>
        <p:grpSpPr>
          <a:xfrm>
            <a:off x="6663819" y="2728360"/>
            <a:ext cx="1053944" cy="590147"/>
            <a:chOff x="238125" y="1335475"/>
            <a:chExt cx="5418735" cy="3034175"/>
          </a:xfrm>
        </p:grpSpPr>
        <p:sp>
          <p:nvSpPr>
            <p:cNvPr id="5903" name="Google Shape;5903;p13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13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13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6" name="Google Shape;5906;p134"/>
          <p:cNvGrpSpPr/>
          <p:nvPr/>
        </p:nvGrpSpPr>
        <p:grpSpPr>
          <a:xfrm>
            <a:off x="4094628" y="3533259"/>
            <a:ext cx="1268207" cy="638939"/>
            <a:chOff x="3967651" y="3645904"/>
            <a:chExt cx="1479304" cy="745292"/>
          </a:xfrm>
        </p:grpSpPr>
        <p:grpSp>
          <p:nvGrpSpPr>
            <p:cNvPr id="5907" name="Google Shape;5907;p134"/>
            <p:cNvGrpSpPr/>
            <p:nvPr/>
          </p:nvGrpSpPr>
          <p:grpSpPr>
            <a:xfrm>
              <a:off x="3967651" y="4009026"/>
              <a:ext cx="1479304" cy="382170"/>
              <a:chOff x="3967651" y="4009026"/>
              <a:chExt cx="1479304" cy="382170"/>
            </a:xfrm>
          </p:grpSpPr>
          <p:grpSp>
            <p:nvGrpSpPr>
              <p:cNvPr id="5908" name="Google Shape;5908;p134"/>
              <p:cNvGrpSpPr/>
              <p:nvPr/>
            </p:nvGrpSpPr>
            <p:grpSpPr>
              <a:xfrm>
                <a:off x="4892216" y="4195630"/>
                <a:ext cx="554739" cy="195566"/>
                <a:chOff x="3604375" y="4892160"/>
                <a:chExt cx="1651500" cy="582215"/>
              </a:xfrm>
            </p:grpSpPr>
            <p:sp>
              <p:nvSpPr>
                <p:cNvPr id="5909" name="Google Shape;5909;p13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13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1" name="Google Shape;5911;p134"/>
              <p:cNvGrpSpPr/>
              <p:nvPr/>
            </p:nvGrpSpPr>
            <p:grpSpPr>
              <a:xfrm>
                <a:off x="3967651" y="4146303"/>
                <a:ext cx="579402" cy="244893"/>
                <a:chOff x="851875" y="4745310"/>
                <a:chExt cx="1724925" cy="729065"/>
              </a:xfrm>
            </p:grpSpPr>
            <p:sp>
              <p:nvSpPr>
                <p:cNvPr id="5912" name="Google Shape;5912;p13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13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4" name="Google Shape;5914;p134"/>
              <p:cNvGrpSpPr/>
              <p:nvPr/>
            </p:nvGrpSpPr>
            <p:grpSpPr>
              <a:xfrm>
                <a:off x="4460753" y="4009026"/>
                <a:ext cx="493110" cy="382170"/>
                <a:chOff x="2319875" y="4336625"/>
                <a:chExt cx="1468025" cy="1137750"/>
              </a:xfrm>
            </p:grpSpPr>
            <p:sp>
              <p:nvSpPr>
                <p:cNvPr id="5915" name="Google Shape;5915;p13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13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17" name="Google Shape;5917;p134"/>
            <p:cNvGrpSpPr/>
            <p:nvPr/>
          </p:nvGrpSpPr>
          <p:grpSpPr>
            <a:xfrm>
              <a:off x="4479443" y="3645904"/>
              <a:ext cx="455965" cy="388789"/>
              <a:chOff x="2957425" y="238100"/>
              <a:chExt cx="1910200" cy="1628775"/>
            </a:xfrm>
          </p:grpSpPr>
          <p:sp>
            <p:nvSpPr>
              <p:cNvPr id="5918" name="Google Shape;5918;p13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13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13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13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13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13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13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13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13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13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28" name="Google Shape;5928;p134"/>
          <p:cNvGrpSpPr/>
          <p:nvPr/>
        </p:nvGrpSpPr>
        <p:grpSpPr>
          <a:xfrm>
            <a:off x="2480742" y="3534460"/>
            <a:ext cx="1243128" cy="637739"/>
            <a:chOff x="2496310" y="3693351"/>
            <a:chExt cx="1342906" cy="688926"/>
          </a:xfrm>
        </p:grpSpPr>
        <p:grpSp>
          <p:nvGrpSpPr>
            <p:cNvPr id="5929" name="Google Shape;5929;p134"/>
            <p:cNvGrpSpPr/>
            <p:nvPr/>
          </p:nvGrpSpPr>
          <p:grpSpPr>
            <a:xfrm>
              <a:off x="2496310" y="3693351"/>
              <a:ext cx="1342906" cy="688875"/>
              <a:chOff x="2496310" y="3693351"/>
              <a:chExt cx="1342906" cy="688875"/>
            </a:xfrm>
          </p:grpSpPr>
          <p:sp>
            <p:nvSpPr>
              <p:cNvPr id="5930" name="Google Shape;5930;p13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13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13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13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13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13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36" name="Google Shape;5936;p134"/>
              <p:cNvCxnSpPr>
                <a:stCxn id="593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7" name="Google Shape;5937;p134"/>
              <p:cNvCxnSpPr>
                <a:stCxn id="593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8" name="Google Shape;5938;p134"/>
              <p:cNvCxnSpPr>
                <a:stCxn id="593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9" name="Google Shape;5939;p134"/>
              <p:cNvCxnSpPr>
                <a:stCxn id="593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40" name="Google Shape;5940;p134"/>
              <p:cNvCxnSpPr>
                <a:stCxn id="593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41" name="Google Shape;5941;p134"/>
            <p:cNvGrpSpPr/>
            <p:nvPr/>
          </p:nvGrpSpPr>
          <p:grpSpPr>
            <a:xfrm>
              <a:off x="2675275" y="3930557"/>
              <a:ext cx="1003306" cy="451719"/>
              <a:chOff x="2675275" y="4174282"/>
              <a:chExt cx="1003306" cy="451719"/>
            </a:xfrm>
          </p:grpSpPr>
          <p:sp>
            <p:nvSpPr>
              <p:cNvPr id="5942" name="Google Shape;5942;p13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13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13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45" name="Google Shape;5945;p134"/>
          <p:cNvGrpSpPr/>
          <p:nvPr/>
        </p:nvGrpSpPr>
        <p:grpSpPr>
          <a:xfrm>
            <a:off x="1654412" y="971306"/>
            <a:ext cx="574511" cy="874709"/>
            <a:chOff x="1715404" y="1112080"/>
            <a:chExt cx="642270" cy="977984"/>
          </a:xfrm>
        </p:grpSpPr>
        <p:grpSp>
          <p:nvGrpSpPr>
            <p:cNvPr id="5946" name="Google Shape;5946;p134"/>
            <p:cNvGrpSpPr/>
            <p:nvPr/>
          </p:nvGrpSpPr>
          <p:grpSpPr>
            <a:xfrm>
              <a:off x="1715404" y="1112080"/>
              <a:ext cx="642270" cy="977984"/>
              <a:chOff x="1715404" y="1112080"/>
              <a:chExt cx="642270" cy="977984"/>
            </a:xfrm>
          </p:grpSpPr>
          <p:sp>
            <p:nvSpPr>
              <p:cNvPr id="5947" name="Google Shape;5947;p13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13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9" name="Google Shape;5949;p134"/>
            <p:cNvGrpSpPr/>
            <p:nvPr/>
          </p:nvGrpSpPr>
          <p:grpSpPr>
            <a:xfrm>
              <a:off x="1768927" y="1165603"/>
              <a:ext cx="535225" cy="851367"/>
              <a:chOff x="1768927" y="1165603"/>
              <a:chExt cx="535225" cy="851367"/>
            </a:xfrm>
          </p:grpSpPr>
          <p:sp>
            <p:nvSpPr>
              <p:cNvPr id="5950" name="Google Shape;5950;p13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13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2" name="Google Shape;5952;p134"/>
            <p:cNvGrpSpPr/>
            <p:nvPr/>
          </p:nvGrpSpPr>
          <p:grpSpPr>
            <a:xfrm>
              <a:off x="1822449" y="1219125"/>
              <a:ext cx="428180" cy="718859"/>
              <a:chOff x="1822449" y="1219125"/>
              <a:chExt cx="428180" cy="718859"/>
            </a:xfrm>
          </p:grpSpPr>
          <p:sp>
            <p:nvSpPr>
              <p:cNvPr id="5953" name="Google Shape;5953;p13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13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5" name="Google Shape;5955;p134"/>
            <p:cNvGrpSpPr/>
            <p:nvPr/>
          </p:nvGrpSpPr>
          <p:grpSpPr>
            <a:xfrm>
              <a:off x="1875972" y="1272648"/>
              <a:ext cx="321135" cy="586939"/>
              <a:chOff x="1875972" y="1272648"/>
              <a:chExt cx="321135" cy="586939"/>
            </a:xfrm>
          </p:grpSpPr>
          <p:sp>
            <p:nvSpPr>
              <p:cNvPr id="5956" name="Google Shape;5956;p13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13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58" name="Google Shape;5958;p134"/>
          <p:cNvGrpSpPr/>
          <p:nvPr/>
        </p:nvGrpSpPr>
        <p:grpSpPr>
          <a:xfrm>
            <a:off x="7761573" y="3528028"/>
            <a:ext cx="293855" cy="644170"/>
            <a:chOff x="241025" y="3151575"/>
            <a:chExt cx="293855" cy="644170"/>
          </a:xfrm>
        </p:grpSpPr>
        <p:sp>
          <p:nvSpPr>
            <p:cNvPr id="5959" name="Google Shape;5959;p13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13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134"/>
          <p:cNvGrpSpPr/>
          <p:nvPr/>
        </p:nvGrpSpPr>
        <p:grpSpPr>
          <a:xfrm>
            <a:off x="709557" y="2728028"/>
            <a:ext cx="1779649" cy="591620"/>
            <a:chOff x="246070" y="1983375"/>
            <a:chExt cx="1855347" cy="616849"/>
          </a:xfrm>
        </p:grpSpPr>
        <p:sp>
          <p:nvSpPr>
            <p:cNvPr id="5962" name="Google Shape;5962;p13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13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13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13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13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13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13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13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13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134"/>
          <p:cNvGrpSpPr/>
          <p:nvPr/>
        </p:nvGrpSpPr>
        <p:grpSpPr>
          <a:xfrm>
            <a:off x="2320424" y="971306"/>
            <a:ext cx="711055" cy="745993"/>
            <a:chOff x="2496269" y="1171698"/>
            <a:chExt cx="761953" cy="799392"/>
          </a:xfrm>
        </p:grpSpPr>
        <p:grpSp>
          <p:nvGrpSpPr>
            <p:cNvPr id="5972" name="Google Shape;5972;p134"/>
            <p:cNvGrpSpPr/>
            <p:nvPr/>
          </p:nvGrpSpPr>
          <p:grpSpPr>
            <a:xfrm>
              <a:off x="2496269" y="1171698"/>
              <a:ext cx="761953" cy="723022"/>
              <a:chOff x="2496269" y="1171698"/>
              <a:chExt cx="761953" cy="723022"/>
            </a:xfrm>
          </p:grpSpPr>
          <p:sp>
            <p:nvSpPr>
              <p:cNvPr id="5973" name="Google Shape;5973;p13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13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75" name="Google Shape;5975;p134"/>
              <p:cNvGrpSpPr/>
              <p:nvPr/>
            </p:nvGrpSpPr>
            <p:grpSpPr>
              <a:xfrm>
                <a:off x="2496269" y="1171698"/>
                <a:ext cx="761953" cy="723022"/>
                <a:chOff x="2496269" y="1120652"/>
                <a:chExt cx="761953" cy="723022"/>
              </a:xfrm>
            </p:grpSpPr>
            <p:grpSp>
              <p:nvGrpSpPr>
                <p:cNvPr id="5976" name="Google Shape;5976;p134"/>
                <p:cNvGrpSpPr/>
                <p:nvPr/>
              </p:nvGrpSpPr>
              <p:grpSpPr>
                <a:xfrm>
                  <a:off x="2496269" y="1120652"/>
                  <a:ext cx="761953" cy="723022"/>
                  <a:chOff x="2496269" y="1120652"/>
                  <a:chExt cx="761953" cy="723022"/>
                </a:xfrm>
              </p:grpSpPr>
              <p:grpSp>
                <p:nvGrpSpPr>
                  <p:cNvPr id="5977" name="Google Shape;5977;p134"/>
                  <p:cNvGrpSpPr/>
                  <p:nvPr/>
                </p:nvGrpSpPr>
                <p:grpSpPr>
                  <a:xfrm>
                    <a:off x="2496269" y="1304589"/>
                    <a:ext cx="407089" cy="305057"/>
                    <a:chOff x="2496269" y="1304589"/>
                    <a:chExt cx="407089" cy="305057"/>
                  </a:xfrm>
                </p:grpSpPr>
                <p:sp>
                  <p:nvSpPr>
                    <p:cNvPr id="5978" name="Google Shape;5978;p13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13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0" name="Google Shape;5980;p134"/>
                  <p:cNvGrpSpPr/>
                  <p:nvPr/>
                </p:nvGrpSpPr>
                <p:grpSpPr>
                  <a:xfrm>
                    <a:off x="2586468" y="1493376"/>
                    <a:ext cx="358850" cy="349656"/>
                    <a:chOff x="2586468" y="1493376"/>
                    <a:chExt cx="358850" cy="349656"/>
                  </a:xfrm>
                </p:grpSpPr>
                <p:sp>
                  <p:nvSpPr>
                    <p:cNvPr id="5981" name="Google Shape;5981;p13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13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134"/>
                  <p:cNvGrpSpPr/>
                  <p:nvPr/>
                </p:nvGrpSpPr>
                <p:grpSpPr>
                  <a:xfrm>
                    <a:off x="2807939" y="1494024"/>
                    <a:ext cx="358857" cy="349650"/>
                    <a:chOff x="2807939" y="1494024"/>
                    <a:chExt cx="358857" cy="349650"/>
                  </a:xfrm>
                </p:grpSpPr>
                <p:sp>
                  <p:nvSpPr>
                    <p:cNvPr id="5984" name="Google Shape;5984;p13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13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6" name="Google Shape;5986;p134"/>
                  <p:cNvGrpSpPr/>
                  <p:nvPr/>
                </p:nvGrpSpPr>
                <p:grpSpPr>
                  <a:xfrm>
                    <a:off x="2851133" y="1305635"/>
                    <a:ext cx="407089" cy="305057"/>
                    <a:chOff x="2851133" y="1305635"/>
                    <a:chExt cx="407089" cy="305057"/>
                  </a:xfrm>
                </p:grpSpPr>
                <p:sp>
                  <p:nvSpPr>
                    <p:cNvPr id="5987" name="Google Shape;5987;p13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13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134"/>
                  <p:cNvGrpSpPr/>
                  <p:nvPr/>
                </p:nvGrpSpPr>
                <p:grpSpPr>
                  <a:xfrm>
                    <a:off x="2727495" y="1120652"/>
                    <a:ext cx="300271" cy="396358"/>
                    <a:chOff x="2727495" y="1120652"/>
                    <a:chExt cx="300271" cy="396358"/>
                  </a:xfrm>
                </p:grpSpPr>
                <p:sp>
                  <p:nvSpPr>
                    <p:cNvPr id="5990" name="Google Shape;5990;p13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13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92" name="Google Shape;5992;p134"/>
                <p:cNvGrpSpPr/>
                <p:nvPr/>
              </p:nvGrpSpPr>
              <p:grpSpPr>
                <a:xfrm>
                  <a:off x="2722305" y="1350460"/>
                  <a:ext cx="308357" cy="308344"/>
                  <a:chOff x="2722305" y="1350460"/>
                  <a:chExt cx="308357" cy="308344"/>
                </a:xfrm>
              </p:grpSpPr>
              <p:sp>
                <p:nvSpPr>
                  <p:cNvPr id="5993" name="Google Shape;5993;p13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94" name="Google Shape;5994;p134"/>
                  <p:cNvGrpSpPr/>
                  <p:nvPr/>
                </p:nvGrpSpPr>
                <p:grpSpPr>
                  <a:xfrm>
                    <a:off x="2725064" y="1364529"/>
                    <a:ext cx="297954" cy="280182"/>
                    <a:chOff x="2725064" y="1364529"/>
                    <a:chExt cx="297954" cy="280182"/>
                  </a:xfrm>
                </p:grpSpPr>
                <p:sp>
                  <p:nvSpPr>
                    <p:cNvPr id="5995" name="Google Shape;5995;p13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13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13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13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13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6000" name="Google Shape;6000;p13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1" name="Google Shape;6001;p13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13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13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13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5" name="Google Shape;6005;p134"/>
          <p:cNvGrpSpPr/>
          <p:nvPr/>
        </p:nvGrpSpPr>
        <p:grpSpPr>
          <a:xfrm>
            <a:off x="3909124" y="2727412"/>
            <a:ext cx="1569144" cy="591015"/>
            <a:chOff x="3820100" y="3023049"/>
            <a:chExt cx="1303926" cy="491162"/>
          </a:xfrm>
        </p:grpSpPr>
        <p:grpSp>
          <p:nvGrpSpPr>
            <p:cNvPr id="6006" name="Google Shape;6006;p134"/>
            <p:cNvGrpSpPr/>
            <p:nvPr/>
          </p:nvGrpSpPr>
          <p:grpSpPr>
            <a:xfrm>
              <a:off x="3820100" y="3023072"/>
              <a:ext cx="1303926" cy="491139"/>
              <a:chOff x="3820100" y="3023072"/>
              <a:chExt cx="1303926" cy="491139"/>
            </a:xfrm>
          </p:grpSpPr>
          <p:sp>
            <p:nvSpPr>
              <p:cNvPr id="6007" name="Google Shape;6007;p13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13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9" name="Google Shape;6009;p134"/>
            <p:cNvGrpSpPr/>
            <p:nvPr/>
          </p:nvGrpSpPr>
          <p:grpSpPr>
            <a:xfrm>
              <a:off x="4132439" y="3023645"/>
              <a:ext cx="393633" cy="177096"/>
              <a:chOff x="4132439" y="3023645"/>
              <a:chExt cx="393633" cy="177096"/>
            </a:xfrm>
          </p:grpSpPr>
          <p:sp>
            <p:nvSpPr>
              <p:cNvPr id="6010" name="Google Shape;6010;p13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13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2" name="Google Shape;6012;p134"/>
            <p:cNvGrpSpPr/>
            <p:nvPr/>
          </p:nvGrpSpPr>
          <p:grpSpPr>
            <a:xfrm>
              <a:off x="3921811" y="3023049"/>
              <a:ext cx="1002397" cy="388943"/>
              <a:chOff x="3921811" y="3023049"/>
              <a:chExt cx="1002397" cy="388943"/>
            </a:xfrm>
          </p:grpSpPr>
          <p:sp>
            <p:nvSpPr>
              <p:cNvPr id="6013" name="Google Shape;6013;p13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13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5" name="Google Shape;6015;p134"/>
            <p:cNvGrpSpPr/>
            <p:nvPr/>
          </p:nvGrpSpPr>
          <p:grpSpPr>
            <a:xfrm>
              <a:off x="4023645" y="3023049"/>
              <a:ext cx="683032" cy="286722"/>
              <a:chOff x="4023645" y="3023049"/>
              <a:chExt cx="683032" cy="286722"/>
            </a:xfrm>
          </p:grpSpPr>
          <p:sp>
            <p:nvSpPr>
              <p:cNvPr id="6016" name="Google Shape;6016;p13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13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18" name="Google Shape;6018;p134"/>
          <p:cNvGrpSpPr/>
          <p:nvPr/>
        </p:nvGrpSpPr>
        <p:grpSpPr>
          <a:xfrm>
            <a:off x="1541246" y="1854257"/>
            <a:ext cx="713522" cy="688025"/>
            <a:chOff x="1706078" y="2092648"/>
            <a:chExt cx="660913" cy="637296"/>
          </a:xfrm>
        </p:grpSpPr>
        <p:sp>
          <p:nvSpPr>
            <p:cNvPr id="6019" name="Google Shape;6019;p13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0" name="Google Shape;6020;p134"/>
            <p:cNvGrpSpPr/>
            <p:nvPr/>
          </p:nvGrpSpPr>
          <p:grpSpPr>
            <a:xfrm>
              <a:off x="1706078" y="2092648"/>
              <a:ext cx="660913" cy="575241"/>
              <a:chOff x="1706078" y="2092648"/>
              <a:chExt cx="660913" cy="575241"/>
            </a:xfrm>
          </p:grpSpPr>
          <p:sp>
            <p:nvSpPr>
              <p:cNvPr id="6021" name="Google Shape;6021;p13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13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13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24" name="Google Shape;6024;p134"/>
          <p:cNvGrpSpPr/>
          <p:nvPr/>
        </p:nvGrpSpPr>
        <p:grpSpPr>
          <a:xfrm>
            <a:off x="6303104" y="971806"/>
            <a:ext cx="1317459" cy="684168"/>
            <a:chOff x="238125" y="999450"/>
            <a:chExt cx="7140700" cy="3708225"/>
          </a:xfrm>
        </p:grpSpPr>
        <p:sp>
          <p:nvSpPr>
            <p:cNvPr id="6025" name="Google Shape;6025;p13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13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13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13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13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13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13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13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13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7"/>
        <p:cNvGrpSpPr/>
        <p:nvPr/>
      </p:nvGrpSpPr>
      <p:grpSpPr>
        <a:xfrm>
          <a:off x="0" y="0"/>
          <a:ext cx="0" cy="0"/>
          <a:chOff x="0" y="0"/>
          <a:chExt cx="0" cy="0"/>
        </a:xfrm>
      </p:grpSpPr>
      <p:grpSp>
        <p:nvGrpSpPr>
          <p:cNvPr id="6038" name="Google Shape;6038;p135"/>
          <p:cNvGrpSpPr/>
          <p:nvPr/>
        </p:nvGrpSpPr>
        <p:grpSpPr>
          <a:xfrm>
            <a:off x="717025" y="967615"/>
            <a:ext cx="1636117" cy="1526144"/>
            <a:chOff x="729238" y="1179665"/>
            <a:chExt cx="1636117" cy="1526144"/>
          </a:xfrm>
        </p:grpSpPr>
        <p:grpSp>
          <p:nvGrpSpPr>
            <p:cNvPr id="6039" name="Google Shape;6039;p135"/>
            <p:cNvGrpSpPr/>
            <p:nvPr/>
          </p:nvGrpSpPr>
          <p:grpSpPr>
            <a:xfrm>
              <a:off x="729238" y="1179665"/>
              <a:ext cx="80700" cy="1526144"/>
              <a:chOff x="729238" y="1179665"/>
              <a:chExt cx="80700" cy="1526144"/>
            </a:xfrm>
          </p:grpSpPr>
          <p:sp>
            <p:nvSpPr>
              <p:cNvPr id="6040" name="Google Shape;6040;p13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13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13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13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13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13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13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13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13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13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135"/>
            <p:cNvGrpSpPr/>
            <p:nvPr/>
          </p:nvGrpSpPr>
          <p:grpSpPr>
            <a:xfrm>
              <a:off x="903098" y="1179665"/>
              <a:ext cx="80700" cy="1526144"/>
              <a:chOff x="903098" y="1179665"/>
              <a:chExt cx="80700" cy="1526144"/>
            </a:xfrm>
          </p:grpSpPr>
          <p:sp>
            <p:nvSpPr>
              <p:cNvPr id="6051" name="Google Shape;6051;p13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13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13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13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13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13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13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13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9" name="Google Shape;6059;p13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13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1" name="Google Shape;6061;p135"/>
            <p:cNvGrpSpPr/>
            <p:nvPr/>
          </p:nvGrpSpPr>
          <p:grpSpPr>
            <a:xfrm>
              <a:off x="1076958" y="1179665"/>
              <a:ext cx="80700" cy="1526144"/>
              <a:chOff x="1076958" y="1179665"/>
              <a:chExt cx="80700" cy="1526144"/>
            </a:xfrm>
          </p:grpSpPr>
          <p:sp>
            <p:nvSpPr>
              <p:cNvPr id="6062" name="Google Shape;6062;p13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13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13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13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13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7" name="Google Shape;6067;p13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13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13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13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13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2" name="Google Shape;6072;p135"/>
            <p:cNvGrpSpPr/>
            <p:nvPr/>
          </p:nvGrpSpPr>
          <p:grpSpPr>
            <a:xfrm>
              <a:off x="1247707" y="1179665"/>
              <a:ext cx="80700" cy="1526144"/>
              <a:chOff x="1247707" y="1179665"/>
              <a:chExt cx="80700" cy="1526144"/>
            </a:xfrm>
          </p:grpSpPr>
          <p:sp>
            <p:nvSpPr>
              <p:cNvPr id="6073" name="Google Shape;6073;p13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13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13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13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13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13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13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0" name="Google Shape;6080;p13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13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13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3" name="Google Shape;6083;p135"/>
            <p:cNvGrpSpPr/>
            <p:nvPr/>
          </p:nvGrpSpPr>
          <p:grpSpPr>
            <a:xfrm>
              <a:off x="1421567" y="1179665"/>
              <a:ext cx="80700" cy="1526144"/>
              <a:chOff x="1421567" y="1179665"/>
              <a:chExt cx="80700" cy="1526144"/>
            </a:xfrm>
          </p:grpSpPr>
          <p:sp>
            <p:nvSpPr>
              <p:cNvPr id="6084" name="Google Shape;6084;p13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13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13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13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8" name="Google Shape;6088;p13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9" name="Google Shape;6089;p13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13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13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13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13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4" name="Google Shape;6094;p135"/>
            <p:cNvGrpSpPr/>
            <p:nvPr/>
          </p:nvGrpSpPr>
          <p:grpSpPr>
            <a:xfrm>
              <a:off x="1592327" y="1179665"/>
              <a:ext cx="80700" cy="1526144"/>
              <a:chOff x="1592327" y="1179665"/>
              <a:chExt cx="80700" cy="1526144"/>
            </a:xfrm>
          </p:grpSpPr>
          <p:sp>
            <p:nvSpPr>
              <p:cNvPr id="6095" name="Google Shape;6095;p13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6" name="Google Shape;6096;p13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7" name="Google Shape;6097;p13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13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13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13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13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13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13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13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5" name="Google Shape;6105;p135"/>
            <p:cNvGrpSpPr/>
            <p:nvPr/>
          </p:nvGrpSpPr>
          <p:grpSpPr>
            <a:xfrm>
              <a:off x="1766187" y="1179665"/>
              <a:ext cx="80700" cy="1526144"/>
              <a:chOff x="1766187" y="1179665"/>
              <a:chExt cx="80700" cy="1526144"/>
            </a:xfrm>
          </p:grpSpPr>
          <p:sp>
            <p:nvSpPr>
              <p:cNvPr id="6106" name="Google Shape;6106;p13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13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13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13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0" name="Google Shape;6110;p13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1" name="Google Shape;6111;p13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13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13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13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5" name="Google Shape;6115;p13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6" name="Google Shape;6116;p135"/>
            <p:cNvGrpSpPr/>
            <p:nvPr/>
          </p:nvGrpSpPr>
          <p:grpSpPr>
            <a:xfrm>
              <a:off x="1936935" y="1179665"/>
              <a:ext cx="80700" cy="1526144"/>
              <a:chOff x="1936935" y="1179665"/>
              <a:chExt cx="80700" cy="1526144"/>
            </a:xfrm>
          </p:grpSpPr>
          <p:sp>
            <p:nvSpPr>
              <p:cNvPr id="6117" name="Google Shape;6117;p13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13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13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13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13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13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13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13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13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13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135"/>
            <p:cNvGrpSpPr/>
            <p:nvPr/>
          </p:nvGrpSpPr>
          <p:grpSpPr>
            <a:xfrm>
              <a:off x="2110795" y="1179665"/>
              <a:ext cx="80700" cy="1526144"/>
              <a:chOff x="2110795" y="1179665"/>
              <a:chExt cx="80700" cy="1526144"/>
            </a:xfrm>
          </p:grpSpPr>
          <p:sp>
            <p:nvSpPr>
              <p:cNvPr id="6128" name="Google Shape;6128;p13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13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13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13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13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13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4" name="Google Shape;6134;p13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5" name="Google Shape;6135;p13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13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13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8" name="Google Shape;6138;p135"/>
            <p:cNvGrpSpPr/>
            <p:nvPr/>
          </p:nvGrpSpPr>
          <p:grpSpPr>
            <a:xfrm>
              <a:off x="2284655" y="1179665"/>
              <a:ext cx="80700" cy="1526144"/>
              <a:chOff x="2284655" y="1179665"/>
              <a:chExt cx="80700" cy="1526144"/>
            </a:xfrm>
          </p:grpSpPr>
          <p:sp>
            <p:nvSpPr>
              <p:cNvPr id="6139" name="Google Shape;6139;p13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0" name="Google Shape;6140;p13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13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13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3" name="Google Shape;6143;p13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13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13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13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13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13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49" name="Google Shape;6149;p135"/>
          <p:cNvGrpSpPr/>
          <p:nvPr/>
        </p:nvGrpSpPr>
        <p:grpSpPr>
          <a:xfrm>
            <a:off x="2611692" y="986753"/>
            <a:ext cx="1364248" cy="1102133"/>
            <a:chOff x="2623904" y="1198803"/>
            <a:chExt cx="1364248" cy="1102133"/>
          </a:xfrm>
        </p:grpSpPr>
        <p:grpSp>
          <p:nvGrpSpPr>
            <p:cNvPr id="6150" name="Google Shape;6150;p135"/>
            <p:cNvGrpSpPr/>
            <p:nvPr/>
          </p:nvGrpSpPr>
          <p:grpSpPr>
            <a:xfrm>
              <a:off x="2623907" y="1198803"/>
              <a:ext cx="1364245" cy="273000"/>
              <a:chOff x="2623907" y="1198803"/>
              <a:chExt cx="1364245" cy="273000"/>
            </a:xfrm>
          </p:grpSpPr>
          <p:sp>
            <p:nvSpPr>
              <p:cNvPr id="6151" name="Google Shape;6151;p13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13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13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13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13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6" name="Google Shape;6156;p135"/>
            <p:cNvGrpSpPr/>
            <p:nvPr/>
          </p:nvGrpSpPr>
          <p:grpSpPr>
            <a:xfrm>
              <a:off x="2623904" y="1476964"/>
              <a:ext cx="1364245" cy="273000"/>
              <a:chOff x="2623904" y="1476964"/>
              <a:chExt cx="1364245" cy="273000"/>
            </a:xfrm>
          </p:grpSpPr>
          <p:sp>
            <p:nvSpPr>
              <p:cNvPr id="6157" name="Google Shape;6157;p13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13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9" name="Google Shape;6159;p13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13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13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2" name="Google Shape;6162;p135"/>
            <p:cNvGrpSpPr/>
            <p:nvPr/>
          </p:nvGrpSpPr>
          <p:grpSpPr>
            <a:xfrm>
              <a:off x="2623907" y="1749775"/>
              <a:ext cx="1364245" cy="273000"/>
              <a:chOff x="2623907" y="1749775"/>
              <a:chExt cx="1364245" cy="273000"/>
            </a:xfrm>
          </p:grpSpPr>
          <p:sp>
            <p:nvSpPr>
              <p:cNvPr id="6163" name="Google Shape;6163;p13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13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5" name="Google Shape;6165;p13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13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13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8" name="Google Shape;6168;p135"/>
            <p:cNvGrpSpPr/>
            <p:nvPr/>
          </p:nvGrpSpPr>
          <p:grpSpPr>
            <a:xfrm>
              <a:off x="2623904" y="2027936"/>
              <a:ext cx="1364245" cy="273000"/>
              <a:chOff x="2623904" y="2027936"/>
              <a:chExt cx="1364245" cy="273000"/>
            </a:xfrm>
          </p:grpSpPr>
          <p:sp>
            <p:nvSpPr>
              <p:cNvPr id="6169" name="Google Shape;6169;p13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13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13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13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13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74" name="Google Shape;6174;p135"/>
          <p:cNvGrpSpPr/>
          <p:nvPr/>
        </p:nvGrpSpPr>
        <p:grpSpPr>
          <a:xfrm>
            <a:off x="2601153" y="2445826"/>
            <a:ext cx="1387541" cy="159124"/>
            <a:chOff x="3200660" y="2180272"/>
            <a:chExt cx="2563824" cy="378237"/>
          </a:xfrm>
        </p:grpSpPr>
        <p:sp>
          <p:nvSpPr>
            <p:cNvPr id="6175" name="Google Shape;6175;p13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13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7" name="Google Shape;6177;p13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8" name="Google Shape;6178;p13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13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13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13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13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13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13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13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13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13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13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13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13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13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13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3" name="Google Shape;6193;p135"/>
          <p:cNvGrpSpPr/>
          <p:nvPr/>
        </p:nvGrpSpPr>
        <p:grpSpPr>
          <a:xfrm>
            <a:off x="2597677" y="2723590"/>
            <a:ext cx="1390502" cy="159625"/>
            <a:chOff x="3530150" y="2790075"/>
            <a:chExt cx="1962600" cy="225300"/>
          </a:xfrm>
        </p:grpSpPr>
        <p:sp>
          <p:nvSpPr>
            <p:cNvPr id="6194" name="Google Shape;6194;p13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13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6" name="Google Shape;6196;p135"/>
          <p:cNvGrpSpPr/>
          <p:nvPr/>
        </p:nvGrpSpPr>
        <p:grpSpPr>
          <a:xfrm>
            <a:off x="2597735" y="3001855"/>
            <a:ext cx="1411629" cy="154175"/>
            <a:chOff x="3558802" y="4011244"/>
            <a:chExt cx="1866000" cy="111600"/>
          </a:xfrm>
        </p:grpSpPr>
        <p:sp>
          <p:nvSpPr>
            <p:cNvPr id="6197" name="Google Shape;6197;p13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13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9" name="Google Shape;6199;p135"/>
          <p:cNvGrpSpPr/>
          <p:nvPr/>
        </p:nvGrpSpPr>
        <p:grpSpPr>
          <a:xfrm>
            <a:off x="2598023" y="2207425"/>
            <a:ext cx="1383503" cy="119761"/>
            <a:chOff x="3465975" y="2270258"/>
            <a:chExt cx="1986364" cy="171947"/>
          </a:xfrm>
        </p:grpSpPr>
        <p:sp>
          <p:nvSpPr>
            <p:cNvPr id="6200" name="Google Shape;6200;p13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13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13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13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13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13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13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13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8" name="Google Shape;6208;p135"/>
          <p:cNvGrpSpPr/>
          <p:nvPr/>
        </p:nvGrpSpPr>
        <p:grpSpPr>
          <a:xfrm>
            <a:off x="2609030" y="3571198"/>
            <a:ext cx="1369531" cy="195460"/>
            <a:chOff x="723300" y="4253549"/>
            <a:chExt cx="2276482" cy="324900"/>
          </a:xfrm>
        </p:grpSpPr>
        <p:sp>
          <p:nvSpPr>
            <p:cNvPr id="6209" name="Google Shape;6209;p13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13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13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13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13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4" name="Google Shape;6214;p135"/>
          <p:cNvGrpSpPr/>
          <p:nvPr/>
        </p:nvGrpSpPr>
        <p:grpSpPr>
          <a:xfrm>
            <a:off x="2598591" y="3272439"/>
            <a:ext cx="1389066" cy="180119"/>
            <a:chOff x="705948" y="3788465"/>
            <a:chExt cx="2308953" cy="299400"/>
          </a:xfrm>
        </p:grpSpPr>
        <p:sp>
          <p:nvSpPr>
            <p:cNvPr id="6215" name="Google Shape;6215;p13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13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13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13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13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0" name="Google Shape;6220;p135"/>
          <p:cNvGrpSpPr/>
          <p:nvPr/>
        </p:nvGrpSpPr>
        <p:grpSpPr>
          <a:xfrm>
            <a:off x="4195581" y="1876393"/>
            <a:ext cx="1433821" cy="191501"/>
            <a:chOff x="4273350" y="2088443"/>
            <a:chExt cx="1433821" cy="191501"/>
          </a:xfrm>
        </p:grpSpPr>
        <p:grpSp>
          <p:nvGrpSpPr>
            <p:cNvPr id="6221" name="Google Shape;6221;p135"/>
            <p:cNvGrpSpPr/>
            <p:nvPr/>
          </p:nvGrpSpPr>
          <p:grpSpPr>
            <a:xfrm>
              <a:off x="4273350" y="2088443"/>
              <a:ext cx="1433821" cy="0"/>
              <a:chOff x="5224975" y="2962250"/>
              <a:chExt cx="1544400" cy="0"/>
            </a:xfrm>
          </p:grpSpPr>
          <p:cxnSp>
            <p:nvCxnSpPr>
              <p:cNvPr id="6222" name="Google Shape;6222;p13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3" name="Google Shape;6223;p13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4" name="Google Shape;6224;p135"/>
            <p:cNvGrpSpPr/>
            <p:nvPr/>
          </p:nvGrpSpPr>
          <p:grpSpPr>
            <a:xfrm>
              <a:off x="4273350" y="2279944"/>
              <a:ext cx="1433821" cy="0"/>
              <a:chOff x="5224975" y="2962250"/>
              <a:chExt cx="1544400" cy="0"/>
            </a:xfrm>
          </p:grpSpPr>
          <p:cxnSp>
            <p:nvCxnSpPr>
              <p:cNvPr id="6225" name="Google Shape;6225;p13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6" name="Google Shape;6226;p13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7" name="Google Shape;6227;p135"/>
          <p:cNvGrpSpPr/>
          <p:nvPr/>
        </p:nvGrpSpPr>
        <p:grpSpPr>
          <a:xfrm>
            <a:off x="2646528" y="3885297"/>
            <a:ext cx="1304609" cy="294074"/>
            <a:chOff x="2658741" y="4097347"/>
            <a:chExt cx="1304609" cy="294074"/>
          </a:xfrm>
        </p:grpSpPr>
        <p:grpSp>
          <p:nvGrpSpPr>
            <p:cNvPr id="6228" name="Google Shape;6228;p135"/>
            <p:cNvGrpSpPr/>
            <p:nvPr/>
          </p:nvGrpSpPr>
          <p:grpSpPr>
            <a:xfrm>
              <a:off x="2658741" y="4097347"/>
              <a:ext cx="118572" cy="294074"/>
              <a:chOff x="3343310" y="4475555"/>
              <a:chExt cx="127717" cy="316753"/>
            </a:xfrm>
          </p:grpSpPr>
          <p:sp>
            <p:nvSpPr>
              <p:cNvPr id="6229" name="Google Shape;6229;p1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1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1" name="Google Shape;6231;p135"/>
            <p:cNvGrpSpPr/>
            <p:nvPr/>
          </p:nvGrpSpPr>
          <p:grpSpPr>
            <a:xfrm>
              <a:off x="3815519" y="4098388"/>
              <a:ext cx="147831" cy="291991"/>
              <a:chOff x="3527539" y="4476677"/>
              <a:chExt cx="159232" cy="314510"/>
            </a:xfrm>
          </p:grpSpPr>
          <p:sp>
            <p:nvSpPr>
              <p:cNvPr id="6232" name="Google Shape;6232;p13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13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4" name="Google Shape;6234;p135"/>
            <p:cNvGrpSpPr/>
            <p:nvPr/>
          </p:nvGrpSpPr>
          <p:grpSpPr>
            <a:xfrm>
              <a:off x="3511696" y="4098388"/>
              <a:ext cx="147831" cy="291991"/>
              <a:chOff x="3527539" y="4476677"/>
              <a:chExt cx="159232" cy="314510"/>
            </a:xfrm>
          </p:grpSpPr>
          <p:sp>
            <p:nvSpPr>
              <p:cNvPr id="6235" name="Google Shape;6235;p13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13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7" name="Google Shape;6237;p135"/>
            <p:cNvGrpSpPr/>
            <p:nvPr/>
          </p:nvGrpSpPr>
          <p:grpSpPr>
            <a:xfrm>
              <a:off x="3207874" y="4098388"/>
              <a:ext cx="147831" cy="291991"/>
              <a:chOff x="3527539" y="4476677"/>
              <a:chExt cx="159232" cy="314510"/>
            </a:xfrm>
          </p:grpSpPr>
          <p:sp>
            <p:nvSpPr>
              <p:cNvPr id="6238" name="Google Shape;6238;p13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13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0" name="Google Shape;6240;p135"/>
            <p:cNvGrpSpPr/>
            <p:nvPr/>
          </p:nvGrpSpPr>
          <p:grpSpPr>
            <a:xfrm>
              <a:off x="2933305" y="4097347"/>
              <a:ext cx="118572" cy="294074"/>
              <a:chOff x="3343310" y="4475555"/>
              <a:chExt cx="127717" cy="316753"/>
            </a:xfrm>
          </p:grpSpPr>
          <p:sp>
            <p:nvSpPr>
              <p:cNvPr id="6241" name="Google Shape;6241;p1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1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243" name="Google Shape;6243;p135"/>
          <p:cNvGrpSpPr/>
          <p:nvPr/>
        </p:nvGrpSpPr>
        <p:grpSpPr>
          <a:xfrm>
            <a:off x="4197136" y="963991"/>
            <a:ext cx="1430711" cy="751237"/>
            <a:chOff x="5159450" y="1919950"/>
            <a:chExt cx="1541050" cy="862500"/>
          </a:xfrm>
        </p:grpSpPr>
        <p:sp>
          <p:nvSpPr>
            <p:cNvPr id="6244" name="Google Shape;6244;p13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5" name="Google Shape;6245;p135"/>
            <p:cNvGrpSpPr/>
            <p:nvPr/>
          </p:nvGrpSpPr>
          <p:grpSpPr>
            <a:xfrm>
              <a:off x="5159450" y="1919950"/>
              <a:ext cx="1541050" cy="862500"/>
              <a:chOff x="5159450" y="1919950"/>
              <a:chExt cx="1541050" cy="862500"/>
            </a:xfrm>
          </p:grpSpPr>
          <p:cxnSp>
            <p:nvCxnSpPr>
              <p:cNvPr id="6246" name="Google Shape;6246;p13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7" name="Google Shape;6247;p13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8" name="Google Shape;6248;p135"/>
          <p:cNvGrpSpPr/>
          <p:nvPr/>
        </p:nvGrpSpPr>
        <p:grpSpPr>
          <a:xfrm>
            <a:off x="4245274" y="2227761"/>
            <a:ext cx="1334436" cy="967914"/>
            <a:chOff x="4294923" y="2439811"/>
            <a:chExt cx="1334436" cy="967914"/>
          </a:xfrm>
        </p:grpSpPr>
        <p:grpSp>
          <p:nvGrpSpPr>
            <p:cNvPr id="6249" name="Google Shape;6249;p135"/>
            <p:cNvGrpSpPr/>
            <p:nvPr/>
          </p:nvGrpSpPr>
          <p:grpSpPr>
            <a:xfrm>
              <a:off x="4960455" y="2469658"/>
              <a:ext cx="668904" cy="885524"/>
              <a:chOff x="4960455" y="2469658"/>
              <a:chExt cx="668904" cy="885524"/>
            </a:xfrm>
          </p:grpSpPr>
          <p:sp>
            <p:nvSpPr>
              <p:cNvPr id="6250" name="Google Shape;6250;p13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13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13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13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13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13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6" name="Google Shape;6256;p135"/>
            <p:cNvGrpSpPr/>
            <p:nvPr/>
          </p:nvGrpSpPr>
          <p:grpSpPr>
            <a:xfrm>
              <a:off x="4294923" y="2469658"/>
              <a:ext cx="668951" cy="885524"/>
              <a:chOff x="4294923" y="2469658"/>
              <a:chExt cx="668951" cy="885524"/>
            </a:xfrm>
          </p:grpSpPr>
          <p:sp>
            <p:nvSpPr>
              <p:cNvPr id="6257" name="Google Shape;6257;p13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13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13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13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13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13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63" name="Google Shape;6263;p13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4" name="Google Shape;6264;p135"/>
          <p:cNvGrpSpPr/>
          <p:nvPr/>
        </p:nvGrpSpPr>
        <p:grpSpPr>
          <a:xfrm>
            <a:off x="4231477" y="3282206"/>
            <a:ext cx="1430949" cy="897289"/>
            <a:chOff x="4351371" y="3547942"/>
            <a:chExt cx="1345130" cy="843475"/>
          </a:xfrm>
        </p:grpSpPr>
        <p:grpSp>
          <p:nvGrpSpPr>
            <p:cNvPr id="6265" name="Google Shape;6265;p135"/>
            <p:cNvGrpSpPr/>
            <p:nvPr/>
          </p:nvGrpSpPr>
          <p:grpSpPr>
            <a:xfrm>
              <a:off x="4351371" y="4209917"/>
              <a:ext cx="1345130" cy="181500"/>
              <a:chOff x="4351371" y="4209917"/>
              <a:chExt cx="1345130" cy="181500"/>
            </a:xfrm>
          </p:grpSpPr>
          <p:sp>
            <p:nvSpPr>
              <p:cNvPr id="6266" name="Google Shape;6266;p13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67" name="Google Shape;6267;p13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8" name="Google Shape;6268;p135"/>
            <p:cNvGrpSpPr/>
            <p:nvPr/>
          </p:nvGrpSpPr>
          <p:grpSpPr>
            <a:xfrm>
              <a:off x="4403010" y="3985221"/>
              <a:ext cx="1109518" cy="181500"/>
              <a:chOff x="4403010" y="3985221"/>
              <a:chExt cx="1109518" cy="181500"/>
            </a:xfrm>
          </p:grpSpPr>
          <p:sp>
            <p:nvSpPr>
              <p:cNvPr id="6269" name="Google Shape;6269;p13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70" name="Google Shape;6270;p13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71" name="Google Shape;6271;p135"/>
            <p:cNvGrpSpPr/>
            <p:nvPr/>
          </p:nvGrpSpPr>
          <p:grpSpPr>
            <a:xfrm>
              <a:off x="4618704" y="3766582"/>
              <a:ext cx="807858" cy="181500"/>
              <a:chOff x="4618704" y="3766582"/>
              <a:chExt cx="807858" cy="181500"/>
            </a:xfrm>
          </p:grpSpPr>
          <p:sp>
            <p:nvSpPr>
              <p:cNvPr id="6272" name="Google Shape;6272;p13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73" name="Google Shape;6273;p13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4" name="Google Shape;6274;p135"/>
            <p:cNvGrpSpPr/>
            <p:nvPr/>
          </p:nvGrpSpPr>
          <p:grpSpPr>
            <a:xfrm>
              <a:off x="4735238" y="3547942"/>
              <a:ext cx="462839" cy="181500"/>
              <a:chOff x="4735238" y="3547942"/>
              <a:chExt cx="462839" cy="181500"/>
            </a:xfrm>
          </p:grpSpPr>
          <p:sp>
            <p:nvSpPr>
              <p:cNvPr id="6275" name="Google Shape;6275;p13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76" name="Google Shape;6276;p13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7" name="Google Shape;6277;p135"/>
          <p:cNvGrpSpPr/>
          <p:nvPr/>
        </p:nvGrpSpPr>
        <p:grpSpPr>
          <a:xfrm>
            <a:off x="7407835" y="2217530"/>
            <a:ext cx="1020955" cy="928853"/>
            <a:chOff x="926675" y="238125"/>
            <a:chExt cx="5755100" cy="5232975"/>
          </a:xfrm>
        </p:grpSpPr>
        <p:sp>
          <p:nvSpPr>
            <p:cNvPr id="6278" name="Google Shape;6278;p13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13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0" name="Google Shape;6280;p13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13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82" name="Google Shape;6282;p135"/>
          <p:cNvGrpSpPr/>
          <p:nvPr/>
        </p:nvGrpSpPr>
        <p:grpSpPr>
          <a:xfrm>
            <a:off x="715208" y="2616265"/>
            <a:ext cx="1695374" cy="1560837"/>
            <a:chOff x="727421" y="2828315"/>
            <a:chExt cx="1695374" cy="1560837"/>
          </a:xfrm>
        </p:grpSpPr>
        <p:grpSp>
          <p:nvGrpSpPr>
            <p:cNvPr id="6283" name="Google Shape;6283;p135"/>
            <p:cNvGrpSpPr/>
            <p:nvPr/>
          </p:nvGrpSpPr>
          <p:grpSpPr>
            <a:xfrm>
              <a:off x="727421" y="2828315"/>
              <a:ext cx="1695374" cy="1560837"/>
              <a:chOff x="734799" y="2782450"/>
              <a:chExt cx="1571100" cy="1577400"/>
            </a:xfrm>
          </p:grpSpPr>
          <p:cxnSp>
            <p:nvCxnSpPr>
              <p:cNvPr id="6284" name="Google Shape;6284;p13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5" name="Google Shape;6285;p13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6" name="Google Shape;6286;p135"/>
            <p:cNvGrpSpPr/>
            <p:nvPr/>
          </p:nvGrpSpPr>
          <p:grpSpPr>
            <a:xfrm>
              <a:off x="819108" y="2882501"/>
              <a:ext cx="1556791" cy="1426186"/>
              <a:chOff x="819108" y="2882501"/>
              <a:chExt cx="1556791" cy="1426186"/>
            </a:xfrm>
          </p:grpSpPr>
          <p:grpSp>
            <p:nvGrpSpPr>
              <p:cNvPr id="6287" name="Google Shape;6287;p135"/>
              <p:cNvGrpSpPr/>
              <p:nvPr/>
            </p:nvGrpSpPr>
            <p:grpSpPr>
              <a:xfrm>
                <a:off x="819108" y="2882501"/>
                <a:ext cx="103104" cy="1426186"/>
                <a:chOff x="4674013" y="3100904"/>
                <a:chExt cx="122758" cy="1698043"/>
              </a:xfrm>
            </p:grpSpPr>
            <p:sp>
              <p:nvSpPr>
                <p:cNvPr id="6288" name="Google Shape;6288;p13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13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13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1" name="Google Shape;6291;p13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2" name="Google Shape;6292;p13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13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13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5" name="Google Shape;6295;p135"/>
              <p:cNvGrpSpPr/>
              <p:nvPr/>
            </p:nvGrpSpPr>
            <p:grpSpPr>
              <a:xfrm>
                <a:off x="1062475" y="2882501"/>
                <a:ext cx="103104" cy="1426186"/>
                <a:chOff x="4940438" y="3100904"/>
                <a:chExt cx="122758" cy="1698043"/>
              </a:xfrm>
            </p:grpSpPr>
            <p:sp>
              <p:nvSpPr>
                <p:cNvPr id="6296" name="Google Shape;6296;p13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13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13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13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13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13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13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3" name="Google Shape;6303;p135"/>
              <p:cNvGrpSpPr/>
              <p:nvPr/>
            </p:nvGrpSpPr>
            <p:grpSpPr>
              <a:xfrm>
                <a:off x="1299324" y="2882501"/>
                <a:ext cx="103104" cy="1426186"/>
                <a:chOff x="5206863" y="3100904"/>
                <a:chExt cx="122758" cy="1698043"/>
              </a:xfrm>
            </p:grpSpPr>
            <p:sp>
              <p:nvSpPr>
                <p:cNvPr id="6304" name="Google Shape;6304;p13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13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13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13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13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13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13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1" name="Google Shape;6311;p135"/>
              <p:cNvGrpSpPr/>
              <p:nvPr/>
            </p:nvGrpSpPr>
            <p:grpSpPr>
              <a:xfrm>
                <a:off x="1786057" y="2882501"/>
                <a:ext cx="103104" cy="1426186"/>
                <a:chOff x="6006138" y="3143629"/>
                <a:chExt cx="122758" cy="1698043"/>
              </a:xfrm>
            </p:grpSpPr>
            <p:sp>
              <p:nvSpPr>
                <p:cNvPr id="6312" name="Google Shape;6312;p13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13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13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13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13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13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13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135"/>
              <p:cNvGrpSpPr/>
              <p:nvPr/>
            </p:nvGrpSpPr>
            <p:grpSpPr>
              <a:xfrm>
                <a:off x="2029422" y="2882501"/>
                <a:ext cx="103104" cy="1426186"/>
                <a:chOff x="6805413" y="3100904"/>
                <a:chExt cx="122758" cy="1698043"/>
              </a:xfrm>
            </p:grpSpPr>
            <p:sp>
              <p:nvSpPr>
                <p:cNvPr id="6320" name="Google Shape;6320;p13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13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13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13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13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13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13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7" name="Google Shape;6327;p135"/>
              <p:cNvGrpSpPr/>
              <p:nvPr/>
            </p:nvGrpSpPr>
            <p:grpSpPr>
              <a:xfrm>
                <a:off x="2272795" y="2882501"/>
                <a:ext cx="103104" cy="1426186"/>
                <a:chOff x="5206863" y="3100904"/>
                <a:chExt cx="122758" cy="1698043"/>
              </a:xfrm>
            </p:grpSpPr>
            <p:sp>
              <p:nvSpPr>
                <p:cNvPr id="6328" name="Google Shape;6328;p13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13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13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13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13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13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13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135"/>
              <p:cNvGrpSpPr/>
              <p:nvPr/>
            </p:nvGrpSpPr>
            <p:grpSpPr>
              <a:xfrm>
                <a:off x="1542694" y="2882501"/>
                <a:ext cx="103104" cy="1426186"/>
                <a:chOff x="6006138" y="3143629"/>
                <a:chExt cx="122758" cy="1698043"/>
              </a:xfrm>
            </p:grpSpPr>
            <p:sp>
              <p:nvSpPr>
                <p:cNvPr id="6336" name="Google Shape;6336;p13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13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13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13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13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13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13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343" name="Google Shape;6343;p135"/>
          <p:cNvGrpSpPr/>
          <p:nvPr/>
        </p:nvGrpSpPr>
        <p:grpSpPr>
          <a:xfrm>
            <a:off x="5671259" y="3305987"/>
            <a:ext cx="2749952" cy="870677"/>
            <a:chOff x="238125" y="1725700"/>
            <a:chExt cx="7139025" cy="2260325"/>
          </a:xfrm>
        </p:grpSpPr>
        <p:sp>
          <p:nvSpPr>
            <p:cNvPr id="6344" name="Google Shape;6344;p13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13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13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13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13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13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13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13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13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3" name="Google Shape;6353;p13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4" name="Google Shape;6354;p135"/>
          <p:cNvGrpSpPr/>
          <p:nvPr/>
        </p:nvGrpSpPr>
        <p:grpSpPr>
          <a:xfrm>
            <a:off x="5941423" y="2247733"/>
            <a:ext cx="1105452" cy="916747"/>
            <a:chOff x="5249100" y="1210600"/>
            <a:chExt cx="3502700" cy="2904775"/>
          </a:xfrm>
        </p:grpSpPr>
        <p:sp>
          <p:nvSpPr>
            <p:cNvPr id="6355" name="Google Shape;6355;p13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13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13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13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59" name="Google Shape;6359;p13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60" name="Google Shape;6360;p13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61" name="Google Shape;6361;p13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2" name="Google Shape;6362;p13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3" name="Google Shape;6363;p13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135"/>
          <p:cNvGrpSpPr/>
          <p:nvPr/>
        </p:nvGrpSpPr>
        <p:grpSpPr>
          <a:xfrm>
            <a:off x="7123971" y="967151"/>
            <a:ext cx="1304650" cy="1124856"/>
            <a:chOff x="7287122" y="1165658"/>
            <a:chExt cx="1219413" cy="1051365"/>
          </a:xfrm>
        </p:grpSpPr>
        <p:grpSp>
          <p:nvGrpSpPr>
            <p:cNvPr id="6365" name="Google Shape;6365;p135"/>
            <p:cNvGrpSpPr/>
            <p:nvPr/>
          </p:nvGrpSpPr>
          <p:grpSpPr>
            <a:xfrm>
              <a:off x="7287122" y="1969723"/>
              <a:ext cx="1219413" cy="247300"/>
              <a:chOff x="7287122" y="1969723"/>
              <a:chExt cx="1219413" cy="247300"/>
            </a:xfrm>
          </p:grpSpPr>
          <p:sp>
            <p:nvSpPr>
              <p:cNvPr id="6366" name="Google Shape;6366;p13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67" name="Google Shape;6367;p135"/>
              <p:cNvGrpSpPr/>
              <p:nvPr/>
            </p:nvGrpSpPr>
            <p:grpSpPr>
              <a:xfrm>
                <a:off x="7287122" y="2063892"/>
                <a:ext cx="1151753" cy="73428"/>
                <a:chOff x="7287122" y="2063892"/>
                <a:chExt cx="1151753" cy="73428"/>
              </a:xfrm>
            </p:grpSpPr>
            <p:sp>
              <p:nvSpPr>
                <p:cNvPr id="6368" name="Google Shape;6368;p13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9" name="Google Shape;6369;p13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70" name="Google Shape;6370;p135"/>
            <p:cNvGrpSpPr/>
            <p:nvPr/>
          </p:nvGrpSpPr>
          <p:grpSpPr>
            <a:xfrm>
              <a:off x="7287122" y="1712201"/>
              <a:ext cx="1219403" cy="246767"/>
              <a:chOff x="7287122" y="1712201"/>
              <a:chExt cx="1219403" cy="246767"/>
            </a:xfrm>
          </p:grpSpPr>
          <p:sp>
            <p:nvSpPr>
              <p:cNvPr id="6371" name="Google Shape;6371;p13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72" name="Google Shape;6372;p135"/>
              <p:cNvGrpSpPr/>
              <p:nvPr/>
            </p:nvGrpSpPr>
            <p:grpSpPr>
              <a:xfrm>
                <a:off x="7287122" y="1842861"/>
                <a:ext cx="1005303" cy="73419"/>
                <a:chOff x="7287122" y="1842861"/>
                <a:chExt cx="1005303" cy="73419"/>
              </a:xfrm>
            </p:grpSpPr>
            <p:sp>
              <p:nvSpPr>
                <p:cNvPr id="6373" name="Google Shape;6373;p13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4" name="Google Shape;6374;p13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5" name="Google Shape;6375;p135"/>
            <p:cNvGrpSpPr/>
            <p:nvPr/>
          </p:nvGrpSpPr>
          <p:grpSpPr>
            <a:xfrm>
              <a:off x="7287122" y="1447520"/>
              <a:ext cx="1219403" cy="286667"/>
              <a:chOff x="7287122" y="1447520"/>
              <a:chExt cx="1219403" cy="286667"/>
            </a:xfrm>
          </p:grpSpPr>
          <p:sp>
            <p:nvSpPr>
              <p:cNvPr id="6376" name="Google Shape;6376;p13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77" name="Google Shape;6377;p135"/>
              <p:cNvGrpSpPr/>
              <p:nvPr/>
            </p:nvGrpSpPr>
            <p:grpSpPr>
              <a:xfrm>
                <a:off x="7287122" y="1581977"/>
                <a:ext cx="852803" cy="73428"/>
                <a:chOff x="7287122" y="1581977"/>
                <a:chExt cx="852803" cy="73428"/>
              </a:xfrm>
            </p:grpSpPr>
            <p:sp>
              <p:nvSpPr>
                <p:cNvPr id="6378" name="Google Shape;6378;p13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9" name="Google Shape;6379;p13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80" name="Google Shape;6380;p135"/>
            <p:cNvGrpSpPr/>
            <p:nvPr/>
          </p:nvGrpSpPr>
          <p:grpSpPr>
            <a:xfrm>
              <a:off x="7287122" y="1165658"/>
              <a:ext cx="1219403" cy="344253"/>
              <a:chOff x="7287122" y="1165658"/>
              <a:chExt cx="1219403" cy="344253"/>
            </a:xfrm>
          </p:grpSpPr>
          <p:sp>
            <p:nvSpPr>
              <p:cNvPr id="6381" name="Google Shape;6381;p13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82" name="Google Shape;6382;p135"/>
              <p:cNvGrpSpPr/>
              <p:nvPr/>
            </p:nvGrpSpPr>
            <p:grpSpPr>
              <a:xfrm>
                <a:off x="7287122" y="1341025"/>
                <a:ext cx="695703" cy="73419"/>
                <a:chOff x="7287122" y="1341025"/>
                <a:chExt cx="695703" cy="73419"/>
              </a:xfrm>
            </p:grpSpPr>
            <p:sp>
              <p:nvSpPr>
                <p:cNvPr id="6383" name="Google Shape;6383;p13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84" name="Google Shape;6384;p13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5" name="Google Shape;6385;p135"/>
          <p:cNvGrpSpPr/>
          <p:nvPr/>
        </p:nvGrpSpPr>
        <p:grpSpPr>
          <a:xfrm>
            <a:off x="5790463" y="973174"/>
            <a:ext cx="1397729" cy="1098540"/>
            <a:chOff x="5900602" y="1193063"/>
            <a:chExt cx="1299851" cy="1021707"/>
          </a:xfrm>
        </p:grpSpPr>
        <p:grpSp>
          <p:nvGrpSpPr>
            <p:cNvPr id="6386" name="Google Shape;6386;p135"/>
            <p:cNvGrpSpPr/>
            <p:nvPr/>
          </p:nvGrpSpPr>
          <p:grpSpPr>
            <a:xfrm>
              <a:off x="6520337" y="1193063"/>
              <a:ext cx="341815" cy="799959"/>
              <a:chOff x="6520337" y="1193063"/>
              <a:chExt cx="341815" cy="799959"/>
            </a:xfrm>
          </p:grpSpPr>
          <p:grpSp>
            <p:nvGrpSpPr>
              <p:cNvPr id="6387" name="Google Shape;6387;p135"/>
              <p:cNvGrpSpPr/>
              <p:nvPr/>
            </p:nvGrpSpPr>
            <p:grpSpPr>
              <a:xfrm>
                <a:off x="6520337" y="1589527"/>
                <a:ext cx="213950" cy="403494"/>
                <a:chOff x="6520337" y="1589527"/>
                <a:chExt cx="213950" cy="403494"/>
              </a:xfrm>
            </p:grpSpPr>
            <p:sp>
              <p:nvSpPr>
                <p:cNvPr id="6388" name="Google Shape;6388;p13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13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135"/>
              <p:cNvGrpSpPr/>
              <p:nvPr/>
            </p:nvGrpSpPr>
            <p:grpSpPr>
              <a:xfrm>
                <a:off x="6577204" y="1193063"/>
                <a:ext cx="284947" cy="464512"/>
                <a:chOff x="6577204" y="1193063"/>
                <a:chExt cx="284947" cy="464512"/>
              </a:xfrm>
            </p:grpSpPr>
            <p:sp>
              <p:nvSpPr>
                <p:cNvPr id="6391" name="Google Shape;6391;p13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92" name="Google Shape;6392;p13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3" name="Google Shape;6393;p135"/>
            <p:cNvGrpSpPr/>
            <p:nvPr/>
          </p:nvGrpSpPr>
          <p:grpSpPr>
            <a:xfrm>
              <a:off x="6238903" y="1193063"/>
              <a:ext cx="300475" cy="900152"/>
              <a:chOff x="6238903" y="1193063"/>
              <a:chExt cx="300475" cy="900152"/>
            </a:xfrm>
          </p:grpSpPr>
          <p:grpSp>
            <p:nvGrpSpPr>
              <p:cNvPr id="6394" name="Google Shape;6394;p135"/>
              <p:cNvGrpSpPr/>
              <p:nvPr/>
            </p:nvGrpSpPr>
            <p:grpSpPr>
              <a:xfrm>
                <a:off x="6290865" y="1489315"/>
                <a:ext cx="248514" cy="603900"/>
                <a:chOff x="6290865" y="1489315"/>
                <a:chExt cx="248514" cy="603900"/>
              </a:xfrm>
            </p:grpSpPr>
            <p:sp>
              <p:nvSpPr>
                <p:cNvPr id="6395" name="Google Shape;6395;p13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13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7" name="Google Shape;6397;p135"/>
              <p:cNvGrpSpPr/>
              <p:nvPr/>
            </p:nvGrpSpPr>
            <p:grpSpPr>
              <a:xfrm>
                <a:off x="6238903" y="1193063"/>
                <a:ext cx="284947" cy="333087"/>
                <a:chOff x="6238903" y="1193063"/>
                <a:chExt cx="284947" cy="333087"/>
              </a:xfrm>
            </p:grpSpPr>
            <p:sp>
              <p:nvSpPr>
                <p:cNvPr id="6398" name="Google Shape;6398;p13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99" name="Google Shape;6399;p13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00" name="Google Shape;6400;p135"/>
            <p:cNvGrpSpPr/>
            <p:nvPr/>
          </p:nvGrpSpPr>
          <p:grpSpPr>
            <a:xfrm>
              <a:off x="5900602" y="1193063"/>
              <a:ext cx="444345" cy="1021707"/>
              <a:chOff x="5900602" y="1193063"/>
              <a:chExt cx="444345" cy="1021707"/>
            </a:xfrm>
          </p:grpSpPr>
          <p:grpSp>
            <p:nvGrpSpPr>
              <p:cNvPr id="6401" name="Google Shape;6401;p135"/>
              <p:cNvGrpSpPr/>
              <p:nvPr/>
            </p:nvGrpSpPr>
            <p:grpSpPr>
              <a:xfrm>
                <a:off x="6046501" y="1367785"/>
                <a:ext cx="298446" cy="846986"/>
                <a:chOff x="6046501" y="1367785"/>
                <a:chExt cx="298446" cy="846986"/>
              </a:xfrm>
            </p:grpSpPr>
            <p:sp>
              <p:nvSpPr>
                <p:cNvPr id="6402" name="Google Shape;6402;p13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3" name="Google Shape;6403;p13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4" name="Google Shape;6404;p135"/>
              <p:cNvGrpSpPr/>
              <p:nvPr/>
            </p:nvGrpSpPr>
            <p:grpSpPr>
              <a:xfrm>
                <a:off x="5900602" y="1193063"/>
                <a:ext cx="284947" cy="182312"/>
                <a:chOff x="5900602" y="1193063"/>
                <a:chExt cx="284947" cy="182312"/>
              </a:xfrm>
            </p:grpSpPr>
            <p:sp>
              <p:nvSpPr>
                <p:cNvPr id="6405" name="Google Shape;6405;p13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406" name="Google Shape;6406;p13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7" name="Google Shape;6407;p135"/>
            <p:cNvGrpSpPr/>
            <p:nvPr/>
          </p:nvGrpSpPr>
          <p:grpSpPr>
            <a:xfrm>
              <a:off x="6738300" y="1193063"/>
              <a:ext cx="462153" cy="707634"/>
              <a:chOff x="6738300" y="1193063"/>
              <a:chExt cx="462153" cy="707634"/>
            </a:xfrm>
          </p:grpSpPr>
          <p:grpSp>
            <p:nvGrpSpPr>
              <p:cNvPr id="6408" name="Google Shape;6408;p135"/>
              <p:cNvGrpSpPr/>
              <p:nvPr/>
            </p:nvGrpSpPr>
            <p:grpSpPr>
              <a:xfrm>
                <a:off x="6915505" y="1193063"/>
                <a:ext cx="284947" cy="597387"/>
                <a:chOff x="6915505" y="1193063"/>
                <a:chExt cx="284947" cy="597387"/>
              </a:xfrm>
            </p:grpSpPr>
            <p:sp>
              <p:nvSpPr>
                <p:cNvPr id="6409" name="Google Shape;6409;p13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410" name="Google Shape;6410;p13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11" name="Google Shape;6411;p135"/>
              <p:cNvGrpSpPr/>
              <p:nvPr/>
            </p:nvGrpSpPr>
            <p:grpSpPr>
              <a:xfrm>
                <a:off x="6738300" y="1684725"/>
                <a:ext cx="230066" cy="215971"/>
                <a:chOff x="6738300" y="1684725"/>
                <a:chExt cx="230066" cy="215971"/>
              </a:xfrm>
            </p:grpSpPr>
            <p:sp>
              <p:nvSpPr>
                <p:cNvPr id="6412" name="Google Shape;6412;p13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13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7"/>
        <p:cNvGrpSpPr/>
        <p:nvPr/>
      </p:nvGrpSpPr>
      <p:grpSpPr>
        <a:xfrm>
          <a:off x="0" y="0"/>
          <a:ext cx="0" cy="0"/>
          <a:chOff x="0" y="0"/>
          <a:chExt cx="0" cy="0"/>
        </a:xfrm>
      </p:grpSpPr>
      <p:grpSp>
        <p:nvGrpSpPr>
          <p:cNvPr id="6418" name="Google Shape;6418;p136"/>
          <p:cNvGrpSpPr/>
          <p:nvPr/>
        </p:nvGrpSpPr>
        <p:grpSpPr>
          <a:xfrm>
            <a:off x="829359" y="2307635"/>
            <a:ext cx="339235" cy="298186"/>
            <a:chOff x="898875" y="244725"/>
            <a:chExt cx="481800" cy="423500"/>
          </a:xfrm>
        </p:grpSpPr>
        <p:sp>
          <p:nvSpPr>
            <p:cNvPr id="6419" name="Google Shape;6419;p13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3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13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13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3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13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5" name="Google Shape;6425;p136"/>
          <p:cNvGrpSpPr/>
          <p:nvPr/>
        </p:nvGrpSpPr>
        <p:grpSpPr>
          <a:xfrm>
            <a:off x="1267741" y="2287103"/>
            <a:ext cx="298169" cy="339253"/>
            <a:chOff x="1529350" y="258825"/>
            <a:chExt cx="423475" cy="481825"/>
          </a:xfrm>
        </p:grpSpPr>
        <p:sp>
          <p:nvSpPr>
            <p:cNvPr id="6426" name="Google Shape;6426;p13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3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36"/>
          <p:cNvGrpSpPr/>
          <p:nvPr/>
        </p:nvGrpSpPr>
        <p:grpSpPr>
          <a:xfrm>
            <a:off x="1660716" y="2367273"/>
            <a:ext cx="340890" cy="178912"/>
            <a:chOff x="2084325" y="363300"/>
            <a:chExt cx="484150" cy="254100"/>
          </a:xfrm>
        </p:grpSpPr>
        <p:sp>
          <p:nvSpPr>
            <p:cNvPr id="6429" name="Google Shape;6429;p13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3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1" name="Google Shape;6431;p136"/>
          <p:cNvGrpSpPr/>
          <p:nvPr/>
        </p:nvGrpSpPr>
        <p:grpSpPr>
          <a:xfrm>
            <a:off x="2110011" y="2287102"/>
            <a:ext cx="298169" cy="339253"/>
            <a:chOff x="2707500" y="249400"/>
            <a:chExt cx="423475" cy="481825"/>
          </a:xfrm>
        </p:grpSpPr>
        <p:sp>
          <p:nvSpPr>
            <p:cNvPr id="6432" name="Google Shape;6432;p13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13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4" name="Google Shape;6434;p136"/>
          <p:cNvGrpSpPr/>
          <p:nvPr/>
        </p:nvGrpSpPr>
        <p:grpSpPr>
          <a:xfrm>
            <a:off x="2523626" y="2287428"/>
            <a:ext cx="305386" cy="338602"/>
            <a:chOff x="3300325" y="249875"/>
            <a:chExt cx="433725" cy="480900"/>
          </a:xfrm>
        </p:grpSpPr>
        <p:sp>
          <p:nvSpPr>
            <p:cNvPr id="6435" name="Google Shape;6435;p1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1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1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1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136"/>
          <p:cNvGrpSpPr/>
          <p:nvPr/>
        </p:nvGrpSpPr>
        <p:grpSpPr>
          <a:xfrm>
            <a:off x="2912712" y="2287349"/>
            <a:ext cx="352349" cy="338760"/>
            <a:chOff x="3854700" y="249750"/>
            <a:chExt cx="500425" cy="481125"/>
          </a:xfrm>
        </p:grpSpPr>
        <p:sp>
          <p:nvSpPr>
            <p:cNvPr id="6442" name="Google Shape;6442;p13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3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3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3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13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3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3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3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0" name="Google Shape;6450;p136"/>
          <p:cNvGrpSpPr/>
          <p:nvPr/>
        </p:nvGrpSpPr>
        <p:grpSpPr>
          <a:xfrm>
            <a:off x="3330701" y="2287349"/>
            <a:ext cx="352349" cy="338760"/>
            <a:chOff x="4447550" y="249750"/>
            <a:chExt cx="500425" cy="481125"/>
          </a:xfrm>
        </p:grpSpPr>
        <p:sp>
          <p:nvSpPr>
            <p:cNvPr id="6451" name="Google Shape;6451;p13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3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136"/>
          <p:cNvGrpSpPr/>
          <p:nvPr/>
        </p:nvGrpSpPr>
        <p:grpSpPr>
          <a:xfrm>
            <a:off x="3759902" y="2287102"/>
            <a:ext cx="339253" cy="339253"/>
            <a:chOff x="5049725" y="249400"/>
            <a:chExt cx="481825" cy="481825"/>
          </a:xfrm>
        </p:grpSpPr>
        <p:sp>
          <p:nvSpPr>
            <p:cNvPr id="6454" name="Google Shape;6454;p13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3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136"/>
          <p:cNvGrpSpPr/>
          <p:nvPr/>
        </p:nvGrpSpPr>
        <p:grpSpPr>
          <a:xfrm>
            <a:off x="4173843" y="2287102"/>
            <a:ext cx="339253" cy="339253"/>
            <a:chOff x="5660400" y="238125"/>
            <a:chExt cx="481825" cy="481825"/>
          </a:xfrm>
        </p:grpSpPr>
        <p:sp>
          <p:nvSpPr>
            <p:cNvPr id="6457" name="Google Shape;6457;p13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3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136"/>
          <p:cNvGrpSpPr/>
          <p:nvPr/>
        </p:nvGrpSpPr>
        <p:grpSpPr>
          <a:xfrm>
            <a:off x="4590529" y="2287102"/>
            <a:ext cx="339253" cy="339253"/>
            <a:chOff x="6235400" y="249400"/>
            <a:chExt cx="481825" cy="481825"/>
          </a:xfrm>
        </p:grpSpPr>
        <p:sp>
          <p:nvSpPr>
            <p:cNvPr id="6460" name="Google Shape;6460;p13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3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3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3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3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5" name="Google Shape;6465;p136"/>
          <p:cNvGrpSpPr/>
          <p:nvPr/>
        </p:nvGrpSpPr>
        <p:grpSpPr>
          <a:xfrm>
            <a:off x="828875" y="2731810"/>
            <a:ext cx="340204" cy="298116"/>
            <a:chOff x="899850" y="871450"/>
            <a:chExt cx="483175" cy="423400"/>
          </a:xfrm>
        </p:grpSpPr>
        <p:sp>
          <p:nvSpPr>
            <p:cNvPr id="6466" name="Google Shape;6466;p13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13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3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3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70" name="Google Shape;6470;p13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71" name="Google Shape;6471;p136"/>
          <p:cNvGrpSpPr/>
          <p:nvPr/>
        </p:nvGrpSpPr>
        <p:grpSpPr>
          <a:xfrm>
            <a:off x="1660875" y="2711232"/>
            <a:ext cx="340573" cy="339271"/>
            <a:chOff x="2085450" y="842250"/>
            <a:chExt cx="483700" cy="481850"/>
          </a:xfrm>
        </p:grpSpPr>
        <p:sp>
          <p:nvSpPr>
            <p:cNvPr id="6472" name="Google Shape;6472;p1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36"/>
          <p:cNvGrpSpPr/>
          <p:nvPr/>
        </p:nvGrpSpPr>
        <p:grpSpPr>
          <a:xfrm>
            <a:off x="2089443" y="2711241"/>
            <a:ext cx="339306" cy="339253"/>
            <a:chOff x="2685825" y="840375"/>
            <a:chExt cx="481900" cy="481825"/>
          </a:xfrm>
        </p:grpSpPr>
        <p:sp>
          <p:nvSpPr>
            <p:cNvPr id="6476" name="Google Shape;6476;p13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3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136"/>
          <p:cNvGrpSpPr/>
          <p:nvPr/>
        </p:nvGrpSpPr>
        <p:grpSpPr>
          <a:xfrm>
            <a:off x="2501104" y="2710924"/>
            <a:ext cx="350431" cy="339887"/>
            <a:chOff x="3270675" y="841800"/>
            <a:chExt cx="497700" cy="482725"/>
          </a:xfrm>
        </p:grpSpPr>
        <p:sp>
          <p:nvSpPr>
            <p:cNvPr id="6479" name="Google Shape;6479;p13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3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3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2" name="Google Shape;6482;p13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3" name="Google Shape;6483;p136"/>
          <p:cNvGrpSpPr/>
          <p:nvPr/>
        </p:nvGrpSpPr>
        <p:grpSpPr>
          <a:xfrm>
            <a:off x="3337249" y="2731783"/>
            <a:ext cx="339253" cy="298169"/>
            <a:chOff x="4467200" y="877100"/>
            <a:chExt cx="481825" cy="423475"/>
          </a:xfrm>
        </p:grpSpPr>
        <p:sp>
          <p:nvSpPr>
            <p:cNvPr id="6484" name="Google Shape;6484;p13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3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3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3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136"/>
          <p:cNvGrpSpPr/>
          <p:nvPr/>
        </p:nvGrpSpPr>
        <p:grpSpPr>
          <a:xfrm>
            <a:off x="3752140" y="2711232"/>
            <a:ext cx="354778" cy="339271"/>
            <a:chOff x="5045500" y="842250"/>
            <a:chExt cx="503875" cy="481850"/>
          </a:xfrm>
        </p:grpSpPr>
        <p:sp>
          <p:nvSpPr>
            <p:cNvPr id="6489" name="Google Shape;6489;p13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3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136"/>
          <p:cNvGrpSpPr/>
          <p:nvPr/>
        </p:nvGrpSpPr>
        <p:grpSpPr>
          <a:xfrm>
            <a:off x="4174987" y="2737451"/>
            <a:ext cx="336965" cy="286833"/>
            <a:chOff x="5645200" y="879425"/>
            <a:chExt cx="478575" cy="407375"/>
          </a:xfrm>
        </p:grpSpPr>
        <p:sp>
          <p:nvSpPr>
            <p:cNvPr id="6492" name="Google Shape;6492;p13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13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3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3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3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3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36"/>
          <p:cNvGrpSpPr/>
          <p:nvPr/>
        </p:nvGrpSpPr>
        <p:grpSpPr>
          <a:xfrm>
            <a:off x="4611062" y="2711241"/>
            <a:ext cx="298186" cy="339253"/>
            <a:chOff x="6264525" y="842250"/>
            <a:chExt cx="423500" cy="481825"/>
          </a:xfrm>
        </p:grpSpPr>
        <p:sp>
          <p:nvSpPr>
            <p:cNvPr id="6499" name="Google Shape;6499;p13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3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3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3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3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3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3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36"/>
          <p:cNvGrpSpPr/>
          <p:nvPr/>
        </p:nvGrpSpPr>
        <p:grpSpPr>
          <a:xfrm>
            <a:off x="829350" y="3125895"/>
            <a:ext cx="339253" cy="339253"/>
            <a:chOff x="900750" y="1436075"/>
            <a:chExt cx="481825" cy="481825"/>
          </a:xfrm>
        </p:grpSpPr>
        <p:sp>
          <p:nvSpPr>
            <p:cNvPr id="6507" name="Google Shape;6507;p13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3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13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3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36"/>
          <p:cNvGrpSpPr/>
          <p:nvPr/>
        </p:nvGrpSpPr>
        <p:grpSpPr>
          <a:xfrm>
            <a:off x="1247198" y="3186183"/>
            <a:ext cx="339253" cy="218676"/>
            <a:chOff x="1492675" y="1520750"/>
            <a:chExt cx="481825" cy="310575"/>
          </a:xfrm>
        </p:grpSpPr>
        <p:sp>
          <p:nvSpPr>
            <p:cNvPr id="6512" name="Google Shape;6512;p13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3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36"/>
          <p:cNvGrpSpPr/>
          <p:nvPr/>
        </p:nvGrpSpPr>
        <p:grpSpPr>
          <a:xfrm>
            <a:off x="1654995" y="3125877"/>
            <a:ext cx="352332" cy="339288"/>
            <a:chOff x="2071000" y="1435025"/>
            <a:chExt cx="500400" cy="481875"/>
          </a:xfrm>
        </p:grpSpPr>
        <p:sp>
          <p:nvSpPr>
            <p:cNvPr id="6515" name="Google Shape;6515;p13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3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3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8" name="Google Shape;6518;p136"/>
          <p:cNvGrpSpPr/>
          <p:nvPr/>
        </p:nvGrpSpPr>
        <p:grpSpPr>
          <a:xfrm>
            <a:off x="2083159" y="3146709"/>
            <a:ext cx="351874" cy="297623"/>
            <a:chOff x="2678350" y="1464650"/>
            <a:chExt cx="499750" cy="422700"/>
          </a:xfrm>
        </p:grpSpPr>
        <p:sp>
          <p:nvSpPr>
            <p:cNvPr id="6519" name="Google Shape;6519;p13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3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3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136"/>
          <p:cNvGrpSpPr/>
          <p:nvPr/>
        </p:nvGrpSpPr>
        <p:grpSpPr>
          <a:xfrm>
            <a:off x="2506692" y="3125895"/>
            <a:ext cx="339253" cy="339253"/>
            <a:chOff x="3271200" y="1435075"/>
            <a:chExt cx="481825" cy="481825"/>
          </a:xfrm>
        </p:grpSpPr>
        <p:sp>
          <p:nvSpPr>
            <p:cNvPr id="6523" name="Google Shape;6523;p13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3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136"/>
          <p:cNvGrpSpPr/>
          <p:nvPr/>
        </p:nvGrpSpPr>
        <p:grpSpPr>
          <a:xfrm>
            <a:off x="2917165" y="3125877"/>
            <a:ext cx="343442" cy="339288"/>
            <a:chOff x="3858100" y="1435075"/>
            <a:chExt cx="487775" cy="481875"/>
          </a:xfrm>
        </p:grpSpPr>
        <p:sp>
          <p:nvSpPr>
            <p:cNvPr id="6526" name="Google Shape;6526;p13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3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3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3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3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36"/>
          <p:cNvGrpSpPr/>
          <p:nvPr/>
        </p:nvGrpSpPr>
        <p:grpSpPr>
          <a:xfrm>
            <a:off x="3337249" y="3125895"/>
            <a:ext cx="339253" cy="339253"/>
            <a:chOff x="4456875" y="1435075"/>
            <a:chExt cx="481825" cy="481825"/>
          </a:xfrm>
        </p:grpSpPr>
        <p:sp>
          <p:nvSpPr>
            <p:cNvPr id="6532" name="Google Shape;6532;p13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3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3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3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3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3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3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3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3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3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3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3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3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3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3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3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3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3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3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36"/>
          <p:cNvGrpSpPr/>
          <p:nvPr/>
        </p:nvGrpSpPr>
        <p:grpSpPr>
          <a:xfrm>
            <a:off x="3758239" y="3125886"/>
            <a:ext cx="342580" cy="339271"/>
            <a:chOff x="5049725" y="1435050"/>
            <a:chExt cx="486550" cy="481850"/>
          </a:xfrm>
        </p:grpSpPr>
        <p:sp>
          <p:nvSpPr>
            <p:cNvPr id="6552" name="Google Shape;6552;p13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3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3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3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136"/>
          <p:cNvGrpSpPr/>
          <p:nvPr/>
        </p:nvGrpSpPr>
        <p:grpSpPr>
          <a:xfrm>
            <a:off x="4173790" y="3125895"/>
            <a:ext cx="339359" cy="339253"/>
            <a:chOff x="5642475" y="1435075"/>
            <a:chExt cx="481975" cy="481825"/>
          </a:xfrm>
        </p:grpSpPr>
        <p:sp>
          <p:nvSpPr>
            <p:cNvPr id="6557" name="Google Shape;6557;p13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3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3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136"/>
          <p:cNvGrpSpPr/>
          <p:nvPr/>
        </p:nvGrpSpPr>
        <p:grpSpPr>
          <a:xfrm>
            <a:off x="4588276" y="3125886"/>
            <a:ext cx="343759" cy="339271"/>
            <a:chOff x="6232000" y="1435050"/>
            <a:chExt cx="488225" cy="481850"/>
          </a:xfrm>
        </p:grpSpPr>
        <p:sp>
          <p:nvSpPr>
            <p:cNvPr id="6561" name="Google Shape;6561;p13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3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3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3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3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6" name="Google Shape;6566;p136"/>
          <p:cNvGrpSpPr/>
          <p:nvPr/>
        </p:nvGrpSpPr>
        <p:grpSpPr>
          <a:xfrm>
            <a:off x="849012" y="3539545"/>
            <a:ext cx="299929" cy="337792"/>
            <a:chOff x="924450" y="2028975"/>
            <a:chExt cx="425975" cy="479750"/>
          </a:xfrm>
        </p:grpSpPr>
        <p:sp>
          <p:nvSpPr>
            <p:cNvPr id="6567" name="Google Shape;6567;p13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3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3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36"/>
          <p:cNvGrpSpPr/>
          <p:nvPr/>
        </p:nvGrpSpPr>
        <p:grpSpPr>
          <a:xfrm>
            <a:off x="1661509" y="3559347"/>
            <a:ext cx="339306" cy="298186"/>
            <a:chOff x="2085450" y="2057100"/>
            <a:chExt cx="481900" cy="423500"/>
          </a:xfrm>
        </p:grpSpPr>
        <p:sp>
          <p:nvSpPr>
            <p:cNvPr id="6571" name="Google Shape;6571;p13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3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3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136"/>
          <p:cNvGrpSpPr/>
          <p:nvPr/>
        </p:nvGrpSpPr>
        <p:grpSpPr>
          <a:xfrm>
            <a:off x="2089442" y="3582592"/>
            <a:ext cx="339306" cy="251698"/>
            <a:chOff x="2678275" y="2090100"/>
            <a:chExt cx="481900" cy="357475"/>
          </a:xfrm>
        </p:grpSpPr>
        <p:sp>
          <p:nvSpPr>
            <p:cNvPr id="6575" name="Google Shape;6575;p13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3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3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3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3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136"/>
          <p:cNvGrpSpPr/>
          <p:nvPr/>
        </p:nvGrpSpPr>
        <p:grpSpPr>
          <a:xfrm>
            <a:off x="2566646" y="3594790"/>
            <a:ext cx="219345" cy="227301"/>
            <a:chOff x="3357325" y="2093500"/>
            <a:chExt cx="311525" cy="322825"/>
          </a:xfrm>
        </p:grpSpPr>
        <p:sp>
          <p:nvSpPr>
            <p:cNvPr id="6581" name="Google Shape;6581;p13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3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3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4" name="Google Shape;6584;p13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5" name="Google Shape;6585;p136"/>
          <p:cNvGrpSpPr/>
          <p:nvPr/>
        </p:nvGrpSpPr>
        <p:grpSpPr>
          <a:xfrm>
            <a:off x="3360836" y="3538814"/>
            <a:ext cx="292078" cy="339253"/>
            <a:chOff x="4492800" y="2027925"/>
            <a:chExt cx="414825" cy="481825"/>
          </a:xfrm>
        </p:grpSpPr>
        <p:sp>
          <p:nvSpPr>
            <p:cNvPr id="6586" name="Google Shape;6586;p13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3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36"/>
          <p:cNvGrpSpPr/>
          <p:nvPr/>
        </p:nvGrpSpPr>
        <p:grpSpPr>
          <a:xfrm>
            <a:off x="3759928" y="3538805"/>
            <a:ext cx="339200" cy="339271"/>
            <a:chOff x="5049725" y="2027900"/>
            <a:chExt cx="481750" cy="481850"/>
          </a:xfrm>
        </p:grpSpPr>
        <p:sp>
          <p:nvSpPr>
            <p:cNvPr id="6589" name="Google Shape;6589;p13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3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3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3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3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3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3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3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136"/>
          <p:cNvGrpSpPr/>
          <p:nvPr/>
        </p:nvGrpSpPr>
        <p:grpSpPr>
          <a:xfrm>
            <a:off x="4233524" y="3538893"/>
            <a:ext cx="219890" cy="339095"/>
            <a:chOff x="5726350" y="2028150"/>
            <a:chExt cx="312300" cy="481600"/>
          </a:xfrm>
        </p:grpSpPr>
        <p:sp>
          <p:nvSpPr>
            <p:cNvPr id="6598" name="Google Shape;6598;p13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3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3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36"/>
          <p:cNvGrpSpPr/>
          <p:nvPr/>
        </p:nvGrpSpPr>
        <p:grpSpPr>
          <a:xfrm>
            <a:off x="4593715" y="3542000"/>
            <a:ext cx="332881" cy="332881"/>
            <a:chOff x="6239925" y="2032450"/>
            <a:chExt cx="472775" cy="472775"/>
          </a:xfrm>
        </p:grpSpPr>
        <p:sp>
          <p:nvSpPr>
            <p:cNvPr id="6602" name="Google Shape;6602;p13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3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136"/>
          <p:cNvGrpSpPr/>
          <p:nvPr/>
        </p:nvGrpSpPr>
        <p:grpSpPr>
          <a:xfrm>
            <a:off x="5042807" y="2364092"/>
            <a:ext cx="334641" cy="185425"/>
            <a:chOff x="903075" y="2730000"/>
            <a:chExt cx="475275" cy="263350"/>
          </a:xfrm>
        </p:grpSpPr>
        <p:sp>
          <p:nvSpPr>
            <p:cNvPr id="6605" name="Google Shape;6605;p13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3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3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8" name="Google Shape;6608;p136"/>
          <p:cNvGrpSpPr/>
          <p:nvPr/>
        </p:nvGrpSpPr>
        <p:grpSpPr>
          <a:xfrm>
            <a:off x="1247198" y="3538814"/>
            <a:ext cx="339253" cy="339253"/>
            <a:chOff x="1492675" y="2027925"/>
            <a:chExt cx="481825" cy="481825"/>
          </a:xfrm>
        </p:grpSpPr>
        <p:sp>
          <p:nvSpPr>
            <p:cNvPr id="6609" name="Google Shape;6609;p13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3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3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3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3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36"/>
          <p:cNvGrpSpPr/>
          <p:nvPr/>
        </p:nvGrpSpPr>
        <p:grpSpPr>
          <a:xfrm>
            <a:off x="5473575" y="2287178"/>
            <a:ext cx="339253" cy="339253"/>
            <a:chOff x="1492675" y="2620775"/>
            <a:chExt cx="481825" cy="481825"/>
          </a:xfrm>
        </p:grpSpPr>
        <p:sp>
          <p:nvSpPr>
            <p:cNvPr id="6615" name="Google Shape;6615;p13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3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3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36"/>
          <p:cNvGrpSpPr/>
          <p:nvPr/>
        </p:nvGrpSpPr>
        <p:grpSpPr>
          <a:xfrm>
            <a:off x="6297328" y="2303161"/>
            <a:ext cx="333585" cy="307287"/>
            <a:chOff x="2682350" y="2643425"/>
            <a:chExt cx="473775" cy="436425"/>
          </a:xfrm>
        </p:grpSpPr>
        <p:sp>
          <p:nvSpPr>
            <p:cNvPr id="6619" name="Google Shape;6619;p13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3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3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3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3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3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3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6" name="Google Shape;6626;p136"/>
          <p:cNvGrpSpPr/>
          <p:nvPr/>
        </p:nvGrpSpPr>
        <p:grpSpPr>
          <a:xfrm>
            <a:off x="6762818" y="2287178"/>
            <a:ext cx="238531" cy="339253"/>
            <a:chOff x="3342725" y="2620775"/>
            <a:chExt cx="338775" cy="481825"/>
          </a:xfrm>
        </p:grpSpPr>
        <p:sp>
          <p:nvSpPr>
            <p:cNvPr id="6627" name="Google Shape;6627;p13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3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3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36"/>
          <p:cNvGrpSpPr/>
          <p:nvPr/>
        </p:nvGrpSpPr>
        <p:grpSpPr>
          <a:xfrm>
            <a:off x="7156568" y="2287178"/>
            <a:ext cx="278296" cy="339253"/>
            <a:chOff x="3907325" y="2620775"/>
            <a:chExt cx="395250" cy="481825"/>
          </a:xfrm>
        </p:grpSpPr>
        <p:sp>
          <p:nvSpPr>
            <p:cNvPr id="6631" name="Google Shape;6631;p13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3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3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3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5" name="Google Shape;6635;p136"/>
          <p:cNvGrpSpPr/>
          <p:nvPr/>
        </p:nvGrpSpPr>
        <p:grpSpPr>
          <a:xfrm>
            <a:off x="7549755" y="2297783"/>
            <a:ext cx="339253" cy="318042"/>
            <a:chOff x="4456875" y="2635825"/>
            <a:chExt cx="481825" cy="451700"/>
          </a:xfrm>
        </p:grpSpPr>
        <p:sp>
          <p:nvSpPr>
            <p:cNvPr id="6636" name="Google Shape;6636;p13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13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3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3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3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3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2" name="Google Shape;6642;p136"/>
          <p:cNvGrpSpPr/>
          <p:nvPr/>
        </p:nvGrpSpPr>
        <p:grpSpPr>
          <a:xfrm>
            <a:off x="7974679" y="2297783"/>
            <a:ext cx="339253" cy="318042"/>
            <a:chOff x="5049725" y="2635825"/>
            <a:chExt cx="481825" cy="451700"/>
          </a:xfrm>
        </p:grpSpPr>
        <p:sp>
          <p:nvSpPr>
            <p:cNvPr id="6643" name="Google Shape;6643;p13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3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3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136"/>
          <p:cNvGrpSpPr/>
          <p:nvPr/>
        </p:nvGrpSpPr>
        <p:grpSpPr>
          <a:xfrm>
            <a:off x="2408929" y="3952243"/>
            <a:ext cx="338566" cy="338373"/>
            <a:chOff x="5643000" y="2621375"/>
            <a:chExt cx="480850" cy="480575"/>
          </a:xfrm>
        </p:grpSpPr>
        <p:sp>
          <p:nvSpPr>
            <p:cNvPr id="6647" name="Google Shape;6647;p13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3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3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3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3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3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3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4" name="Google Shape;6654;p136"/>
          <p:cNvGrpSpPr/>
          <p:nvPr/>
        </p:nvGrpSpPr>
        <p:grpSpPr>
          <a:xfrm>
            <a:off x="4178623" y="3951803"/>
            <a:ext cx="339359" cy="339253"/>
            <a:chOff x="6235250" y="2620775"/>
            <a:chExt cx="481975" cy="481825"/>
          </a:xfrm>
        </p:grpSpPr>
        <p:sp>
          <p:nvSpPr>
            <p:cNvPr id="6655" name="Google Shape;6655;p13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3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3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3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3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0" name="Google Shape;6660;p13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1" name="Google Shape;6661;p136"/>
          <p:cNvGrpSpPr/>
          <p:nvPr/>
        </p:nvGrpSpPr>
        <p:grpSpPr>
          <a:xfrm>
            <a:off x="5472652" y="2711317"/>
            <a:ext cx="341101" cy="339253"/>
            <a:chOff x="1535000" y="3223325"/>
            <a:chExt cx="484450" cy="481825"/>
          </a:xfrm>
        </p:grpSpPr>
        <p:sp>
          <p:nvSpPr>
            <p:cNvPr id="6662" name="Google Shape;6662;p13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3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3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36"/>
          <p:cNvGrpSpPr/>
          <p:nvPr/>
        </p:nvGrpSpPr>
        <p:grpSpPr>
          <a:xfrm>
            <a:off x="5880219" y="2746618"/>
            <a:ext cx="339253" cy="268649"/>
            <a:chOff x="2085525" y="3263750"/>
            <a:chExt cx="481825" cy="381550"/>
          </a:xfrm>
        </p:grpSpPr>
        <p:sp>
          <p:nvSpPr>
            <p:cNvPr id="6666" name="Google Shape;6666;p13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3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8" name="Google Shape;6668;p13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9" name="Google Shape;6669;p136"/>
          <p:cNvGrpSpPr/>
          <p:nvPr/>
        </p:nvGrpSpPr>
        <p:grpSpPr>
          <a:xfrm>
            <a:off x="6711982" y="2711308"/>
            <a:ext cx="340204" cy="339271"/>
            <a:chOff x="3270450" y="3213625"/>
            <a:chExt cx="483175" cy="481850"/>
          </a:xfrm>
        </p:grpSpPr>
        <p:sp>
          <p:nvSpPr>
            <p:cNvPr id="6670" name="Google Shape;6670;p13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3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2" name="Google Shape;6672;p136"/>
          <p:cNvGrpSpPr/>
          <p:nvPr/>
        </p:nvGrpSpPr>
        <p:grpSpPr>
          <a:xfrm>
            <a:off x="7211250" y="2711317"/>
            <a:ext cx="168931" cy="339253"/>
            <a:chOff x="3984950" y="3213600"/>
            <a:chExt cx="239925" cy="481825"/>
          </a:xfrm>
        </p:grpSpPr>
        <p:sp>
          <p:nvSpPr>
            <p:cNvPr id="6673" name="Google Shape;6673;p13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3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5" name="Google Shape;6675;p13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3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7" name="Google Shape;6677;p136"/>
          <p:cNvGrpSpPr/>
          <p:nvPr/>
        </p:nvGrpSpPr>
        <p:grpSpPr>
          <a:xfrm>
            <a:off x="1946447" y="3981487"/>
            <a:ext cx="355218" cy="279880"/>
            <a:chOff x="5629975" y="3255775"/>
            <a:chExt cx="504500" cy="397500"/>
          </a:xfrm>
        </p:grpSpPr>
        <p:sp>
          <p:nvSpPr>
            <p:cNvPr id="6678" name="Google Shape;6678;p13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3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3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3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3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3" name="Google Shape;6683;p136"/>
          <p:cNvGrpSpPr/>
          <p:nvPr/>
        </p:nvGrpSpPr>
        <p:grpSpPr>
          <a:xfrm>
            <a:off x="3731103" y="3981593"/>
            <a:ext cx="340256" cy="279669"/>
            <a:chOff x="6234950" y="3255925"/>
            <a:chExt cx="483250" cy="397200"/>
          </a:xfrm>
        </p:grpSpPr>
        <p:sp>
          <p:nvSpPr>
            <p:cNvPr id="6684" name="Google Shape;6684;p13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3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3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3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3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3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136"/>
          <p:cNvGrpSpPr/>
          <p:nvPr/>
        </p:nvGrpSpPr>
        <p:grpSpPr>
          <a:xfrm>
            <a:off x="5051107" y="3125970"/>
            <a:ext cx="318042" cy="339253"/>
            <a:chOff x="914900" y="3806450"/>
            <a:chExt cx="451700" cy="481825"/>
          </a:xfrm>
        </p:grpSpPr>
        <p:sp>
          <p:nvSpPr>
            <p:cNvPr id="6691" name="Google Shape;6691;p13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3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13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3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3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136"/>
          <p:cNvGrpSpPr/>
          <p:nvPr/>
        </p:nvGrpSpPr>
        <p:grpSpPr>
          <a:xfrm>
            <a:off x="5470028" y="3125785"/>
            <a:ext cx="346347" cy="339623"/>
            <a:chOff x="1490050" y="3805975"/>
            <a:chExt cx="491900" cy="482350"/>
          </a:xfrm>
        </p:grpSpPr>
        <p:sp>
          <p:nvSpPr>
            <p:cNvPr id="6697" name="Google Shape;6697;p13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3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13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3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136"/>
          <p:cNvGrpSpPr/>
          <p:nvPr/>
        </p:nvGrpSpPr>
        <p:grpSpPr>
          <a:xfrm>
            <a:off x="5893896" y="3125970"/>
            <a:ext cx="311899" cy="339253"/>
            <a:chOff x="2104275" y="3806450"/>
            <a:chExt cx="442975" cy="481825"/>
          </a:xfrm>
        </p:grpSpPr>
        <p:sp>
          <p:nvSpPr>
            <p:cNvPr id="6702" name="Google Shape;6702;p13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3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36"/>
          <p:cNvGrpSpPr/>
          <p:nvPr/>
        </p:nvGrpSpPr>
        <p:grpSpPr>
          <a:xfrm>
            <a:off x="6317413" y="3125970"/>
            <a:ext cx="293416" cy="339253"/>
            <a:chOff x="2710875" y="3806450"/>
            <a:chExt cx="416725" cy="481825"/>
          </a:xfrm>
        </p:grpSpPr>
        <p:sp>
          <p:nvSpPr>
            <p:cNvPr id="6705" name="Google Shape;6705;p13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3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7" name="Google Shape;6707;p136"/>
          <p:cNvGrpSpPr/>
          <p:nvPr/>
        </p:nvGrpSpPr>
        <p:grpSpPr>
          <a:xfrm>
            <a:off x="6712457" y="3166412"/>
            <a:ext cx="339253" cy="258369"/>
            <a:chOff x="3271200" y="3863875"/>
            <a:chExt cx="481825" cy="366950"/>
          </a:xfrm>
        </p:grpSpPr>
        <p:sp>
          <p:nvSpPr>
            <p:cNvPr id="6708" name="Google Shape;6708;p1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136"/>
          <p:cNvGrpSpPr/>
          <p:nvPr/>
        </p:nvGrpSpPr>
        <p:grpSpPr>
          <a:xfrm>
            <a:off x="7147952" y="3126199"/>
            <a:ext cx="295528" cy="338795"/>
            <a:chOff x="3895050" y="3806775"/>
            <a:chExt cx="419725" cy="481175"/>
          </a:xfrm>
        </p:grpSpPr>
        <p:sp>
          <p:nvSpPr>
            <p:cNvPr id="6711" name="Google Shape;6711;p13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3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3" name="Google Shape;6713;p136"/>
          <p:cNvGrpSpPr/>
          <p:nvPr/>
        </p:nvGrpSpPr>
        <p:grpSpPr>
          <a:xfrm>
            <a:off x="7551234" y="3125979"/>
            <a:ext cx="336296" cy="339235"/>
            <a:chOff x="4464775" y="3806475"/>
            <a:chExt cx="477625" cy="481800"/>
          </a:xfrm>
        </p:grpSpPr>
        <p:sp>
          <p:nvSpPr>
            <p:cNvPr id="6714" name="Google Shape;6714;p13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3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13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13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3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3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136"/>
          <p:cNvGrpSpPr/>
          <p:nvPr/>
        </p:nvGrpSpPr>
        <p:grpSpPr>
          <a:xfrm>
            <a:off x="7974679" y="3125970"/>
            <a:ext cx="339253" cy="339253"/>
            <a:chOff x="5049725" y="3806450"/>
            <a:chExt cx="481825" cy="481825"/>
          </a:xfrm>
        </p:grpSpPr>
        <p:sp>
          <p:nvSpPr>
            <p:cNvPr id="6721" name="Google Shape;6721;p13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3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13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4" name="Google Shape;6724;p136"/>
          <p:cNvGrpSpPr/>
          <p:nvPr/>
        </p:nvGrpSpPr>
        <p:grpSpPr>
          <a:xfrm>
            <a:off x="1499932" y="3951798"/>
            <a:ext cx="339253" cy="339253"/>
            <a:chOff x="5651375" y="3806450"/>
            <a:chExt cx="481825" cy="481825"/>
          </a:xfrm>
        </p:grpSpPr>
        <p:sp>
          <p:nvSpPr>
            <p:cNvPr id="6725" name="Google Shape;6725;p13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3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3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3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36"/>
          <p:cNvGrpSpPr/>
          <p:nvPr/>
        </p:nvGrpSpPr>
        <p:grpSpPr>
          <a:xfrm>
            <a:off x="3325337" y="3953787"/>
            <a:ext cx="298503" cy="335275"/>
            <a:chOff x="6264300" y="3809300"/>
            <a:chExt cx="423950" cy="476175"/>
          </a:xfrm>
        </p:grpSpPr>
        <p:sp>
          <p:nvSpPr>
            <p:cNvPr id="6730" name="Google Shape;6730;p13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3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3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136"/>
          <p:cNvGrpSpPr/>
          <p:nvPr/>
        </p:nvGrpSpPr>
        <p:grpSpPr>
          <a:xfrm>
            <a:off x="5039841" y="3538881"/>
            <a:ext cx="340573" cy="339271"/>
            <a:chOff x="898875" y="4399275"/>
            <a:chExt cx="483700" cy="481850"/>
          </a:xfrm>
        </p:grpSpPr>
        <p:sp>
          <p:nvSpPr>
            <p:cNvPr id="6734" name="Google Shape;6734;p13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13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3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3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3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3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3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3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136"/>
          <p:cNvGrpSpPr/>
          <p:nvPr/>
        </p:nvGrpSpPr>
        <p:grpSpPr>
          <a:xfrm>
            <a:off x="5473575" y="3554133"/>
            <a:ext cx="339253" cy="308765"/>
            <a:chOff x="1492675" y="4420975"/>
            <a:chExt cx="481825" cy="438525"/>
          </a:xfrm>
        </p:grpSpPr>
        <p:sp>
          <p:nvSpPr>
            <p:cNvPr id="6743" name="Google Shape;6743;p13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3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3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3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3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136"/>
          <p:cNvGrpSpPr/>
          <p:nvPr/>
        </p:nvGrpSpPr>
        <p:grpSpPr>
          <a:xfrm>
            <a:off x="5878556" y="3539558"/>
            <a:ext cx="342580" cy="337915"/>
            <a:chOff x="2084100" y="4400250"/>
            <a:chExt cx="486550" cy="479925"/>
          </a:xfrm>
        </p:grpSpPr>
        <p:sp>
          <p:nvSpPr>
            <p:cNvPr id="6749" name="Google Shape;6749;p13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3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3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3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13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3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136"/>
          <p:cNvGrpSpPr/>
          <p:nvPr/>
        </p:nvGrpSpPr>
        <p:grpSpPr>
          <a:xfrm>
            <a:off x="6315036" y="3538907"/>
            <a:ext cx="298169" cy="339218"/>
            <a:chOff x="2707950" y="4399325"/>
            <a:chExt cx="423475" cy="481775"/>
          </a:xfrm>
        </p:grpSpPr>
        <p:sp>
          <p:nvSpPr>
            <p:cNvPr id="6756" name="Google Shape;6756;p13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3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3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3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3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3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3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13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3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3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3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3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36"/>
          <p:cNvGrpSpPr/>
          <p:nvPr/>
        </p:nvGrpSpPr>
        <p:grpSpPr>
          <a:xfrm>
            <a:off x="6744555" y="3538881"/>
            <a:ext cx="275057" cy="339271"/>
            <a:chOff x="3330525" y="4399275"/>
            <a:chExt cx="390650" cy="481850"/>
          </a:xfrm>
        </p:grpSpPr>
        <p:sp>
          <p:nvSpPr>
            <p:cNvPr id="6769" name="Google Shape;6769;p13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3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3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3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3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3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3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136"/>
          <p:cNvGrpSpPr/>
          <p:nvPr/>
        </p:nvGrpSpPr>
        <p:grpSpPr>
          <a:xfrm>
            <a:off x="7169084" y="3538890"/>
            <a:ext cx="253265" cy="339253"/>
            <a:chOff x="3938800" y="4399275"/>
            <a:chExt cx="359700" cy="481825"/>
          </a:xfrm>
        </p:grpSpPr>
        <p:sp>
          <p:nvSpPr>
            <p:cNvPr id="6777" name="Google Shape;6777;p13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3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3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3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13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2" name="Google Shape;6782;p136"/>
          <p:cNvGrpSpPr/>
          <p:nvPr/>
        </p:nvGrpSpPr>
        <p:grpSpPr>
          <a:xfrm>
            <a:off x="7639862" y="3538890"/>
            <a:ext cx="159039" cy="339253"/>
            <a:chOff x="4584850" y="4399275"/>
            <a:chExt cx="225875" cy="481825"/>
          </a:xfrm>
        </p:grpSpPr>
        <p:sp>
          <p:nvSpPr>
            <p:cNvPr id="6783" name="Google Shape;6783;p13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3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5" name="Google Shape;6785;p13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6" name="Google Shape;6786;p136"/>
          <p:cNvGrpSpPr/>
          <p:nvPr/>
        </p:nvGrpSpPr>
        <p:grpSpPr>
          <a:xfrm>
            <a:off x="1053416" y="3951795"/>
            <a:ext cx="339253" cy="339253"/>
            <a:chOff x="5642550" y="4399275"/>
            <a:chExt cx="481825" cy="481825"/>
          </a:xfrm>
        </p:grpSpPr>
        <p:sp>
          <p:nvSpPr>
            <p:cNvPr id="6787" name="Google Shape;6787;p13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13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136"/>
          <p:cNvGrpSpPr/>
          <p:nvPr/>
        </p:nvGrpSpPr>
        <p:grpSpPr>
          <a:xfrm>
            <a:off x="2854758" y="3963703"/>
            <a:ext cx="363316" cy="315437"/>
            <a:chOff x="6218300" y="4416175"/>
            <a:chExt cx="516000" cy="448000"/>
          </a:xfrm>
        </p:grpSpPr>
        <p:sp>
          <p:nvSpPr>
            <p:cNvPr id="6790" name="Google Shape;6790;p13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3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3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3" name="Google Shape;6793;p136"/>
          <p:cNvGrpSpPr/>
          <p:nvPr/>
        </p:nvGrpSpPr>
        <p:grpSpPr>
          <a:xfrm>
            <a:off x="5964792" y="3951792"/>
            <a:ext cx="339253" cy="339253"/>
            <a:chOff x="899850" y="4992125"/>
            <a:chExt cx="481825" cy="481825"/>
          </a:xfrm>
        </p:grpSpPr>
        <p:sp>
          <p:nvSpPr>
            <p:cNvPr id="6794" name="Google Shape;6794;p1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7" name="Google Shape;6797;p136"/>
          <p:cNvGrpSpPr/>
          <p:nvPr/>
        </p:nvGrpSpPr>
        <p:grpSpPr>
          <a:xfrm>
            <a:off x="5518276" y="3951792"/>
            <a:ext cx="339253" cy="339253"/>
            <a:chOff x="1492675" y="4992125"/>
            <a:chExt cx="481825" cy="481825"/>
          </a:xfrm>
        </p:grpSpPr>
        <p:sp>
          <p:nvSpPr>
            <p:cNvPr id="6798" name="Google Shape;6798;p13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3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0" name="Google Shape;6800;p136"/>
          <p:cNvGrpSpPr/>
          <p:nvPr/>
        </p:nvGrpSpPr>
        <p:grpSpPr>
          <a:xfrm>
            <a:off x="5071760" y="3951792"/>
            <a:ext cx="339253" cy="339253"/>
            <a:chOff x="2085525" y="4992125"/>
            <a:chExt cx="481825" cy="481825"/>
          </a:xfrm>
        </p:grpSpPr>
        <p:sp>
          <p:nvSpPr>
            <p:cNvPr id="6801" name="Google Shape;6801;p13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3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3" name="Google Shape;6803;p136"/>
          <p:cNvGrpSpPr/>
          <p:nvPr/>
        </p:nvGrpSpPr>
        <p:grpSpPr>
          <a:xfrm>
            <a:off x="6857983" y="3951792"/>
            <a:ext cx="339253" cy="339253"/>
            <a:chOff x="2678350" y="4992125"/>
            <a:chExt cx="481825" cy="481825"/>
          </a:xfrm>
        </p:grpSpPr>
        <p:sp>
          <p:nvSpPr>
            <p:cNvPr id="6804" name="Google Shape;6804;p13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3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3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36"/>
          <p:cNvGrpSpPr/>
          <p:nvPr/>
        </p:nvGrpSpPr>
        <p:grpSpPr>
          <a:xfrm>
            <a:off x="4625244" y="3951792"/>
            <a:ext cx="339253" cy="339253"/>
            <a:chOff x="3271200" y="4992125"/>
            <a:chExt cx="481825" cy="481825"/>
          </a:xfrm>
        </p:grpSpPr>
        <p:sp>
          <p:nvSpPr>
            <p:cNvPr id="6808" name="Google Shape;6808;p13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3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3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1" name="Google Shape;6811;p136"/>
          <p:cNvGrpSpPr/>
          <p:nvPr/>
        </p:nvGrpSpPr>
        <p:grpSpPr>
          <a:xfrm>
            <a:off x="7304499" y="3952822"/>
            <a:ext cx="339411" cy="337193"/>
            <a:chOff x="3863900" y="4993625"/>
            <a:chExt cx="482050" cy="478900"/>
          </a:xfrm>
        </p:grpSpPr>
        <p:sp>
          <p:nvSpPr>
            <p:cNvPr id="6812" name="Google Shape;6812;p13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3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3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13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6" name="Google Shape;6816;p136"/>
          <p:cNvGrpSpPr/>
          <p:nvPr/>
        </p:nvGrpSpPr>
        <p:grpSpPr>
          <a:xfrm>
            <a:off x="7751173" y="3952822"/>
            <a:ext cx="339411" cy="337193"/>
            <a:chOff x="4456725" y="4993625"/>
            <a:chExt cx="482050" cy="478900"/>
          </a:xfrm>
        </p:grpSpPr>
        <p:sp>
          <p:nvSpPr>
            <p:cNvPr id="6817" name="Google Shape;6817;p13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3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3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3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36"/>
          <p:cNvGrpSpPr/>
          <p:nvPr/>
        </p:nvGrpSpPr>
        <p:grpSpPr>
          <a:xfrm>
            <a:off x="6411308" y="3952813"/>
            <a:ext cx="339411" cy="337211"/>
            <a:chOff x="5049575" y="4993600"/>
            <a:chExt cx="482050" cy="478925"/>
          </a:xfrm>
        </p:grpSpPr>
        <p:sp>
          <p:nvSpPr>
            <p:cNvPr id="6822" name="Google Shape;6822;p13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3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3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3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6" name="Google Shape;6826;p13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a:solidFill>
                  <a:srgbClr val="FFFFFF"/>
                </a:solidFill>
              </a:rPr>
              <a:t>You can</a:t>
            </a:r>
            <a:r>
              <a:rPr lang="en-GB" sz="1100">
                <a:solidFill>
                  <a:srgbClr val="435D74"/>
                </a:solidFill>
              </a:rPr>
              <a:t> </a:t>
            </a:r>
            <a:r>
              <a:rPr lang="en-GB" sz="1100">
                <a:solidFill>
                  <a:srgbClr val="869FB2"/>
                </a:solidFill>
              </a:rPr>
              <a:t>resize</a:t>
            </a:r>
            <a:r>
              <a:rPr lang="en-GB" sz="1100">
                <a:solidFill>
                  <a:srgbClr val="435D74"/>
                </a:solidFill>
              </a:rPr>
              <a:t> </a:t>
            </a:r>
            <a:r>
              <a:rPr lang="en-GB"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GB" sz="1100">
                <a:solidFill>
                  <a:srgbClr val="FFFFFF"/>
                </a:solidFill>
              </a:rPr>
              <a:t>You can </a:t>
            </a:r>
            <a:r>
              <a:rPr lang="en-GB" sz="1100">
                <a:solidFill>
                  <a:srgbClr val="869FB2"/>
                </a:solidFill>
              </a:rPr>
              <a:t>change the stroke and fill color</a:t>
            </a:r>
            <a:r>
              <a:rPr lang="en-GB" sz="1100">
                <a:solidFill>
                  <a:srgbClr val="FFFFFF"/>
                </a:solidFill>
              </a:rPr>
              <a:t>; just select the icon and click on the</a:t>
            </a:r>
            <a:r>
              <a:rPr lang="en-GB" sz="1100">
                <a:solidFill>
                  <a:srgbClr val="435D74"/>
                </a:solidFill>
              </a:rPr>
              <a:t> </a:t>
            </a:r>
            <a:r>
              <a:rPr lang="en-GB" sz="1100">
                <a:solidFill>
                  <a:srgbClr val="869FB2"/>
                </a:solidFill>
              </a:rPr>
              <a:t>paint bucket/pen</a:t>
            </a:r>
            <a:r>
              <a:rPr lang="en-GB"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GB" sz="1100">
                <a:solidFill>
                  <a:srgbClr val="FFFFFF"/>
                </a:solidFill>
              </a:rPr>
              <a:t>In Google Slides, you can also use </a:t>
            </a:r>
            <a:r>
              <a:rPr lang="en-GB" sz="1100">
                <a:solidFill>
                  <a:schemeClr val="hlink"/>
                </a:solidFill>
                <a:uFill>
                  <a:noFill/>
                </a:uFill>
                <a:hlinkClick r:id="rId1"/>
              </a:rPr>
              <a:t>Flaticon’s extension</a:t>
            </a:r>
            <a:r>
              <a:rPr lang="en-GB" sz="1100">
                <a:solidFill>
                  <a:srgbClr val="FFFFFF"/>
                </a:solidFill>
              </a:rPr>
              <a:t>, allowing you to customize and add even more icons.</a:t>
            </a:r>
            <a:br>
              <a:rPr lang="en-GB" sz="1100">
                <a:solidFill>
                  <a:srgbClr val="435D74"/>
                </a:solidFill>
              </a:rPr>
            </a:br>
            <a:endParaRPr sz="1100">
              <a:solidFill>
                <a:srgbClr val="435D74"/>
              </a:solidFill>
            </a:endParaRPr>
          </a:p>
        </p:txBody>
      </p:sp>
      <p:sp>
        <p:nvSpPr>
          <p:cNvPr id="6827" name="Google Shape;6827;p13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...and our sets of editable icons</a:t>
            </a:r>
            <a:endParaRPr lang="en-GB">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1"/>
        <p:cNvGrpSpPr/>
        <p:nvPr/>
      </p:nvGrpSpPr>
      <p:grpSpPr>
        <a:xfrm>
          <a:off x="0" y="0"/>
          <a:ext cx="0" cy="0"/>
          <a:chOff x="0" y="0"/>
          <a:chExt cx="0" cy="0"/>
        </a:xfrm>
      </p:grpSpPr>
      <p:grpSp>
        <p:nvGrpSpPr>
          <p:cNvPr id="6832" name="Google Shape;6832;p137"/>
          <p:cNvGrpSpPr/>
          <p:nvPr/>
        </p:nvGrpSpPr>
        <p:grpSpPr>
          <a:xfrm>
            <a:off x="876361" y="1308054"/>
            <a:ext cx="322099" cy="370529"/>
            <a:chOff x="-42971725" y="3217825"/>
            <a:chExt cx="275675" cy="317125"/>
          </a:xfrm>
        </p:grpSpPr>
        <p:sp>
          <p:nvSpPr>
            <p:cNvPr id="6833" name="Google Shape;6833;p13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4" name="Google Shape;6834;p13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5" name="Google Shape;6835;p13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6" name="Google Shape;6836;p137"/>
          <p:cNvGrpSpPr/>
          <p:nvPr/>
        </p:nvGrpSpPr>
        <p:grpSpPr>
          <a:xfrm>
            <a:off x="848276" y="1776710"/>
            <a:ext cx="378270" cy="337551"/>
            <a:chOff x="-42996150" y="3612600"/>
            <a:chExt cx="323750" cy="288900"/>
          </a:xfrm>
        </p:grpSpPr>
        <p:sp>
          <p:nvSpPr>
            <p:cNvPr id="6837" name="Google Shape;6837;p13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13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13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0" name="Google Shape;6840;p137"/>
          <p:cNvGrpSpPr/>
          <p:nvPr/>
        </p:nvGrpSpPr>
        <p:grpSpPr>
          <a:xfrm>
            <a:off x="851036" y="2186080"/>
            <a:ext cx="372749" cy="370909"/>
            <a:chOff x="-42994575" y="3950300"/>
            <a:chExt cx="319025" cy="317450"/>
          </a:xfrm>
        </p:grpSpPr>
        <p:sp>
          <p:nvSpPr>
            <p:cNvPr id="6841" name="Google Shape;6841;p13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13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3" name="Google Shape;6843;p13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4" name="Google Shape;6844;p137"/>
          <p:cNvGrpSpPr/>
          <p:nvPr/>
        </p:nvGrpSpPr>
        <p:grpSpPr>
          <a:xfrm>
            <a:off x="3004431" y="1332912"/>
            <a:ext cx="371785" cy="370879"/>
            <a:chOff x="-41111350" y="3239100"/>
            <a:chExt cx="318200" cy="317425"/>
          </a:xfrm>
        </p:grpSpPr>
        <p:sp>
          <p:nvSpPr>
            <p:cNvPr id="6845" name="Google Shape;6845;p13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13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13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13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9" name="Google Shape;6849;p137"/>
          <p:cNvGrpSpPr/>
          <p:nvPr/>
        </p:nvGrpSpPr>
        <p:grpSpPr>
          <a:xfrm>
            <a:off x="3000751" y="1768444"/>
            <a:ext cx="379146" cy="370967"/>
            <a:chOff x="-41117650" y="3605525"/>
            <a:chExt cx="324500" cy="317500"/>
          </a:xfrm>
        </p:grpSpPr>
        <p:sp>
          <p:nvSpPr>
            <p:cNvPr id="6850" name="Google Shape;6850;p13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13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13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53" name="Google Shape;6853;p13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54" name="Google Shape;6854;p137"/>
          <p:cNvGrpSpPr/>
          <p:nvPr/>
        </p:nvGrpSpPr>
        <p:grpSpPr>
          <a:xfrm>
            <a:off x="1827005" y="2659967"/>
            <a:ext cx="216271" cy="371814"/>
            <a:chOff x="-39205300" y="3220175"/>
            <a:chExt cx="185100" cy="318225"/>
          </a:xfrm>
        </p:grpSpPr>
        <p:sp>
          <p:nvSpPr>
            <p:cNvPr id="6855" name="Google Shape;6855;p13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13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7" name="Google Shape;6857;p137"/>
          <p:cNvGrpSpPr/>
          <p:nvPr/>
        </p:nvGrpSpPr>
        <p:grpSpPr>
          <a:xfrm>
            <a:off x="1792533" y="3120038"/>
            <a:ext cx="300016" cy="369273"/>
            <a:chOff x="-39248625" y="3588600"/>
            <a:chExt cx="256775" cy="316050"/>
          </a:xfrm>
        </p:grpSpPr>
        <p:sp>
          <p:nvSpPr>
            <p:cNvPr id="6858" name="Google Shape;6858;p1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1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60" name="Google Shape;6860;p13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13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62" name="Google Shape;6862;p137"/>
          <p:cNvGrpSpPr/>
          <p:nvPr/>
        </p:nvGrpSpPr>
        <p:grpSpPr>
          <a:xfrm>
            <a:off x="1243246" y="1308054"/>
            <a:ext cx="429504" cy="370879"/>
            <a:chOff x="-42651700" y="3217825"/>
            <a:chExt cx="367600" cy="317425"/>
          </a:xfrm>
        </p:grpSpPr>
        <p:sp>
          <p:nvSpPr>
            <p:cNvPr id="6863" name="Google Shape;6863;p13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13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13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13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7" name="Google Shape;6867;p137"/>
          <p:cNvGrpSpPr/>
          <p:nvPr/>
        </p:nvGrpSpPr>
        <p:grpSpPr>
          <a:xfrm>
            <a:off x="1278678" y="1747704"/>
            <a:ext cx="358640" cy="363226"/>
            <a:chOff x="-42617300" y="3587775"/>
            <a:chExt cx="306950" cy="310875"/>
          </a:xfrm>
        </p:grpSpPr>
        <p:sp>
          <p:nvSpPr>
            <p:cNvPr id="6868" name="Google Shape;6868;p13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13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70" name="Google Shape;6870;p13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71" name="Google Shape;6871;p137"/>
          <p:cNvGrpSpPr/>
          <p:nvPr/>
        </p:nvGrpSpPr>
        <p:grpSpPr>
          <a:xfrm>
            <a:off x="3450506" y="1332445"/>
            <a:ext cx="376926" cy="370324"/>
            <a:chOff x="-40748275" y="3238700"/>
            <a:chExt cx="322600" cy="316950"/>
          </a:xfrm>
        </p:grpSpPr>
        <p:sp>
          <p:nvSpPr>
            <p:cNvPr id="6872" name="Google Shape;6872;p13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13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13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13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6" name="Google Shape;6876;p13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7" name="Google Shape;6877;p13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8" name="Google Shape;6878;p137"/>
          <p:cNvGrpSpPr/>
          <p:nvPr/>
        </p:nvGrpSpPr>
        <p:grpSpPr>
          <a:xfrm>
            <a:off x="3453062" y="1800429"/>
            <a:ext cx="371814" cy="338690"/>
            <a:chOff x="-40745125" y="3632900"/>
            <a:chExt cx="318225" cy="289875"/>
          </a:xfrm>
        </p:grpSpPr>
        <p:sp>
          <p:nvSpPr>
            <p:cNvPr id="6879" name="Google Shape;6879;p13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13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13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2" name="Google Shape;6882;p13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3" name="Google Shape;6883;p13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13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13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6" name="Google Shape;6886;p137"/>
          <p:cNvGrpSpPr/>
          <p:nvPr/>
        </p:nvGrpSpPr>
        <p:grpSpPr>
          <a:xfrm>
            <a:off x="3457209" y="2211639"/>
            <a:ext cx="363518" cy="370178"/>
            <a:chOff x="-40742750" y="3972175"/>
            <a:chExt cx="311125" cy="316825"/>
          </a:xfrm>
        </p:grpSpPr>
        <p:sp>
          <p:nvSpPr>
            <p:cNvPr id="6887" name="Google Shape;6887;p13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8" name="Google Shape;6888;p13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9" name="Google Shape;6889;p137"/>
          <p:cNvGrpSpPr/>
          <p:nvPr/>
        </p:nvGrpSpPr>
        <p:grpSpPr>
          <a:xfrm>
            <a:off x="2239871" y="2661807"/>
            <a:ext cx="266892" cy="369974"/>
            <a:chOff x="-38860325" y="3221750"/>
            <a:chExt cx="228425" cy="316650"/>
          </a:xfrm>
        </p:grpSpPr>
        <p:sp>
          <p:nvSpPr>
            <p:cNvPr id="6890" name="Google Shape;6890;p13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13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2" name="Google Shape;6892;p13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3" name="Google Shape;6893;p13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4" name="Google Shape;6894;p137"/>
          <p:cNvGrpSpPr/>
          <p:nvPr/>
        </p:nvGrpSpPr>
        <p:grpSpPr>
          <a:xfrm>
            <a:off x="2190678" y="3123864"/>
            <a:ext cx="380081" cy="367111"/>
            <a:chOff x="-38905225" y="3591875"/>
            <a:chExt cx="325300" cy="314200"/>
          </a:xfrm>
        </p:grpSpPr>
        <p:sp>
          <p:nvSpPr>
            <p:cNvPr id="6895" name="Google Shape;6895;p13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6" name="Google Shape;6896;p13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13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98" name="Google Shape;6898;p13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99" name="Google Shape;6899;p137"/>
          <p:cNvGrpSpPr/>
          <p:nvPr/>
        </p:nvGrpSpPr>
        <p:grpSpPr>
          <a:xfrm>
            <a:off x="3997427" y="3108944"/>
            <a:ext cx="290815" cy="369740"/>
            <a:chOff x="-37370925" y="3579105"/>
            <a:chExt cx="248900" cy="316450"/>
          </a:xfrm>
        </p:grpSpPr>
        <p:sp>
          <p:nvSpPr>
            <p:cNvPr id="6900" name="Google Shape;6900;p13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13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02" name="Google Shape;6902;p13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3" name="Google Shape;6903;p13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04" name="Google Shape;6904;p137"/>
          <p:cNvGrpSpPr/>
          <p:nvPr/>
        </p:nvGrpSpPr>
        <p:grpSpPr>
          <a:xfrm>
            <a:off x="1690803" y="2187015"/>
            <a:ext cx="371814" cy="369974"/>
            <a:chOff x="-42259725" y="3951100"/>
            <a:chExt cx="318225" cy="316650"/>
          </a:xfrm>
        </p:grpSpPr>
        <p:sp>
          <p:nvSpPr>
            <p:cNvPr id="6905" name="Google Shape;6905;p13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6" name="Google Shape;6906;p13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7" name="Google Shape;6907;p137"/>
          <p:cNvGrpSpPr/>
          <p:nvPr/>
        </p:nvGrpSpPr>
        <p:grpSpPr>
          <a:xfrm>
            <a:off x="3889164" y="1366036"/>
            <a:ext cx="370879" cy="337755"/>
            <a:chOff x="-40378075" y="3267450"/>
            <a:chExt cx="317425" cy="289075"/>
          </a:xfrm>
        </p:grpSpPr>
        <p:sp>
          <p:nvSpPr>
            <p:cNvPr id="6908" name="Google Shape;6908;p13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13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13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1" name="Google Shape;6911;p13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2" name="Google Shape;6912;p137"/>
          <p:cNvGrpSpPr/>
          <p:nvPr/>
        </p:nvGrpSpPr>
        <p:grpSpPr>
          <a:xfrm>
            <a:off x="3892830" y="1767304"/>
            <a:ext cx="363548" cy="369974"/>
            <a:chOff x="-40372575" y="3604550"/>
            <a:chExt cx="311150" cy="316650"/>
          </a:xfrm>
        </p:grpSpPr>
        <p:sp>
          <p:nvSpPr>
            <p:cNvPr id="6913" name="Google Shape;6913;p13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13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13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16" name="Google Shape;6916;p13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17" name="Google Shape;6917;p137"/>
          <p:cNvGrpSpPr/>
          <p:nvPr/>
        </p:nvGrpSpPr>
        <p:grpSpPr>
          <a:xfrm>
            <a:off x="2616780" y="2659967"/>
            <a:ext cx="399038" cy="372165"/>
            <a:chOff x="-38542250" y="3220175"/>
            <a:chExt cx="341525" cy="318525"/>
          </a:xfrm>
        </p:grpSpPr>
        <p:sp>
          <p:nvSpPr>
            <p:cNvPr id="6918" name="Google Shape;6918;p13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13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13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1" name="Google Shape;6921;p137"/>
          <p:cNvGrpSpPr/>
          <p:nvPr/>
        </p:nvGrpSpPr>
        <p:grpSpPr>
          <a:xfrm>
            <a:off x="2638712" y="3119337"/>
            <a:ext cx="369974" cy="369068"/>
            <a:chOff x="-38537400" y="3588000"/>
            <a:chExt cx="316650" cy="315875"/>
          </a:xfrm>
        </p:grpSpPr>
        <p:sp>
          <p:nvSpPr>
            <p:cNvPr id="6922" name="Google Shape;6922;p13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13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13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13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6" name="Google Shape;6926;p137"/>
          <p:cNvGrpSpPr/>
          <p:nvPr/>
        </p:nvGrpSpPr>
        <p:grpSpPr>
          <a:xfrm>
            <a:off x="2637792" y="3576866"/>
            <a:ext cx="371814" cy="369974"/>
            <a:chOff x="-38538975" y="3954250"/>
            <a:chExt cx="318225" cy="316650"/>
          </a:xfrm>
        </p:grpSpPr>
        <p:sp>
          <p:nvSpPr>
            <p:cNvPr id="6927" name="Google Shape;6927;p13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13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137"/>
          <p:cNvGrpSpPr/>
          <p:nvPr/>
        </p:nvGrpSpPr>
        <p:grpSpPr>
          <a:xfrm>
            <a:off x="3955104" y="3571793"/>
            <a:ext cx="375465" cy="371814"/>
            <a:chOff x="-37385100" y="3949908"/>
            <a:chExt cx="321350" cy="318225"/>
          </a:xfrm>
        </p:grpSpPr>
        <p:sp>
          <p:nvSpPr>
            <p:cNvPr id="6930" name="Google Shape;6930;p13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13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2" name="Google Shape;6932;p137"/>
          <p:cNvGrpSpPr/>
          <p:nvPr/>
        </p:nvGrpSpPr>
        <p:grpSpPr>
          <a:xfrm>
            <a:off x="2130763" y="1307353"/>
            <a:ext cx="370909" cy="370675"/>
            <a:chOff x="-41895050" y="3217225"/>
            <a:chExt cx="317450" cy="317250"/>
          </a:xfrm>
        </p:grpSpPr>
        <p:sp>
          <p:nvSpPr>
            <p:cNvPr id="6933" name="Google Shape;6933;p13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13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13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13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13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8" name="Google Shape;6938;p137"/>
          <p:cNvGrpSpPr/>
          <p:nvPr/>
        </p:nvGrpSpPr>
        <p:grpSpPr>
          <a:xfrm>
            <a:off x="2130310" y="1744287"/>
            <a:ext cx="371814" cy="369974"/>
            <a:chOff x="-41893475" y="3584850"/>
            <a:chExt cx="318225" cy="316650"/>
          </a:xfrm>
        </p:grpSpPr>
        <p:sp>
          <p:nvSpPr>
            <p:cNvPr id="6939" name="Google Shape;6939;p13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13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13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13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43" name="Google Shape;6943;p13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4" name="Google Shape;6944;p13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45" name="Google Shape;6945;p137"/>
          <p:cNvGrpSpPr/>
          <p:nvPr/>
        </p:nvGrpSpPr>
        <p:grpSpPr>
          <a:xfrm>
            <a:off x="900338" y="3139579"/>
            <a:ext cx="337522" cy="370909"/>
            <a:chOff x="-39998250" y="3605325"/>
            <a:chExt cx="288875" cy="317450"/>
          </a:xfrm>
        </p:grpSpPr>
        <p:sp>
          <p:nvSpPr>
            <p:cNvPr id="6946" name="Google Shape;6946;p13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13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137"/>
          <p:cNvGrpSpPr/>
          <p:nvPr/>
        </p:nvGrpSpPr>
        <p:grpSpPr>
          <a:xfrm>
            <a:off x="884112" y="3598043"/>
            <a:ext cx="369974" cy="369945"/>
            <a:chOff x="-40011050" y="3972375"/>
            <a:chExt cx="316650" cy="316625"/>
          </a:xfrm>
        </p:grpSpPr>
        <p:sp>
          <p:nvSpPr>
            <p:cNvPr id="6949" name="Google Shape;6949;p13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13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1" name="Google Shape;6951;p137"/>
          <p:cNvGrpSpPr/>
          <p:nvPr/>
        </p:nvGrpSpPr>
        <p:grpSpPr>
          <a:xfrm>
            <a:off x="3116043" y="2662742"/>
            <a:ext cx="266921" cy="369039"/>
            <a:chOff x="-38129425" y="3222550"/>
            <a:chExt cx="228450" cy="315850"/>
          </a:xfrm>
        </p:grpSpPr>
        <p:sp>
          <p:nvSpPr>
            <p:cNvPr id="6952" name="Google Shape;6952;p13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3" name="Google Shape;6953;p13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4" name="Google Shape;6954;p137"/>
          <p:cNvGrpSpPr/>
          <p:nvPr/>
        </p:nvGrpSpPr>
        <p:grpSpPr>
          <a:xfrm>
            <a:off x="3071012" y="3119337"/>
            <a:ext cx="371785" cy="369974"/>
            <a:chOff x="-38172725" y="3588000"/>
            <a:chExt cx="318200" cy="316650"/>
          </a:xfrm>
        </p:grpSpPr>
        <p:sp>
          <p:nvSpPr>
            <p:cNvPr id="6955" name="Google Shape;6955;p13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13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13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13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9" name="Google Shape;6959;p13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0" name="Google Shape;6960;p13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13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13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3" name="Google Shape;6963;p137"/>
          <p:cNvGrpSpPr/>
          <p:nvPr/>
        </p:nvGrpSpPr>
        <p:grpSpPr>
          <a:xfrm>
            <a:off x="3146914" y="3577772"/>
            <a:ext cx="219981" cy="369974"/>
            <a:chOff x="-38109725" y="3955025"/>
            <a:chExt cx="188275" cy="316650"/>
          </a:xfrm>
        </p:grpSpPr>
        <p:sp>
          <p:nvSpPr>
            <p:cNvPr id="6964" name="Google Shape;6964;p13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13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66" name="Google Shape;6966;p13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67" name="Google Shape;6967;p137"/>
          <p:cNvGrpSpPr/>
          <p:nvPr/>
        </p:nvGrpSpPr>
        <p:grpSpPr>
          <a:xfrm>
            <a:off x="2562313" y="1309193"/>
            <a:ext cx="373654" cy="369068"/>
            <a:chOff x="-41530375" y="3218800"/>
            <a:chExt cx="319800" cy="315875"/>
          </a:xfrm>
        </p:grpSpPr>
        <p:sp>
          <p:nvSpPr>
            <p:cNvPr id="6968" name="Google Shape;6968;p13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9" name="Google Shape;6969;p13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0" name="Google Shape;6970;p137"/>
          <p:cNvGrpSpPr/>
          <p:nvPr/>
        </p:nvGrpSpPr>
        <p:grpSpPr>
          <a:xfrm>
            <a:off x="2564607" y="1824351"/>
            <a:ext cx="369068" cy="289004"/>
            <a:chOff x="-41526450" y="3653375"/>
            <a:chExt cx="315875" cy="247350"/>
          </a:xfrm>
        </p:grpSpPr>
        <p:sp>
          <p:nvSpPr>
            <p:cNvPr id="6971" name="Google Shape;6971;p13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13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3" name="Google Shape;6973;p137"/>
          <p:cNvGrpSpPr/>
          <p:nvPr/>
        </p:nvGrpSpPr>
        <p:grpSpPr>
          <a:xfrm>
            <a:off x="2565994" y="2187015"/>
            <a:ext cx="366293" cy="369974"/>
            <a:chOff x="-41526450" y="3951100"/>
            <a:chExt cx="313500" cy="316650"/>
          </a:xfrm>
        </p:grpSpPr>
        <p:sp>
          <p:nvSpPr>
            <p:cNvPr id="6974" name="Google Shape;6974;p13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5" name="Google Shape;6975;p13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6" name="Google Shape;6976;p13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7" name="Google Shape;6977;p137"/>
          <p:cNvGrpSpPr/>
          <p:nvPr/>
        </p:nvGrpSpPr>
        <p:grpSpPr>
          <a:xfrm>
            <a:off x="1331249" y="2681144"/>
            <a:ext cx="339595" cy="371814"/>
            <a:chOff x="-39625900" y="3238300"/>
            <a:chExt cx="290650" cy="318225"/>
          </a:xfrm>
        </p:grpSpPr>
        <p:sp>
          <p:nvSpPr>
            <p:cNvPr id="6978" name="Google Shape;6978;p13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9" name="Google Shape;6979;p13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80" name="Google Shape;6980;p13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81" name="Google Shape;6981;p137"/>
          <p:cNvGrpSpPr/>
          <p:nvPr/>
        </p:nvGrpSpPr>
        <p:grpSpPr>
          <a:xfrm>
            <a:off x="1325300" y="3597605"/>
            <a:ext cx="366293" cy="370441"/>
            <a:chOff x="-39647175" y="3972000"/>
            <a:chExt cx="313500" cy="317050"/>
          </a:xfrm>
        </p:grpSpPr>
        <p:sp>
          <p:nvSpPr>
            <p:cNvPr id="6982" name="Google Shape;6982;p13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13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13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5" name="Google Shape;6985;p137"/>
          <p:cNvGrpSpPr/>
          <p:nvPr/>
        </p:nvGrpSpPr>
        <p:grpSpPr>
          <a:xfrm>
            <a:off x="3494427" y="2661603"/>
            <a:ext cx="375495" cy="370879"/>
            <a:chOff x="-37808850" y="3221575"/>
            <a:chExt cx="321375" cy="317425"/>
          </a:xfrm>
        </p:grpSpPr>
        <p:sp>
          <p:nvSpPr>
            <p:cNvPr id="6986" name="Google Shape;6986;p13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7" name="Google Shape;6987;p13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8" name="Google Shape;6988;p137"/>
          <p:cNvGrpSpPr/>
          <p:nvPr/>
        </p:nvGrpSpPr>
        <p:grpSpPr>
          <a:xfrm>
            <a:off x="3503201" y="3183634"/>
            <a:ext cx="372749" cy="241158"/>
            <a:chOff x="-37806500" y="3643030"/>
            <a:chExt cx="319025" cy="206400"/>
          </a:xfrm>
        </p:grpSpPr>
        <p:sp>
          <p:nvSpPr>
            <p:cNvPr id="6989" name="Google Shape;6989;p13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13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1" name="Google Shape;6991;p137"/>
          <p:cNvGrpSpPr/>
          <p:nvPr/>
        </p:nvGrpSpPr>
        <p:grpSpPr>
          <a:xfrm>
            <a:off x="3505508" y="3575931"/>
            <a:ext cx="368134" cy="371814"/>
            <a:chOff x="-37804925" y="3953450"/>
            <a:chExt cx="315075" cy="318225"/>
          </a:xfrm>
        </p:grpSpPr>
        <p:sp>
          <p:nvSpPr>
            <p:cNvPr id="6992" name="Google Shape;6992;p13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13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4" name="Google Shape;6994;p13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95" name="Google Shape;6995;p13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96" name="Google Shape;6996;p137"/>
          <p:cNvGrpSpPr/>
          <p:nvPr/>
        </p:nvGrpSpPr>
        <p:grpSpPr>
          <a:xfrm>
            <a:off x="4860977" y="1328538"/>
            <a:ext cx="355663" cy="308725"/>
            <a:chOff x="-28462125" y="3199700"/>
            <a:chExt cx="298550" cy="259150"/>
          </a:xfrm>
        </p:grpSpPr>
        <p:sp>
          <p:nvSpPr>
            <p:cNvPr id="6997" name="Google Shape;6997;p13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13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13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0" name="Google Shape;7000;p137"/>
          <p:cNvGrpSpPr/>
          <p:nvPr/>
        </p:nvGrpSpPr>
        <p:grpSpPr>
          <a:xfrm>
            <a:off x="4861930" y="1763228"/>
            <a:ext cx="353757" cy="352833"/>
            <a:chOff x="-28461325" y="3545475"/>
            <a:chExt cx="296950" cy="296175"/>
          </a:xfrm>
        </p:grpSpPr>
        <p:sp>
          <p:nvSpPr>
            <p:cNvPr id="7001" name="Google Shape;7001;p13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2" name="Google Shape;7002;p13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13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13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5" name="Google Shape;7005;p13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6" name="Google Shape;7006;p13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7" name="Google Shape;7007;p137"/>
          <p:cNvGrpSpPr/>
          <p:nvPr/>
        </p:nvGrpSpPr>
        <p:grpSpPr>
          <a:xfrm>
            <a:off x="4858162" y="2213272"/>
            <a:ext cx="361292" cy="352803"/>
            <a:chOff x="-28463700" y="3914875"/>
            <a:chExt cx="303275" cy="296150"/>
          </a:xfrm>
        </p:grpSpPr>
        <p:sp>
          <p:nvSpPr>
            <p:cNvPr id="7008" name="Google Shape;7008;p13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13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0" name="Google Shape;7010;p137"/>
          <p:cNvGrpSpPr/>
          <p:nvPr/>
        </p:nvGrpSpPr>
        <p:grpSpPr>
          <a:xfrm>
            <a:off x="7092947" y="1369355"/>
            <a:ext cx="351880" cy="227092"/>
            <a:chOff x="-26573400" y="3224125"/>
            <a:chExt cx="295375" cy="190625"/>
          </a:xfrm>
        </p:grpSpPr>
        <p:sp>
          <p:nvSpPr>
            <p:cNvPr id="7011" name="Google Shape;7011;p13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2" name="Google Shape;7012;p13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3" name="Google Shape;7013;p137"/>
          <p:cNvGrpSpPr/>
          <p:nvPr/>
        </p:nvGrpSpPr>
        <p:grpSpPr>
          <a:xfrm>
            <a:off x="7092947" y="1763690"/>
            <a:ext cx="351880" cy="351910"/>
            <a:chOff x="-26573400" y="3546250"/>
            <a:chExt cx="295375" cy="295400"/>
          </a:xfrm>
        </p:grpSpPr>
        <p:sp>
          <p:nvSpPr>
            <p:cNvPr id="7014" name="Google Shape;7014;p13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13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13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13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13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9" name="Google Shape;7019;p137"/>
          <p:cNvGrpSpPr/>
          <p:nvPr/>
        </p:nvGrpSpPr>
        <p:grpSpPr>
          <a:xfrm>
            <a:off x="7081228" y="2213599"/>
            <a:ext cx="375319" cy="352148"/>
            <a:chOff x="-26583625" y="3917025"/>
            <a:chExt cx="315050" cy="295600"/>
          </a:xfrm>
        </p:grpSpPr>
        <p:sp>
          <p:nvSpPr>
            <p:cNvPr id="7020" name="Google Shape;7020;p13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13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13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13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24" name="Google Shape;7024;p13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25" name="Google Shape;7025;p137"/>
          <p:cNvGrpSpPr/>
          <p:nvPr/>
        </p:nvGrpSpPr>
        <p:grpSpPr>
          <a:xfrm>
            <a:off x="5779742" y="3172629"/>
            <a:ext cx="289039" cy="352833"/>
            <a:chOff x="-24694925" y="3518700"/>
            <a:chExt cx="242625" cy="296175"/>
          </a:xfrm>
        </p:grpSpPr>
        <p:sp>
          <p:nvSpPr>
            <p:cNvPr id="7026" name="Google Shape;7026;p13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13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13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13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0" name="Google Shape;7030;p137"/>
          <p:cNvGrpSpPr/>
          <p:nvPr/>
        </p:nvGrpSpPr>
        <p:grpSpPr>
          <a:xfrm>
            <a:off x="5779280" y="3622657"/>
            <a:ext cx="289962" cy="352833"/>
            <a:chOff x="-24709100" y="3888875"/>
            <a:chExt cx="243400" cy="296175"/>
          </a:xfrm>
        </p:grpSpPr>
        <p:sp>
          <p:nvSpPr>
            <p:cNvPr id="7031" name="Google Shape;7031;p13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13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13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4" name="Google Shape;7034;p137"/>
          <p:cNvGrpSpPr/>
          <p:nvPr/>
        </p:nvGrpSpPr>
        <p:grpSpPr>
          <a:xfrm>
            <a:off x="7979280" y="2695320"/>
            <a:ext cx="356556" cy="349557"/>
            <a:chOff x="-22863675" y="3131775"/>
            <a:chExt cx="299300" cy="293425"/>
          </a:xfrm>
        </p:grpSpPr>
        <p:sp>
          <p:nvSpPr>
            <p:cNvPr id="7035" name="Google Shape;7035;p13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13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13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8" name="Google Shape;7038;p137"/>
          <p:cNvGrpSpPr/>
          <p:nvPr/>
        </p:nvGrpSpPr>
        <p:grpSpPr>
          <a:xfrm>
            <a:off x="5322144" y="1306499"/>
            <a:ext cx="310602" cy="352803"/>
            <a:chOff x="-28069875" y="3175300"/>
            <a:chExt cx="260725" cy="296150"/>
          </a:xfrm>
        </p:grpSpPr>
        <p:sp>
          <p:nvSpPr>
            <p:cNvPr id="7039" name="Google Shape;7039;p13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13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13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13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13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13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13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13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13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48" name="Google Shape;7048;p13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49" name="Google Shape;7049;p137"/>
          <p:cNvGrpSpPr/>
          <p:nvPr/>
        </p:nvGrpSpPr>
        <p:grpSpPr>
          <a:xfrm>
            <a:off x="5363423" y="2213733"/>
            <a:ext cx="228045" cy="351880"/>
            <a:chOff x="-28032075" y="3916450"/>
            <a:chExt cx="191425" cy="295375"/>
          </a:xfrm>
        </p:grpSpPr>
        <p:sp>
          <p:nvSpPr>
            <p:cNvPr id="7050" name="Google Shape;7050;p13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13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13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3" name="Google Shape;7053;p137"/>
          <p:cNvGrpSpPr/>
          <p:nvPr/>
        </p:nvGrpSpPr>
        <p:grpSpPr>
          <a:xfrm>
            <a:off x="7528769" y="1306484"/>
            <a:ext cx="352833" cy="352833"/>
            <a:chOff x="-26201650" y="3176075"/>
            <a:chExt cx="296175" cy="296175"/>
          </a:xfrm>
        </p:grpSpPr>
        <p:sp>
          <p:nvSpPr>
            <p:cNvPr id="7054" name="Google Shape;7054;p13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13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137"/>
          <p:cNvGrpSpPr/>
          <p:nvPr/>
        </p:nvGrpSpPr>
        <p:grpSpPr>
          <a:xfrm>
            <a:off x="7528293" y="1763705"/>
            <a:ext cx="353786" cy="351880"/>
            <a:chOff x="-26204800" y="3547050"/>
            <a:chExt cx="296975" cy="295375"/>
          </a:xfrm>
        </p:grpSpPr>
        <p:sp>
          <p:nvSpPr>
            <p:cNvPr id="7057" name="Google Shape;7057;p13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13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59" name="Google Shape;7059;p13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60" name="Google Shape;7060;p137"/>
          <p:cNvGrpSpPr/>
          <p:nvPr/>
        </p:nvGrpSpPr>
        <p:grpSpPr>
          <a:xfrm>
            <a:off x="6199548" y="2693683"/>
            <a:ext cx="345328" cy="352833"/>
            <a:chOff x="-24353875" y="3147725"/>
            <a:chExt cx="289875" cy="296175"/>
          </a:xfrm>
        </p:grpSpPr>
        <p:sp>
          <p:nvSpPr>
            <p:cNvPr id="7061" name="Google Shape;7061;p13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13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3" name="Google Shape;7063;p137"/>
          <p:cNvGrpSpPr/>
          <p:nvPr/>
        </p:nvGrpSpPr>
        <p:grpSpPr>
          <a:xfrm>
            <a:off x="6207530" y="3173090"/>
            <a:ext cx="329365" cy="351910"/>
            <a:chOff x="-24344425" y="3519475"/>
            <a:chExt cx="276475" cy="295400"/>
          </a:xfrm>
        </p:grpSpPr>
        <p:sp>
          <p:nvSpPr>
            <p:cNvPr id="7064" name="Google Shape;7064;p13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13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6" name="Google Shape;7066;p137"/>
          <p:cNvGrpSpPr/>
          <p:nvPr/>
        </p:nvGrpSpPr>
        <p:grpSpPr>
          <a:xfrm>
            <a:off x="6197210" y="3625010"/>
            <a:ext cx="350004" cy="348128"/>
            <a:chOff x="-24353075" y="3891250"/>
            <a:chExt cx="293800" cy="292225"/>
          </a:xfrm>
        </p:grpSpPr>
        <p:sp>
          <p:nvSpPr>
            <p:cNvPr id="7067" name="Google Shape;7067;p13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13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9" name="Google Shape;7069;p137"/>
          <p:cNvGrpSpPr/>
          <p:nvPr/>
        </p:nvGrpSpPr>
        <p:grpSpPr>
          <a:xfrm>
            <a:off x="7980681" y="3173313"/>
            <a:ext cx="353757" cy="351463"/>
            <a:chOff x="-22845575" y="3504075"/>
            <a:chExt cx="296950" cy="295025"/>
          </a:xfrm>
        </p:grpSpPr>
        <p:sp>
          <p:nvSpPr>
            <p:cNvPr id="7070" name="Google Shape;7070;p13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1" name="Google Shape;7071;p13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2" name="Google Shape;7072;p137"/>
          <p:cNvGrpSpPr/>
          <p:nvPr/>
        </p:nvGrpSpPr>
        <p:grpSpPr>
          <a:xfrm>
            <a:off x="5773862" y="1306961"/>
            <a:ext cx="299344" cy="351880"/>
            <a:chOff x="-27691025" y="3175300"/>
            <a:chExt cx="251275" cy="295375"/>
          </a:xfrm>
        </p:grpSpPr>
        <p:sp>
          <p:nvSpPr>
            <p:cNvPr id="7073" name="Google Shape;7073;p13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13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13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13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7" name="Google Shape;7077;p137"/>
          <p:cNvGrpSpPr/>
          <p:nvPr/>
        </p:nvGrpSpPr>
        <p:grpSpPr>
          <a:xfrm>
            <a:off x="5746179" y="1825637"/>
            <a:ext cx="354710" cy="228015"/>
            <a:chOff x="-27721750" y="3598250"/>
            <a:chExt cx="297750" cy="191400"/>
          </a:xfrm>
        </p:grpSpPr>
        <p:sp>
          <p:nvSpPr>
            <p:cNvPr id="7078" name="Google Shape;7078;p13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9" name="Google Shape;7079;p13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0" name="Google Shape;7080;p137"/>
          <p:cNvGrpSpPr/>
          <p:nvPr/>
        </p:nvGrpSpPr>
        <p:grpSpPr>
          <a:xfrm>
            <a:off x="5747579" y="2219183"/>
            <a:ext cx="351910" cy="340980"/>
            <a:chOff x="-27719400" y="3925600"/>
            <a:chExt cx="295400" cy="286225"/>
          </a:xfrm>
        </p:grpSpPr>
        <p:sp>
          <p:nvSpPr>
            <p:cNvPr id="7081" name="Google Shape;7081;p13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13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137"/>
          <p:cNvGrpSpPr/>
          <p:nvPr/>
        </p:nvGrpSpPr>
        <p:grpSpPr>
          <a:xfrm>
            <a:off x="7968851" y="1306023"/>
            <a:ext cx="353757" cy="353757"/>
            <a:chOff x="-25834600" y="3176875"/>
            <a:chExt cx="296950" cy="296950"/>
          </a:xfrm>
        </p:grpSpPr>
        <p:sp>
          <p:nvSpPr>
            <p:cNvPr id="7084" name="Google Shape;7084;p13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13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13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7" name="Google Shape;7087;p13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13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9" name="Google Shape;7089;p137"/>
          <p:cNvGrpSpPr/>
          <p:nvPr/>
        </p:nvGrpSpPr>
        <p:grpSpPr>
          <a:xfrm>
            <a:off x="7968851" y="1774024"/>
            <a:ext cx="353757" cy="331241"/>
            <a:chOff x="-25834600" y="3564375"/>
            <a:chExt cx="296950" cy="278050"/>
          </a:xfrm>
        </p:grpSpPr>
        <p:sp>
          <p:nvSpPr>
            <p:cNvPr id="7090" name="Google Shape;7090;p13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13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2" name="Google Shape;7092;p13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3" name="Google Shape;7093;p13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13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13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13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13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8" name="Google Shape;7098;p137"/>
          <p:cNvGrpSpPr/>
          <p:nvPr/>
        </p:nvGrpSpPr>
        <p:grpSpPr>
          <a:xfrm>
            <a:off x="7966974" y="2213376"/>
            <a:ext cx="357509" cy="352595"/>
            <a:chOff x="-25834600" y="3915850"/>
            <a:chExt cx="300100" cy="295975"/>
          </a:xfrm>
        </p:grpSpPr>
        <p:sp>
          <p:nvSpPr>
            <p:cNvPr id="7099" name="Google Shape;7099;p13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0" name="Google Shape;7100;p13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1" name="Google Shape;7101;p13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2" name="Google Shape;7102;p137"/>
          <p:cNvGrpSpPr/>
          <p:nvPr/>
        </p:nvGrpSpPr>
        <p:grpSpPr>
          <a:xfrm>
            <a:off x="6702402" y="2694606"/>
            <a:ext cx="228968" cy="350987"/>
            <a:chOff x="-23930925" y="3149300"/>
            <a:chExt cx="192200" cy="294625"/>
          </a:xfrm>
        </p:grpSpPr>
        <p:sp>
          <p:nvSpPr>
            <p:cNvPr id="7103" name="Google Shape;7103;p13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13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13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13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137"/>
          <p:cNvGrpSpPr/>
          <p:nvPr/>
        </p:nvGrpSpPr>
        <p:grpSpPr>
          <a:xfrm>
            <a:off x="6659232" y="3173090"/>
            <a:ext cx="315307" cy="351910"/>
            <a:chOff x="-23962425" y="3519475"/>
            <a:chExt cx="264675" cy="295400"/>
          </a:xfrm>
        </p:grpSpPr>
        <p:sp>
          <p:nvSpPr>
            <p:cNvPr id="7108" name="Google Shape;7108;p13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13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10" name="Google Shape;7110;p13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11" name="Google Shape;7111;p137"/>
          <p:cNvGrpSpPr/>
          <p:nvPr/>
        </p:nvGrpSpPr>
        <p:grpSpPr>
          <a:xfrm>
            <a:off x="8037908" y="3623134"/>
            <a:ext cx="239302" cy="351880"/>
            <a:chOff x="-22788075" y="3904625"/>
            <a:chExt cx="200875" cy="295375"/>
          </a:xfrm>
        </p:grpSpPr>
        <p:sp>
          <p:nvSpPr>
            <p:cNvPr id="7112" name="Google Shape;7112;p13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13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13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13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6" name="Google Shape;7116;p137"/>
          <p:cNvGrpSpPr/>
          <p:nvPr/>
        </p:nvGrpSpPr>
        <p:grpSpPr>
          <a:xfrm>
            <a:off x="6193206" y="1306499"/>
            <a:ext cx="354710" cy="352803"/>
            <a:chOff x="-27351575" y="3175300"/>
            <a:chExt cx="297750" cy="296150"/>
          </a:xfrm>
        </p:grpSpPr>
        <p:sp>
          <p:nvSpPr>
            <p:cNvPr id="7117" name="Google Shape;7117;p13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13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13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13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1" name="Google Shape;7121;p137"/>
          <p:cNvGrpSpPr/>
          <p:nvPr/>
        </p:nvGrpSpPr>
        <p:grpSpPr>
          <a:xfrm>
            <a:off x="6235914" y="1763109"/>
            <a:ext cx="269293" cy="353072"/>
            <a:chOff x="-27313750" y="3545275"/>
            <a:chExt cx="226050" cy="296375"/>
          </a:xfrm>
        </p:grpSpPr>
        <p:sp>
          <p:nvSpPr>
            <p:cNvPr id="7122" name="Google Shape;7122;p13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13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13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5" name="Google Shape;7125;p137"/>
          <p:cNvGrpSpPr/>
          <p:nvPr/>
        </p:nvGrpSpPr>
        <p:grpSpPr>
          <a:xfrm>
            <a:off x="6193206" y="2211380"/>
            <a:ext cx="354710" cy="356586"/>
            <a:chOff x="-27351575" y="3915650"/>
            <a:chExt cx="297750" cy="299325"/>
          </a:xfrm>
        </p:grpSpPr>
        <p:sp>
          <p:nvSpPr>
            <p:cNvPr id="7126" name="Google Shape;7126;p13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13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8" name="Google Shape;7128;p137"/>
          <p:cNvGrpSpPr/>
          <p:nvPr/>
        </p:nvGrpSpPr>
        <p:grpSpPr>
          <a:xfrm>
            <a:off x="4880696" y="2693579"/>
            <a:ext cx="319060" cy="353042"/>
            <a:chOff x="-25445525" y="3175900"/>
            <a:chExt cx="267825" cy="296350"/>
          </a:xfrm>
        </p:grpSpPr>
        <p:sp>
          <p:nvSpPr>
            <p:cNvPr id="7129" name="Google Shape;7129;p13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13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13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2" name="Google Shape;7132;p137"/>
          <p:cNvGrpSpPr/>
          <p:nvPr/>
        </p:nvGrpSpPr>
        <p:grpSpPr>
          <a:xfrm>
            <a:off x="4862410" y="3183902"/>
            <a:ext cx="355633" cy="330288"/>
            <a:chOff x="-25465200" y="3565175"/>
            <a:chExt cx="298525" cy="277250"/>
          </a:xfrm>
        </p:grpSpPr>
        <p:sp>
          <p:nvSpPr>
            <p:cNvPr id="7133" name="Google Shape;7133;p13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13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5" name="Google Shape;7135;p137"/>
          <p:cNvGrpSpPr/>
          <p:nvPr/>
        </p:nvGrpSpPr>
        <p:grpSpPr>
          <a:xfrm>
            <a:off x="4861948" y="3623432"/>
            <a:ext cx="356556" cy="351285"/>
            <a:chOff x="-25465200" y="3916150"/>
            <a:chExt cx="299300" cy="294875"/>
          </a:xfrm>
        </p:grpSpPr>
        <p:sp>
          <p:nvSpPr>
            <p:cNvPr id="7136" name="Google Shape;7136;p13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13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8" name="Google Shape;7138;p137"/>
          <p:cNvGrpSpPr/>
          <p:nvPr/>
        </p:nvGrpSpPr>
        <p:grpSpPr>
          <a:xfrm>
            <a:off x="7089388" y="2693698"/>
            <a:ext cx="351880" cy="352803"/>
            <a:chOff x="-23615075" y="3148525"/>
            <a:chExt cx="295375" cy="296150"/>
          </a:xfrm>
        </p:grpSpPr>
        <p:sp>
          <p:nvSpPr>
            <p:cNvPr id="7139" name="Google Shape;7139;p13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13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1" name="Google Shape;7141;p13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13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43" name="Google Shape;7143;p13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44" name="Google Shape;7144;p137"/>
          <p:cNvGrpSpPr/>
          <p:nvPr/>
        </p:nvGrpSpPr>
        <p:grpSpPr>
          <a:xfrm>
            <a:off x="7088911" y="3632977"/>
            <a:ext cx="352833" cy="332194"/>
            <a:chOff x="-23615075" y="3906200"/>
            <a:chExt cx="296175" cy="278850"/>
          </a:xfrm>
        </p:grpSpPr>
        <p:sp>
          <p:nvSpPr>
            <p:cNvPr id="7145" name="Google Shape;7145;p13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13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13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48" name="Google Shape;7148;p13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49" name="Google Shape;7149;p137"/>
          <p:cNvGrpSpPr/>
          <p:nvPr/>
        </p:nvGrpSpPr>
        <p:grpSpPr>
          <a:xfrm>
            <a:off x="6637880" y="1306618"/>
            <a:ext cx="353757" cy="352565"/>
            <a:chOff x="-26980600" y="3175500"/>
            <a:chExt cx="296950" cy="295950"/>
          </a:xfrm>
        </p:grpSpPr>
        <p:sp>
          <p:nvSpPr>
            <p:cNvPr id="7150" name="Google Shape;7150;p13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13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13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13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137"/>
          <p:cNvGrpSpPr/>
          <p:nvPr/>
        </p:nvGrpSpPr>
        <p:grpSpPr>
          <a:xfrm>
            <a:off x="6638357" y="2245154"/>
            <a:ext cx="352803" cy="289039"/>
            <a:chOff x="-26981375" y="3951875"/>
            <a:chExt cx="296150" cy="242625"/>
          </a:xfrm>
        </p:grpSpPr>
        <p:sp>
          <p:nvSpPr>
            <p:cNvPr id="7155" name="Google Shape;7155;p13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13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13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58" name="Google Shape;7158;p137"/>
          <p:cNvGrpSpPr/>
          <p:nvPr/>
        </p:nvGrpSpPr>
        <p:grpSpPr>
          <a:xfrm>
            <a:off x="5303399" y="2692745"/>
            <a:ext cx="351910" cy="354710"/>
            <a:chOff x="-25094250" y="3176075"/>
            <a:chExt cx="295400" cy="297750"/>
          </a:xfrm>
        </p:grpSpPr>
        <p:sp>
          <p:nvSpPr>
            <p:cNvPr id="7159" name="Google Shape;7159;p13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13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13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2" name="Google Shape;7162;p137"/>
          <p:cNvGrpSpPr/>
          <p:nvPr/>
        </p:nvGrpSpPr>
        <p:grpSpPr>
          <a:xfrm>
            <a:off x="5303399" y="3173106"/>
            <a:ext cx="351910" cy="351880"/>
            <a:chOff x="-25094250" y="3547050"/>
            <a:chExt cx="295400" cy="295375"/>
          </a:xfrm>
        </p:grpSpPr>
        <p:sp>
          <p:nvSpPr>
            <p:cNvPr id="7163" name="Google Shape;7163;p13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4" name="Google Shape;7164;p13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13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13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13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68" name="Google Shape;7168;p13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69" name="Google Shape;7169;p137"/>
          <p:cNvGrpSpPr/>
          <p:nvPr/>
        </p:nvGrpSpPr>
        <p:grpSpPr>
          <a:xfrm>
            <a:off x="7535476" y="2693698"/>
            <a:ext cx="352803" cy="352803"/>
            <a:chOff x="-23245675" y="3148525"/>
            <a:chExt cx="296150" cy="296150"/>
          </a:xfrm>
        </p:grpSpPr>
        <p:sp>
          <p:nvSpPr>
            <p:cNvPr id="7170" name="Google Shape;7170;p13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13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13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3" name="Google Shape;7173;p13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4" name="Google Shape;7174;p137"/>
          <p:cNvGrpSpPr/>
          <p:nvPr/>
        </p:nvGrpSpPr>
        <p:grpSpPr>
          <a:xfrm>
            <a:off x="7535938" y="3622672"/>
            <a:ext cx="351880" cy="352803"/>
            <a:chOff x="-23244900" y="3888100"/>
            <a:chExt cx="295375" cy="296150"/>
          </a:xfrm>
        </p:grpSpPr>
        <p:sp>
          <p:nvSpPr>
            <p:cNvPr id="7175" name="Google Shape;7175;p13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13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13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13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13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13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13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13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13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13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13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86" name="Google Shape;7186;p13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13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Educational Icons</a:t>
            </a:r>
            <a:endParaRPr sz="2400">
              <a:solidFill>
                <a:srgbClr val="FFFFFF"/>
              </a:solidFill>
            </a:endParaRPr>
          </a:p>
        </p:txBody>
      </p:sp>
      <p:sp>
        <p:nvSpPr>
          <p:cNvPr id="7188" name="Google Shape;7188;p13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Medical Icons</a:t>
            </a:r>
            <a:endParaRPr sz="24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2"/>
        <p:cNvGrpSpPr/>
        <p:nvPr/>
      </p:nvGrpSpPr>
      <p:grpSpPr>
        <a:xfrm>
          <a:off x="0" y="0"/>
          <a:ext cx="0" cy="0"/>
          <a:chOff x="0" y="0"/>
          <a:chExt cx="0" cy="0"/>
        </a:xfrm>
      </p:grpSpPr>
      <p:sp>
        <p:nvSpPr>
          <p:cNvPr id="7193" name="Google Shape;7193;p13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94" name="Google Shape;7194;p138"/>
          <p:cNvGrpSpPr/>
          <p:nvPr/>
        </p:nvGrpSpPr>
        <p:grpSpPr>
          <a:xfrm>
            <a:off x="850004" y="1823018"/>
            <a:ext cx="367261" cy="367261"/>
            <a:chOff x="-65145700" y="3727425"/>
            <a:chExt cx="317425" cy="317425"/>
          </a:xfrm>
        </p:grpSpPr>
        <p:sp>
          <p:nvSpPr>
            <p:cNvPr id="7195" name="Google Shape;7195;p13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13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7" name="Google Shape;7197;p138"/>
          <p:cNvGrpSpPr/>
          <p:nvPr/>
        </p:nvGrpSpPr>
        <p:grpSpPr>
          <a:xfrm>
            <a:off x="853201" y="2251933"/>
            <a:ext cx="360868" cy="367261"/>
            <a:chOff x="-65144125" y="4094450"/>
            <a:chExt cx="311900" cy="317425"/>
          </a:xfrm>
        </p:grpSpPr>
        <p:sp>
          <p:nvSpPr>
            <p:cNvPr id="7198" name="Google Shape;7198;p13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13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13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01" name="Google Shape;7201;p13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2" name="Google Shape;7202;p138"/>
          <p:cNvGrpSpPr/>
          <p:nvPr/>
        </p:nvGrpSpPr>
        <p:grpSpPr>
          <a:xfrm>
            <a:off x="3056770" y="1822628"/>
            <a:ext cx="370645" cy="368042"/>
            <a:chOff x="-63250675" y="3744075"/>
            <a:chExt cx="320350" cy="318100"/>
          </a:xfrm>
        </p:grpSpPr>
        <p:sp>
          <p:nvSpPr>
            <p:cNvPr id="7203" name="Google Shape;7203;p13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13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13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6" name="Google Shape;7206;p138"/>
          <p:cNvGrpSpPr/>
          <p:nvPr/>
        </p:nvGrpSpPr>
        <p:grpSpPr>
          <a:xfrm>
            <a:off x="3058462" y="2251933"/>
            <a:ext cx="367261" cy="367261"/>
            <a:chOff x="-63250675" y="4110200"/>
            <a:chExt cx="317425" cy="317425"/>
          </a:xfrm>
        </p:grpSpPr>
        <p:sp>
          <p:nvSpPr>
            <p:cNvPr id="7207" name="Google Shape;7207;p13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13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13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13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13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13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3" name="Google Shape;7213;p13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4" name="Google Shape;7214;p13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13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138"/>
          <p:cNvGrpSpPr/>
          <p:nvPr/>
        </p:nvGrpSpPr>
        <p:grpSpPr>
          <a:xfrm>
            <a:off x="1737509" y="2749028"/>
            <a:ext cx="359075" cy="358844"/>
            <a:chOff x="-61351725" y="3372400"/>
            <a:chExt cx="310350" cy="310150"/>
          </a:xfrm>
        </p:grpSpPr>
        <p:sp>
          <p:nvSpPr>
            <p:cNvPr id="7217" name="Google Shape;7217;p13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13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13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0" name="Google Shape;7220;p138"/>
          <p:cNvGrpSpPr/>
          <p:nvPr/>
        </p:nvGrpSpPr>
        <p:grpSpPr>
          <a:xfrm>
            <a:off x="1733864" y="3212084"/>
            <a:ext cx="366364" cy="333534"/>
            <a:chOff x="-61354875" y="3751050"/>
            <a:chExt cx="316650" cy="288275"/>
          </a:xfrm>
        </p:grpSpPr>
        <p:sp>
          <p:nvSpPr>
            <p:cNvPr id="7221" name="Google Shape;7221;p13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13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13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4" name="Google Shape;7224;p138"/>
          <p:cNvGrpSpPr/>
          <p:nvPr/>
        </p:nvGrpSpPr>
        <p:grpSpPr>
          <a:xfrm>
            <a:off x="1733864" y="3653724"/>
            <a:ext cx="366364" cy="367290"/>
            <a:chOff x="-61354875" y="4101525"/>
            <a:chExt cx="316650" cy="317450"/>
          </a:xfrm>
        </p:grpSpPr>
        <p:sp>
          <p:nvSpPr>
            <p:cNvPr id="7225" name="Google Shape;7225;p13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13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7" name="Google Shape;7227;p138"/>
          <p:cNvGrpSpPr/>
          <p:nvPr/>
        </p:nvGrpSpPr>
        <p:grpSpPr>
          <a:xfrm>
            <a:off x="3950299" y="2745600"/>
            <a:ext cx="368157" cy="365699"/>
            <a:chOff x="-59470075" y="3308975"/>
            <a:chExt cx="318200" cy="316075"/>
          </a:xfrm>
        </p:grpSpPr>
        <p:sp>
          <p:nvSpPr>
            <p:cNvPr id="7228" name="Google Shape;7228;p13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9" name="Google Shape;7229;p13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0" name="Google Shape;7230;p13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1" name="Google Shape;7231;p13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2" name="Google Shape;7232;p13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3" name="Google Shape;7233;p13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4" name="Google Shape;7234;p13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5" name="Google Shape;7235;p13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6" name="Google Shape;7236;p13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7" name="Google Shape;7237;p138"/>
          <p:cNvGrpSpPr/>
          <p:nvPr/>
        </p:nvGrpSpPr>
        <p:grpSpPr>
          <a:xfrm>
            <a:off x="1295729" y="1381305"/>
            <a:ext cx="367261" cy="364686"/>
            <a:chOff x="-64781025" y="3361050"/>
            <a:chExt cx="317425" cy="315200"/>
          </a:xfrm>
        </p:grpSpPr>
        <p:sp>
          <p:nvSpPr>
            <p:cNvPr id="7238" name="Google Shape;7238;p13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13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13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13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42" name="Google Shape;7242;p13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13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13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45" name="Google Shape;7245;p138"/>
          <p:cNvGrpSpPr/>
          <p:nvPr/>
        </p:nvGrpSpPr>
        <p:grpSpPr>
          <a:xfrm>
            <a:off x="3500129" y="1822744"/>
            <a:ext cx="382765" cy="367810"/>
            <a:chOff x="-62890750" y="3747425"/>
            <a:chExt cx="330825" cy="317900"/>
          </a:xfrm>
        </p:grpSpPr>
        <p:sp>
          <p:nvSpPr>
            <p:cNvPr id="7246" name="Google Shape;7246;p1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1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1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1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1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1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1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1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4" name="Google Shape;7254;p1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1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1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1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1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1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0" name="Google Shape;7260;p138"/>
          <p:cNvGrpSpPr/>
          <p:nvPr/>
        </p:nvGrpSpPr>
        <p:grpSpPr>
          <a:xfrm>
            <a:off x="3507881" y="2252381"/>
            <a:ext cx="367261" cy="366364"/>
            <a:chOff x="-62884425" y="4111775"/>
            <a:chExt cx="317425" cy="316650"/>
          </a:xfrm>
        </p:grpSpPr>
        <p:sp>
          <p:nvSpPr>
            <p:cNvPr id="7261" name="Google Shape;7261;p13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13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3" name="Google Shape;7263;p138"/>
          <p:cNvGrpSpPr/>
          <p:nvPr/>
        </p:nvGrpSpPr>
        <p:grpSpPr>
          <a:xfrm>
            <a:off x="2180515" y="2748450"/>
            <a:ext cx="365438" cy="360001"/>
            <a:chOff x="-60991775" y="3376900"/>
            <a:chExt cx="315850" cy="311150"/>
          </a:xfrm>
        </p:grpSpPr>
        <p:sp>
          <p:nvSpPr>
            <p:cNvPr id="7264" name="Google Shape;7264;p13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5" name="Google Shape;7265;p13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13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7" name="Google Shape;7267;p138"/>
          <p:cNvGrpSpPr/>
          <p:nvPr/>
        </p:nvGrpSpPr>
        <p:grpSpPr>
          <a:xfrm>
            <a:off x="2180052" y="3199314"/>
            <a:ext cx="366364" cy="359075"/>
            <a:chOff x="-60988625" y="3740800"/>
            <a:chExt cx="316650" cy="310350"/>
          </a:xfrm>
        </p:grpSpPr>
        <p:sp>
          <p:nvSpPr>
            <p:cNvPr id="7268" name="Google Shape;7268;p13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9" name="Google Shape;7269;p13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13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1" name="Google Shape;7271;p138"/>
          <p:cNvGrpSpPr/>
          <p:nvPr/>
        </p:nvGrpSpPr>
        <p:grpSpPr>
          <a:xfrm>
            <a:off x="2180052" y="3654765"/>
            <a:ext cx="366364" cy="365207"/>
            <a:chOff x="-60987850" y="4100950"/>
            <a:chExt cx="316650" cy="315650"/>
          </a:xfrm>
        </p:grpSpPr>
        <p:sp>
          <p:nvSpPr>
            <p:cNvPr id="7272" name="Google Shape;7272;p13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13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13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13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6" name="Google Shape;7276;p13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7" name="Google Shape;7277;p138"/>
          <p:cNvGrpSpPr/>
          <p:nvPr/>
        </p:nvGrpSpPr>
        <p:grpSpPr>
          <a:xfrm>
            <a:off x="3949836" y="3200225"/>
            <a:ext cx="369083" cy="357253"/>
            <a:chOff x="-59447250" y="3706150"/>
            <a:chExt cx="319000" cy="308775"/>
          </a:xfrm>
        </p:grpSpPr>
        <p:sp>
          <p:nvSpPr>
            <p:cNvPr id="7278" name="Google Shape;7278;p13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13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13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13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2" name="Google Shape;7282;p138"/>
          <p:cNvGrpSpPr/>
          <p:nvPr/>
        </p:nvGrpSpPr>
        <p:grpSpPr>
          <a:xfrm>
            <a:off x="1738564" y="1381536"/>
            <a:ext cx="368186" cy="364224"/>
            <a:chOff x="-64406125" y="3362225"/>
            <a:chExt cx="318225" cy="314800"/>
          </a:xfrm>
        </p:grpSpPr>
        <p:sp>
          <p:nvSpPr>
            <p:cNvPr id="7283" name="Google Shape;7283;p13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13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85" name="Google Shape;7285;p13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86" name="Google Shape;7286;p138"/>
          <p:cNvGrpSpPr/>
          <p:nvPr/>
        </p:nvGrpSpPr>
        <p:grpSpPr>
          <a:xfrm>
            <a:off x="1739027" y="2252381"/>
            <a:ext cx="367261" cy="366364"/>
            <a:chOff x="-64410850" y="4094450"/>
            <a:chExt cx="317425" cy="316650"/>
          </a:xfrm>
        </p:grpSpPr>
        <p:sp>
          <p:nvSpPr>
            <p:cNvPr id="7287" name="Google Shape;7287;p13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13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9" name="Google Shape;7289;p13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90" name="Google Shape;7290;p13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91" name="Google Shape;7291;p138"/>
          <p:cNvGrpSpPr/>
          <p:nvPr/>
        </p:nvGrpSpPr>
        <p:grpSpPr>
          <a:xfrm>
            <a:off x="3960575" y="1822454"/>
            <a:ext cx="365467" cy="368389"/>
            <a:chOff x="-62516625" y="3743175"/>
            <a:chExt cx="315875" cy="318400"/>
          </a:xfrm>
        </p:grpSpPr>
        <p:sp>
          <p:nvSpPr>
            <p:cNvPr id="7292" name="Google Shape;7292;p1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1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4" name="Google Shape;7294;p138"/>
          <p:cNvGrpSpPr/>
          <p:nvPr/>
        </p:nvGrpSpPr>
        <p:grpSpPr>
          <a:xfrm>
            <a:off x="3967415" y="2272426"/>
            <a:ext cx="351786" cy="326274"/>
            <a:chOff x="-62511900" y="4129100"/>
            <a:chExt cx="304050" cy="282000"/>
          </a:xfrm>
        </p:grpSpPr>
        <p:sp>
          <p:nvSpPr>
            <p:cNvPr id="7295" name="Google Shape;7295;p13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13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13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13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13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0" name="Google Shape;7300;p138"/>
          <p:cNvGrpSpPr/>
          <p:nvPr/>
        </p:nvGrpSpPr>
        <p:grpSpPr>
          <a:xfrm>
            <a:off x="2645537" y="2744820"/>
            <a:ext cx="310770" cy="367261"/>
            <a:chOff x="-60597975" y="3367475"/>
            <a:chExt cx="268600" cy="317425"/>
          </a:xfrm>
        </p:grpSpPr>
        <p:sp>
          <p:nvSpPr>
            <p:cNvPr id="7301" name="Google Shape;7301;p13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13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13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13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13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06" name="Google Shape;7306;p13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07" name="Google Shape;7307;p138"/>
          <p:cNvGrpSpPr/>
          <p:nvPr/>
        </p:nvGrpSpPr>
        <p:grpSpPr>
          <a:xfrm>
            <a:off x="2617740" y="3706136"/>
            <a:ext cx="366364" cy="262465"/>
            <a:chOff x="-60621600" y="4145650"/>
            <a:chExt cx="316650" cy="226850"/>
          </a:xfrm>
        </p:grpSpPr>
        <p:sp>
          <p:nvSpPr>
            <p:cNvPr id="7308" name="Google Shape;7308;p13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13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13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138"/>
          <p:cNvGrpSpPr/>
          <p:nvPr/>
        </p:nvGrpSpPr>
        <p:grpSpPr>
          <a:xfrm>
            <a:off x="3954392" y="3654635"/>
            <a:ext cx="359972" cy="365467"/>
            <a:chOff x="-59400775" y="4084200"/>
            <a:chExt cx="311125" cy="315875"/>
          </a:xfrm>
        </p:grpSpPr>
        <p:sp>
          <p:nvSpPr>
            <p:cNvPr id="7312" name="Google Shape;7312;p13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13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13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13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6" name="Google Shape;7316;p13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7" name="Google Shape;7317;p13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8" name="Google Shape;7318;p138"/>
          <p:cNvGrpSpPr/>
          <p:nvPr/>
        </p:nvGrpSpPr>
        <p:grpSpPr>
          <a:xfrm>
            <a:off x="2178486" y="1380466"/>
            <a:ext cx="365438" cy="366364"/>
            <a:chOff x="-64044600" y="3360375"/>
            <a:chExt cx="315850" cy="316650"/>
          </a:xfrm>
        </p:grpSpPr>
        <p:sp>
          <p:nvSpPr>
            <p:cNvPr id="7319" name="Google Shape;7319;p13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13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1" name="Google Shape;7321;p13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2" name="Google Shape;7322;p138"/>
          <p:cNvGrpSpPr/>
          <p:nvPr/>
        </p:nvGrpSpPr>
        <p:grpSpPr>
          <a:xfrm>
            <a:off x="2204909" y="1823018"/>
            <a:ext cx="312592" cy="367261"/>
            <a:chOff x="-64022550" y="3727425"/>
            <a:chExt cx="270175" cy="317425"/>
          </a:xfrm>
        </p:grpSpPr>
        <p:sp>
          <p:nvSpPr>
            <p:cNvPr id="7323" name="Google Shape;7323;p13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13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5" name="Google Shape;7325;p13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6" name="Google Shape;7326;p138"/>
          <p:cNvGrpSpPr/>
          <p:nvPr/>
        </p:nvGrpSpPr>
        <p:grpSpPr>
          <a:xfrm>
            <a:off x="2229047" y="2251918"/>
            <a:ext cx="264317" cy="367290"/>
            <a:chOff x="-64001300" y="4093650"/>
            <a:chExt cx="228450" cy="317450"/>
          </a:xfrm>
        </p:grpSpPr>
        <p:sp>
          <p:nvSpPr>
            <p:cNvPr id="7327" name="Google Shape;7327;p13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8" name="Google Shape;7328;p13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9" name="Google Shape;7329;p13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13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1" name="Google Shape;7331;p138"/>
          <p:cNvGrpSpPr/>
          <p:nvPr/>
        </p:nvGrpSpPr>
        <p:grpSpPr>
          <a:xfrm>
            <a:off x="848051" y="2745210"/>
            <a:ext cx="359972" cy="366480"/>
            <a:chOff x="-62148800" y="3377700"/>
            <a:chExt cx="311125" cy="316750"/>
          </a:xfrm>
        </p:grpSpPr>
        <p:sp>
          <p:nvSpPr>
            <p:cNvPr id="7332" name="Google Shape;7332;p13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13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4" name="Google Shape;7334;p138"/>
          <p:cNvGrpSpPr/>
          <p:nvPr/>
        </p:nvGrpSpPr>
        <p:grpSpPr>
          <a:xfrm>
            <a:off x="843958" y="3195207"/>
            <a:ext cx="368157" cy="367290"/>
            <a:chOff x="-62154300" y="3743950"/>
            <a:chExt cx="318200" cy="317450"/>
          </a:xfrm>
        </p:grpSpPr>
        <p:sp>
          <p:nvSpPr>
            <p:cNvPr id="7335" name="Google Shape;7335;p13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13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7" name="Google Shape;7337;p138"/>
          <p:cNvGrpSpPr/>
          <p:nvPr/>
        </p:nvGrpSpPr>
        <p:grpSpPr>
          <a:xfrm>
            <a:off x="843944" y="3654187"/>
            <a:ext cx="368186" cy="366364"/>
            <a:chOff x="-62151950" y="4111775"/>
            <a:chExt cx="318225" cy="316650"/>
          </a:xfrm>
        </p:grpSpPr>
        <p:sp>
          <p:nvSpPr>
            <p:cNvPr id="7338" name="Google Shape;7338;p13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9" name="Google Shape;7339;p13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13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1" name="Google Shape;7341;p13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2" name="Google Shape;7342;p138"/>
          <p:cNvGrpSpPr/>
          <p:nvPr/>
        </p:nvGrpSpPr>
        <p:grpSpPr>
          <a:xfrm>
            <a:off x="3062568" y="2744733"/>
            <a:ext cx="368157" cy="367434"/>
            <a:chOff x="-60254550" y="3367325"/>
            <a:chExt cx="318200" cy="317575"/>
          </a:xfrm>
        </p:grpSpPr>
        <p:sp>
          <p:nvSpPr>
            <p:cNvPr id="7343" name="Google Shape;7343;p13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13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13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13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7" name="Google Shape;7347;p138"/>
          <p:cNvGrpSpPr/>
          <p:nvPr/>
        </p:nvGrpSpPr>
        <p:grpSpPr>
          <a:xfrm>
            <a:off x="3063465" y="3195727"/>
            <a:ext cx="366364" cy="366248"/>
            <a:chOff x="-60255350" y="3733825"/>
            <a:chExt cx="316650" cy="316550"/>
          </a:xfrm>
        </p:grpSpPr>
        <p:sp>
          <p:nvSpPr>
            <p:cNvPr id="7348" name="Google Shape;7348;p13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9" name="Google Shape;7349;p13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0" name="Google Shape;7350;p13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13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13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13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13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55" name="Google Shape;7355;p138"/>
          <p:cNvGrpSpPr/>
          <p:nvPr/>
        </p:nvGrpSpPr>
        <p:grpSpPr>
          <a:xfrm>
            <a:off x="3091262" y="3654635"/>
            <a:ext cx="310770" cy="365467"/>
            <a:chOff x="-60232500" y="4101525"/>
            <a:chExt cx="268600" cy="315875"/>
          </a:xfrm>
        </p:grpSpPr>
        <p:sp>
          <p:nvSpPr>
            <p:cNvPr id="7356" name="Google Shape;7356;p13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13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58" name="Google Shape;7358;p13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59" name="Google Shape;7359;p138"/>
          <p:cNvGrpSpPr/>
          <p:nvPr/>
        </p:nvGrpSpPr>
        <p:grpSpPr>
          <a:xfrm>
            <a:off x="2624262" y="1380466"/>
            <a:ext cx="368186" cy="366364"/>
            <a:chOff x="-63679950" y="3360375"/>
            <a:chExt cx="318225" cy="316650"/>
          </a:xfrm>
        </p:grpSpPr>
        <p:sp>
          <p:nvSpPr>
            <p:cNvPr id="7360" name="Google Shape;7360;p13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13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13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13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64" name="Google Shape;7364;p13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65" name="Google Shape;7365;p138"/>
          <p:cNvGrpSpPr/>
          <p:nvPr/>
        </p:nvGrpSpPr>
        <p:grpSpPr>
          <a:xfrm>
            <a:off x="2622889" y="2251803"/>
            <a:ext cx="370934" cy="367521"/>
            <a:chOff x="-63679950" y="4093450"/>
            <a:chExt cx="320600" cy="317650"/>
          </a:xfrm>
        </p:grpSpPr>
        <p:sp>
          <p:nvSpPr>
            <p:cNvPr id="7366" name="Google Shape;7366;p13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7" name="Google Shape;7367;p13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8" name="Google Shape;7368;p13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9" name="Google Shape;7369;p138"/>
          <p:cNvGrpSpPr/>
          <p:nvPr/>
        </p:nvGrpSpPr>
        <p:grpSpPr>
          <a:xfrm>
            <a:off x="1283006" y="2744805"/>
            <a:ext cx="366364" cy="367290"/>
            <a:chOff x="-61784125" y="3377700"/>
            <a:chExt cx="316650" cy="317450"/>
          </a:xfrm>
        </p:grpSpPr>
        <p:sp>
          <p:nvSpPr>
            <p:cNvPr id="7370" name="Google Shape;7370;p13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13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13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13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13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13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13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138"/>
          <p:cNvGrpSpPr/>
          <p:nvPr/>
        </p:nvGrpSpPr>
        <p:grpSpPr>
          <a:xfrm>
            <a:off x="1283006" y="3195207"/>
            <a:ext cx="366364" cy="367290"/>
            <a:chOff x="-61783350" y="3743950"/>
            <a:chExt cx="316650" cy="317450"/>
          </a:xfrm>
        </p:grpSpPr>
        <p:sp>
          <p:nvSpPr>
            <p:cNvPr id="7378" name="Google Shape;7378;p13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13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80" name="Google Shape;7380;p13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13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13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83" name="Google Shape;7383;p138"/>
          <p:cNvGrpSpPr/>
          <p:nvPr/>
        </p:nvGrpSpPr>
        <p:grpSpPr>
          <a:xfrm>
            <a:off x="3504430" y="3655040"/>
            <a:ext cx="369112" cy="364657"/>
            <a:chOff x="-59869425" y="4102225"/>
            <a:chExt cx="319025" cy="315175"/>
          </a:xfrm>
        </p:grpSpPr>
        <p:sp>
          <p:nvSpPr>
            <p:cNvPr id="7384" name="Google Shape;7384;p13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13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13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13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8" name="Google Shape;7388;p138"/>
          <p:cNvGrpSpPr/>
          <p:nvPr/>
        </p:nvGrpSpPr>
        <p:grpSpPr>
          <a:xfrm>
            <a:off x="2623233" y="4123862"/>
            <a:ext cx="366364" cy="365467"/>
            <a:chOff x="-59029025" y="3711650"/>
            <a:chExt cx="316650" cy="315875"/>
          </a:xfrm>
        </p:grpSpPr>
        <p:sp>
          <p:nvSpPr>
            <p:cNvPr id="7389" name="Google Shape;7389;p13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13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13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13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13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13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13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6" name="Google Shape;7396;p138"/>
          <p:cNvGrpSpPr/>
          <p:nvPr/>
        </p:nvGrpSpPr>
        <p:grpSpPr>
          <a:xfrm>
            <a:off x="4859311" y="1379917"/>
            <a:ext cx="351940" cy="348188"/>
            <a:chOff x="581525" y="3254850"/>
            <a:chExt cx="297750" cy="294575"/>
          </a:xfrm>
        </p:grpSpPr>
        <p:sp>
          <p:nvSpPr>
            <p:cNvPr id="7397" name="Google Shape;7397;p13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8" name="Google Shape;7398;p13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9" name="Google Shape;7399;p13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0" name="Google Shape;7400;p138"/>
          <p:cNvGrpSpPr/>
          <p:nvPr/>
        </p:nvGrpSpPr>
        <p:grpSpPr>
          <a:xfrm>
            <a:off x="4858380" y="1818853"/>
            <a:ext cx="353802" cy="351497"/>
            <a:chOff x="580725" y="3617925"/>
            <a:chExt cx="299325" cy="297375"/>
          </a:xfrm>
        </p:grpSpPr>
        <p:sp>
          <p:nvSpPr>
            <p:cNvPr id="7401" name="Google Shape;7401;p13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13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13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13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13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138"/>
          <p:cNvGrpSpPr/>
          <p:nvPr/>
        </p:nvGrpSpPr>
        <p:grpSpPr>
          <a:xfrm>
            <a:off x="4860242" y="2266043"/>
            <a:ext cx="350079" cy="350079"/>
            <a:chOff x="583100" y="3982600"/>
            <a:chExt cx="296175" cy="296175"/>
          </a:xfrm>
        </p:grpSpPr>
        <p:sp>
          <p:nvSpPr>
            <p:cNvPr id="7407" name="Google Shape;7407;p13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13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13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13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13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13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13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4" name="Google Shape;7414;p138"/>
          <p:cNvGrpSpPr/>
          <p:nvPr/>
        </p:nvGrpSpPr>
        <p:grpSpPr>
          <a:xfrm>
            <a:off x="7092856" y="1379667"/>
            <a:ext cx="307231" cy="348690"/>
            <a:chOff x="2423775" y="3226875"/>
            <a:chExt cx="259925" cy="295000"/>
          </a:xfrm>
        </p:grpSpPr>
        <p:sp>
          <p:nvSpPr>
            <p:cNvPr id="7415" name="Google Shape;7415;p13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13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13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8" name="Google Shape;7418;p138"/>
          <p:cNvGrpSpPr/>
          <p:nvPr/>
        </p:nvGrpSpPr>
        <p:grpSpPr>
          <a:xfrm>
            <a:off x="7070043" y="1820952"/>
            <a:ext cx="352857" cy="347301"/>
            <a:chOff x="2404875" y="3592725"/>
            <a:chExt cx="298525" cy="293825"/>
          </a:xfrm>
        </p:grpSpPr>
        <p:sp>
          <p:nvSpPr>
            <p:cNvPr id="7419" name="Google Shape;7419;p13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0" name="Google Shape;7420;p13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13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22" name="Google Shape;7422;p138"/>
          <p:cNvGrpSpPr/>
          <p:nvPr/>
        </p:nvGrpSpPr>
        <p:grpSpPr>
          <a:xfrm>
            <a:off x="7070974" y="2266517"/>
            <a:ext cx="350995" cy="349133"/>
            <a:chOff x="2404875" y="3955825"/>
            <a:chExt cx="296950" cy="295375"/>
          </a:xfrm>
        </p:grpSpPr>
        <p:sp>
          <p:nvSpPr>
            <p:cNvPr id="7423" name="Google Shape;7423;p13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13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13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13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27" name="Google Shape;7427;p138"/>
          <p:cNvGrpSpPr/>
          <p:nvPr/>
        </p:nvGrpSpPr>
        <p:grpSpPr>
          <a:xfrm>
            <a:off x="5764954" y="2730711"/>
            <a:ext cx="349163" cy="350079"/>
            <a:chOff x="4263650" y="3235150"/>
            <a:chExt cx="295400" cy="296175"/>
          </a:xfrm>
        </p:grpSpPr>
        <p:sp>
          <p:nvSpPr>
            <p:cNvPr id="7428" name="Google Shape;7428;p13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13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13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1" name="Google Shape;7431;p13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13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3" name="Google Shape;7433;p138"/>
          <p:cNvGrpSpPr/>
          <p:nvPr/>
        </p:nvGrpSpPr>
        <p:grpSpPr>
          <a:xfrm>
            <a:off x="5762634" y="3189872"/>
            <a:ext cx="353802" cy="327739"/>
            <a:chOff x="4266025" y="3609275"/>
            <a:chExt cx="299325" cy="277275"/>
          </a:xfrm>
        </p:grpSpPr>
        <p:sp>
          <p:nvSpPr>
            <p:cNvPr id="7434" name="Google Shape;7434;p13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13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6" name="Google Shape;7436;p138"/>
          <p:cNvGrpSpPr/>
          <p:nvPr/>
        </p:nvGrpSpPr>
        <p:grpSpPr>
          <a:xfrm>
            <a:off x="5763092" y="3655259"/>
            <a:ext cx="352886" cy="349133"/>
            <a:chOff x="4263650" y="3963700"/>
            <a:chExt cx="298550" cy="295375"/>
          </a:xfrm>
        </p:grpSpPr>
        <p:sp>
          <p:nvSpPr>
            <p:cNvPr id="7437" name="Google Shape;7437;p13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13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13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13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13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13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13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4" name="Google Shape;7444;p138"/>
          <p:cNvGrpSpPr/>
          <p:nvPr/>
        </p:nvGrpSpPr>
        <p:grpSpPr>
          <a:xfrm>
            <a:off x="8041429" y="2730711"/>
            <a:ext cx="226264" cy="350079"/>
            <a:chOff x="6164975" y="3211525"/>
            <a:chExt cx="191425" cy="296175"/>
          </a:xfrm>
        </p:grpSpPr>
        <p:sp>
          <p:nvSpPr>
            <p:cNvPr id="7445" name="Google Shape;7445;p13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13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13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13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13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13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13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2" name="Google Shape;7452;p138"/>
          <p:cNvGrpSpPr/>
          <p:nvPr/>
        </p:nvGrpSpPr>
        <p:grpSpPr>
          <a:xfrm>
            <a:off x="5303466" y="1378987"/>
            <a:ext cx="352886" cy="350049"/>
            <a:chOff x="946175" y="3253275"/>
            <a:chExt cx="298550" cy="296150"/>
          </a:xfrm>
        </p:grpSpPr>
        <p:sp>
          <p:nvSpPr>
            <p:cNvPr id="7453" name="Google Shape;7453;p13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4" name="Google Shape;7454;p13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13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13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13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8" name="Google Shape;7458;p138"/>
          <p:cNvGrpSpPr/>
          <p:nvPr/>
        </p:nvGrpSpPr>
        <p:grpSpPr>
          <a:xfrm>
            <a:off x="5304397" y="1820951"/>
            <a:ext cx="351024" cy="347301"/>
            <a:chOff x="946175" y="3619500"/>
            <a:chExt cx="296975" cy="293825"/>
          </a:xfrm>
        </p:grpSpPr>
        <p:sp>
          <p:nvSpPr>
            <p:cNvPr id="7459" name="Google Shape;7459;p13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0" name="Google Shape;7460;p13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1" name="Google Shape;7461;p13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13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13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13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5" name="Google Shape;7465;p138"/>
          <p:cNvGrpSpPr/>
          <p:nvPr/>
        </p:nvGrpSpPr>
        <p:grpSpPr>
          <a:xfrm>
            <a:off x="5303939" y="2265585"/>
            <a:ext cx="351940" cy="350995"/>
            <a:chOff x="944600" y="3981825"/>
            <a:chExt cx="297750" cy="296950"/>
          </a:xfrm>
        </p:grpSpPr>
        <p:sp>
          <p:nvSpPr>
            <p:cNvPr id="7466" name="Google Shape;7466;p13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7" name="Google Shape;7467;p13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8" name="Google Shape;7468;p13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13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0" name="Google Shape;7470;p138"/>
          <p:cNvGrpSpPr/>
          <p:nvPr/>
        </p:nvGrpSpPr>
        <p:grpSpPr>
          <a:xfrm>
            <a:off x="7520875" y="1379445"/>
            <a:ext cx="350079" cy="349133"/>
            <a:chOff x="2768750" y="3227275"/>
            <a:chExt cx="296175" cy="295375"/>
          </a:xfrm>
        </p:grpSpPr>
        <p:sp>
          <p:nvSpPr>
            <p:cNvPr id="7471" name="Google Shape;7471;p13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13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13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13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13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13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13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13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138"/>
          <p:cNvGrpSpPr/>
          <p:nvPr/>
        </p:nvGrpSpPr>
        <p:grpSpPr>
          <a:xfrm>
            <a:off x="7541826" y="1820317"/>
            <a:ext cx="308177" cy="348572"/>
            <a:chOff x="2786075" y="3591800"/>
            <a:chExt cx="260725" cy="294900"/>
          </a:xfrm>
        </p:grpSpPr>
        <p:sp>
          <p:nvSpPr>
            <p:cNvPr id="7480" name="Google Shape;7480;p13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13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13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13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13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5" name="Google Shape;7485;p138"/>
          <p:cNvGrpSpPr/>
          <p:nvPr/>
        </p:nvGrpSpPr>
        <p:grpSpPr>
          <a:xfrm>
            <a:off x="7582324" y="2266044"/>
            <a:ext cx="227180" cy="350079"/>
            <a:chOff x="2819150" y="3955025"/>
            <a:chExt cx="192200" cy="296175"/>
          </a:xfrm>
        </p:grpSpPr>
        <p:sp>
          <p:nvSpPr>
            <p:cNvPr id="7486" name="Google Shape;7486;p13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13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13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13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0" name="Google Shape;7490;p138"/>
          <p:cNvGrpSpPr/>
          <p:nvPr/>
        </p:nvGrpSpPr>
        <p:grpSpPr>
          <a:xfrm>
            <a:off x="6206097" y="2731642"/>
            <a:ext cx="349133" cy="348217"/>
            <a:chOff x="4629125" y="3235150"/>
            <a:chExt cx="295375" cy="294600"/>
          </a:xfrm>
        </p:grpSpPr>
        <p:sp>
          <p:nvSpPr>
            <p:cNvPr id="7491" name="Google Shape;7491;p13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13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13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13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13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6" name="Google Shape;7496;p138"/>
          <p:cNvGrpSpPr/>
          <p:nvPr/>
        </p:nvGrpSpPr>
        <p:grpSpPr>
          <a:xfrm>
            <a:off x="6206082" y="3179175"/>
            <a:ext cx="349163" cy="349133"/>
            <a:chOff x="4628325" y="3599825"/>
            <a:chExt cx="295400" cy="295375"/>
          </a:xfrm>
        </p:grpSpPr>
        <p:sp>
          <p:nvSpPr>
            <p:cNvPr id="7497" name="Google Shape;7497;p13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13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13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13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13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13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13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13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13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13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13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13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9" name="Google Shape;7509;p138"/>
          <p:cNvGrpSpPr/>
          <p:nvPr/>
        </p:nvGrpSpPr>
        <p:grpSpPr>
          <a:xfrm>
            <a:off x="6227033" y="3654786"/>
            <a:ext cx="307261" cy="350079"/>
            <a:chOff x="4645650" y="3962900"/>
            <a:chExt cx="259950" cy="296175"/>
          </a:xfrm>
        </p:grpSpPr>
        <p:sp>
          <p:nvSpPr>
            <p:cNvPr id="7510" name="Google Shape;7510;p13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13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13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13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13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13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6" name="Google Shape;7516;p138"/>
          <p:cNvGrpSpPr/>
          <p:nvPr/>
        </p:nvGrpSpPr>
        <p:grpSpPr>
          <a:xfrm>
            <a:off x="7979994" y="3179648"/>
            <a:ext cx="349133" cy="348188"/>
            <a:chOff x="6143725" y="3582500"/>
            <a:chExt cx="295375" cy="294575"/>
          </a:xfrm>
        </p:grpSpPr>
        <p:sp>
          <p:nvSpPr>
            <p:cNvPr id="7517" name="Google Shape;7517;p13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13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13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13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13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13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13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4" name="Google Shape;7524;p138"/>
          <p:cNvGrpSpPr/>
          <p:nvPr/>
        </p:nvGrpSpPr>
        <p:grpSpPr>
          <a:xfrm>
            <a:off x="5748820" y="1378987"/>
            <a:ext cx="350995" cy="350049"/>
            <a:chOff x="1310075" y="3253275"/>
            <a:chExt cx="296950" cy="296150"/>
          </a:xfrm>
        </p:grpSpPr>
        <p:sp>
          <p:nvSpPr>
            <p:cNvPr id="7525" name="Google Shape;7525;p13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6" name="Google Shape;7526;p13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7" name="Google Shape;7527;p13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28" name="Google Shape;7528;p13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29" name="Google Shape;7529;p138"/>
          <p:cNvGrpSpPr/>
          <p:nvPr/>
        </p:nvGrpSpPr>
        <p:grpSpPr>
          <a:xfrm>
            <a:off x="5748347" y="2265246"/>
            <a:ext cx="351941" cy="351675"/>
            <a:chOff x="1310075" y="3980250"/>
            <a:chExt cx="297750" cy="297525"/>
          </a:xfrm>
        </p:grpSpPr>
        <p:sp>
          <p:nvSpPr>
            <p:cNvPr id="7530" name="Google Shape;7530;p13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1" name="Google Shape;7531;p13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13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13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4" name="Google Shape;7534;p138"/>
          <p:cNvGrpSpPr/>
          <p:nvPr/>
        </p:nvGrpSpPr>
        <p:grpSpPr>
          <a:xfrm>
            <a:off x="8013136" y="1379445"/>
            <a:ext cx="266305" cy="349133"/>
            <a:chOff x="3167275" y="3227275"/>
            <a:chExt cx="225300" cy="295375"/>
          </a:xfrm>
        </p:grpSpPr>
        <p:sp>
          <p:nvSpPr>
            <p:cNvPr id="7535" name="Google Shape;7535;p13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13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13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13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9" name="Google Shape;7539;p13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0" name="Google Shape;7540;p13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1" name="Google Shape;7541;p138"/>
          <p:cNvGrpSpPr/>
          <p:nvPr/>
        </p:nvGrpSpPr>
        <p:grpSpPr>
          <a:xfrm>
            <a:off x="7970318" y="2266502"/>
            <a:ext cx="351940" cy="349163"/>
            <a:chOff x="3133425" y="3955025"/>
            <a:chExt cx="297750" cy="295400"/>
          </a:xfrm>
        </p:grpSpPr>
        <p:sp>
          <p:nvSpPr>
            <p:cNvPr id="7542" name="Google Shape;7542;p13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13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4" name="Google Shape;7544;p13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5" name="Google Shape;7545;p138"/>
          <p:cNvGrpSpPr/>
          <p:nvPr/>
        </p:nvGrpSpPr>
        <p:grpSpPr>
          <a:xfrm>
            <a:off x="6650491" y="2730090"/>
            <a:ext cx="350079" cy="351320"/>
            <a:chOff x="4991425" y="3234750"/>
            <a:chExt cx="296175" cy="297225"/>
          </a:xfrm>
        </p:grpSpPr>
        <p:sp>
          <p:nvSpPr>
            <p:cNvPr id="7546" name="Google Shape;7546;p13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13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13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13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0" name="Google Shape;7550;p13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13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2" name="Google Shape;7552;p138"/>
          <p:cNvGrpSpPr/>
          <p:nvPr/>
        </p:nvGrpSpPr>
        <p:grpSpPr>
          <a:xfrm>
            <a:off x="6650491" y="3199653"/>
            <a:ext cx="350079" cy="308177"/>
            <a:chOff x="4991425" y="3617150"/>
            <a:chExt cx="296175" cy="260725"/>
          </a:xfrm>
        </p:grpSpPr>
        <p:sp>
          <p:nvSpPr>
            <p:cNvPr id="7553" name="Google Shape;7553;p13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13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13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13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13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13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13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0" name="Google Shape;7560;p138"/>
          <p:cNvGrpSpPr/>
          <p:nvPr/>
        </p:nvGrpSpPr>
        <p:grpSpPr>
          <a:xfrm>
            <a:off x="6727764" y="3655244"/>
            <a:ext cx="195532" cy="349163"/>
            <a:chOff x="5056800" y="3962900"/>
            <a:chExt cx="165425" cy="295400"/>
          </a:xfrm>
        </p:grpSpPr>
        <p:sp>
          <p:nvSpPr>
            <p:cNvPr id="7561" name="Google Shape;7561;p13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13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13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4" name="Google Shape;7564;p138"/>
          <p:cNvGrpSpPr/>
          <p:nvPr/>
        </p:nvGrpSpPr>
        <p:grpSpPr>
          <a:xfrm>
            <a:off x="7979062" y="3655260"/>
            <a:ext cx="350995" cy="349133"/>
            <a:chOff x="6168925" y="3936925"/>
            <a:chExt cx="296950" cy="295375"/>
          </a:xfrm>
        </p:grpSpPr>
        <p:sp>
          <p:nvSpPr>
            <p:cNvPr id="7565" name="Google Shape;7565;p13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6" name="Google Shape;7566;p13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13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13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13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13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1" name="Google Shape;7571;p138"/>
          <p:cNvGrpSpPr/>
          <p:nvPr/>
        </p:nvGrpSpPr>
        <p:grpSpPr>
          <a:xfrm>
            <a:off x="6192781" y="1372332"/>
            <a:ext cx="348188" cy="349133"/>
            <a:chOff x="1674750" y="3254050"/>
            <a:chExt cx="294575" cy="295375"/>
          </a:xfrm>
        </p:grpSpPr>
        <p:sp>
          <p:nvSpPr>
            <p:cNvPr id="7572" name="Google Shape;7572;p13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13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13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5" name="Google Shape;7575;p138"/>
          <p:cNvGrpSpPr/>
          <p:nvPr/>
        </p:nvGrpSpPr>
        <p:grpSpPr>
          <a:xfrm>
            <a:off x="6207177" y="1820035"/>
            <a:ext cx="319347" cy="349133"/>
            <a:chOff x="1687350" y="3618725"/>
            <a:chExt cx="270175" cy="295375"/>
          </a:xfrm>
        </p:grpSpPr>
        <p:sp>
          <p:nvSpPr>
            <p:cNvPr id="7576" name="Google Shape;7576;p13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13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13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9" name="Google Shape;7579;p138"/>
          <p:cNvGrpSpPr/>
          <p:nvPr/>
        </p:nvGrpSpPr>
        <p:grpSpPr>
          <a:xfrm>
            <a:off x="6190880" y="2266516"/>
            <a:ext cx="351940" cy="349133"/>
            <a:chOff x="1672375" y="3982600"/>
            <a:chExt cx="297750" cy="295375"/>
          </a:xfrm>
        </p:grpSpPr>
        <p:sp>
          <p:nvSpPr>
            <p:cNvPr id="7580" name="Google Shape;7580;p13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13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13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138"/>
          <p:cNvGrpSpPr/>
          <p:nvPr/>
        </p:nvGrpSpPr>
        <p:grpSpPr>
          <a:xfrm>
            <a:off x="4882872" y="2730711"/>
            <a:ext cx="350079" cy="350079"/>
            <a:chOff x="3497300" y="3227275"/>
            <a:chExt cx="296175" cy="296175"/>
          </a:xfrm>
        </p:grpSpPr>
        <p:sp>
          <p:nvSpPr>
            <p:cNvPr id="7584" name="Google Shape;7584;p1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1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1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1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1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1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0" name="Google Shape;7590;p1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1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2" name="Google Shape;7592;p138"/>
          <p:cNvGrpSpPr/>
          <p:nvPr/>
        </p:nvGrpSpPr>
        <p:grpSpPr>
          <a:xfrm>
            <a:off x="4883345" y="3180106"/>
            <a:ext cx="349133" cy="347272"/>
            <a:chOff x="3497300" y="3591950"/>
            <a:chExt cx="295375" cy="293800"/>
          </a:xfrm>
        </p:grpSpPr>
        <p:sp>
          <p:nvSpPr>
            <p:cNvPr id="7593" name="Google Shape;7593;p13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13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5" name="Google Shape;7595;p13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6" name="Google Shape;7596;p13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13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13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13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0" name="Google Shape;7600;p13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1" name="Google Shape;7601;p138"/>
          <p:cNvGrpSpPr/>
          <p:nvPr/>
        </p:nvGrpSpPr>
        <p:grpSpPr>
          <a:xfrm>
            <a:off x="4883345" y="3655244"/>
            <a:ext cx="349133" cy="349163"/>
            <a:chOff x="3497300" y="3955025"/>
            <a:chExt cx="295375" cy="295400"/>
          </a:xfrm>
        </p:grpSpPr>
        <p:sp>
          <p:nvSpPr>
            <p:cNvPr id="7602" name="Google Shape;7602;p13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3" name="Google Shape;7603;p13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4" name="Google Shape;7604;p13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5" name="Google Shape;7605;p138"/>
          <p:cNvGrpSpPr/>
          <p:nvPr/>
        </p:nvGrpSpPr>
        <p:grpSpPr>
          <a:xfrm>
            <a:off x="7107917" y="2731435"/>
            <a:ext cx="327739" cy="348631"/>
            <a:chOff x="5364750" y="3235150"/>
            <a:chExt cx="277275" cy="294950"/>
          </a:xfrm>
        </p:grpSpPr>
        <p:sp>
          <p:nvSpPr>
            <p:cNvPr id="7606" name="Google Shape;7606;p13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13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8" name="Google Shape;7608;p13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9" name="Google Shape;7609;p13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13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13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2" name="Google Shape;7612;p13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3" name="Google Shape;7613;p13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4" name="Google Shape;7614;p138"/>
          <p:cNvGrpSpPr/>
          <p:nvPr/>
        </p:nvGrpSpPr>
        <p:grpSpPr>
          <a:xfrm>
            <a:off x="7096274" y="3177771"/>
            <a:ext cx="351024" cy="351941"/>
            <a:chOff x="5355300" y="3598250"/>
            <a:chExt cx="296975" cy="297750"/>
          </a:xfrm>
        </p:grpSpPr>
        <p:sp>
          <p:nvSpPr>
            <p:cNvPr id="7615" name="Google Shape;7615;p13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6" name="Google Shape;7616;p13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7" name="Google Shape;7617;p13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13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13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13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1" name="Google Shape;7621;p13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13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3" name="Google Shape;7623;p138"/>
          <p:cNvGrpSpPr/>
          <p:nvPr/>
        </p:nvGrpSpPr>
        <p:grpSpPr>
          <a:xfrm>
            <a:off x="7100470" y="3716693"/>
            <a:ext cx="342632" cy="226264"/>
            <a:chOff x="5358450" y="4015675"/>
            <a:chExt cx="289875" cy="191425"/>
          </a:xfrm>
        </p:grpSpPr>
        <p:sp>
          <p:nvSpPr>
            <p:cNvPr id="7624" name="Google Shape;7624;p13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5" name="Google Shape;7625;p13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6" name="Google Shape;7626;p13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13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8" name="Google Shape;7628;p138"/>
          <p:cNvGrpSpPr/>
          <p:nvPr/>
        </p:nvGrpSpPr>
        <p:grpSpPr>
          <a:xfrm>
            <a:off x="6226953" y="4099224"/>
            <a:ext cx="351024" cy="325464"/>
            <a:chOff x="6543825" y="3202075"/>
            <a:chExt cx="296975" cy="275350"/>
          </a:xfrm>
        </p:grpSpPr>
        <p:sp>
          <p:nvSpPr>
            <p:cNvPr id="7629" name="Google Shape;7629;p13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13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13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2" name="Google Shape;7632;p13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3" name="Google Shape;7633;p13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13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13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6" name="Google Shape;7636;p138"/>
          <p:cNvGrpSpPr/>
          <p:nvPr/>
        </p:nvGrpSpPr>
        <p:grpSpPr>
          <a:xfrm>
            <a:off x="6633934" y="1378972"/>
            <a:ext cx="350079" cy="350079"/>
            <a:chOff x="2037825" y="3254050"/>
            <a:chExt cx="296175" cy="296175"/>
          </a:xfrm>
        </p:grpSpPr>
        <p:sp>
          <p:nvSpPr>
            <p:cNvPr id="7637" name="Google Shape;7637;p13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8" name="Google Shape;7638;p13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9" name="Google Shape;7639;p13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13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13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2" name="Google Shape;7642;p13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3" name="Google Shape;7643;p138"/>
          <p:cNvGrpSpPr/>
          <p:nvPr/>
        </p:nvGrpSpPr>
        <p:grpSpPr>
          <a:xfrm>
            <a:off x="6632072" y="1820139"/>
            <a:ext cx="353802" cy="348926"/>
            <a:chOff x="2034675" y="3617925"/>
            <a:chExt cx="299325" cy="295200"/>
          </a:xfrm>
        </p:grpSpPr>
        <p:sp>
          <p:nvSpPr>
            <p:cNvPr id="7644" name="Google Shape;7644;p13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13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13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7" name="Google Shape;7647;p13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13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9" name="Google Shape;7649;p138"/>
          <p:cNvGrpSpPr/>
          <p:nvPr/>
        </p:nvGrpSpPr>
        <p:grpSpPr>
          <a:xfrm>
            <a:off x="6633934" y="2266516"/>
            <a:ext cx="350079" cy="349133"/>
            <a:chOff x="2037825" y="3981825"/>
            <a:chExt cx="296175" cy="295375"/>
          </a:xfrm>
        </p:grpSpPr>
        <p:sp>
          <p:nvSpPr>
            <p:cNvPr id="7650" name="Google Shape;7650;p13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13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13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3" name="Google Shape;7653;p138"/>
          <p:cNvGrpSpPr/>
          <p:nvPr/>
        </p:nvGrpSpPr>
        <p:grpSpPr>
          <a:xfrm>
            <a:off x="5318952" y="2762832"/>
            <a:ext cx="350079" cy="285837"/>
            <a:chOff x="3860400" y="3254050"/>
            <a:chExt cx="296175" cy="241825"/>
          </a:xfrm>
        </p:grpSpPr>
        <p:sp>
          <p:nvSpPr>
            <p:cNvPr id="7654" name="Google Shape;7654;p13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13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13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13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13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9" name="Google Shape;7659;p13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13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1" name="Google Shape;7661;p138"/>
          <p:cNvGrpSpPr/>
          <p:nvPr/>
        </p:nvGrpSpPr>
        <p:grpSpPr>
          <a:xfrm>
            <a:off x="5318479" y="3178702"/>
            <a:ext cx="351024" cy="350079"/>
            <a:chOff x="3859600" y="3591950"/>
            <a:chExt cx="296975" cy="296175"/>
          </a:xfrm>
        </p:grpSpPr>
        <p:sp>
          <p:nvSpPr>
            <p:cNvPr id="7662" name="Google Shape;7662;p13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13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13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5" name="Google Shape;7665;p138"/>
          <p:cNvGrpSpPr/>
          <p:nvPr/>
        </p:nvGrpSpPr>
        <p:grpSpPr>
          <a:xfrm>
            <a:off x="5318952" y="3654786"/>
            <a:ext cx="350079" cy="350079"/>
            <a:chOff x="3860400" y="3955025"/>
            <a:chExt cx="296175" cy="296175"/>
          </a:xfrm>
        </p:grpSpPr>
        <p:sp>
          <p:nvSpPr>
            <p:cNvPr id="7666" name="Google Shape;7666;p13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13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8" name="Google Shape;7668;p13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13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13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138"/>
          <p:cNvGrpSpPr/>
          <p:nvPr/>
        </p:nvGrpSpPr>
        <p:grpSpPr>
          <a:xfrm>
            <a:off x="7534167" y="2731184"/>
            <a:ext cx="355664" cy="349133"/>
            <a:chOff x="5716825" y="3235950"/>
            <a:chExt cx="300900" cy="295375"/>
          </a:xfrm>
        </p:grpSpPr>
        <p:sp>
          <p:nvSpPr>
            <p:cNvPr id="7672" name="Google Shape;7672;p13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13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13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13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6" name="Google Shape;7676;p138"/>
          <p:cNvGrpSpPr/>
          <p:nvPr/>
        </p:nvGrpSpPr>
        <p:grpSpPr>
          <a:xfrm>
            <a:off x="7547199" y="3189872"/>
            <a:ext cx="329601" cy="327739"/>
            <a:chOff x="5727850" y="3609275"/>
            <a:chExt cx="278850" cy="277275"/>
          </a:xfrm>
        </p:grpSpPr>
        <p:sp>
          <p:nvSpPr>
            <p:cNvPr id="7677" name="Google Shape;7677;p13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13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13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13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13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2" name="Google Shape;7682;p138"/>
          <p:cNvGrpSpPr/>
          <p:nvPr/>
        </p:nvGrpSpPr>
        <p:grpSpPr>
          <a:xfrm>
            <a:off x="7558383" y="3655259"/>
            <a:ext cx="307231" cy="349133"/>
            <a:chOff x="5736525" y="3963700"/>
            <a:chExt cx="259925" cy="295375"/>
          </a:xfrm>
        </p:grpSpPr>
        <p:sp>
          <p:nvSpPr>
            <p:cNvPr id="7683" name="Google Shape;7683;p13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13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13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13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13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13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13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0" name="Google Shape;7690;p138"/>
          <p:cNvGrpSpPr/>
          <p:nvPr/>
        </p:nvGrpSpPr>
        <p:grpSpPr>
          <a:xfrm>
            <a:off x="6649963" y="4104585"/>
            <a:ext cx="351024" cy="350079"/>
            <a:chOff x="6553275" y="3604550"/>
            <a:chExt cx="296975" cy="296175"/>
          </a:xfrm>
        </p:grpSpPr>
        <p:sp>
          <p:nvSpPr>
            <p:cNvPr id="7691" name="Google Shape;7691;p13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13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13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13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13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13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97" name="Google Shape;7697;p13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Business Icons</a:t>
            </a:r>
            <a:endParaRPr sz="2400">
              <a:solidFill>
                <a:srgbClr val="FFFFFF"/>
              </a:solidFill>
            </a:endParaRPr>
          </a:p>
        </p:txBody>
      </p:sp>
      <p:sp>
        <p:nvSpPr>
          <p:cNvPr id="7698" name="Google Shape;7698;p13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Teamwork Icons</a:t>
            </a:r>
            <a:endParaRPr sz="24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2"/>
        <p:cNvGrpSpPr/>
        <p:nvPr/>
      </p:nvGrpSpPr>
      <p:grpSpPr>
        <a:xfrm>
          <a:off x="0" y="0"/>
          <a:ext cx="0" cy="0"/>
          <a:chOff x="0" y="0"/>
          <a:chExt cx="0" cy="0"/>
        </a:xfrm>
      </p:grpSpPr>
      <p:grpSp>
        <p:nvGrpSpPr>
          <p:cNvPr id="7703" name="Google Shape;7703;p139"/>
          <p:cNvGrpSpPr/>
          <p:nvPr/>
        </p:nvGrpSpPr>
        <p:grpSpPr>
          <a:xfrm>
            <a:off x="877057" y="1380546"/>
            <a:ext cx="294401" cy="353645"/>
            <a:chOff x="-35814600" y="3202075"/>
            <a:chExt cx="242625" cy="291450"/>
          </a:xfrm>
        </p:grpSpPr>
        <p:sp>
          <p:nvSpPr>
            <p:cNvPr id="7704" name="Google Shape;7704;p13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13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13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13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13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13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13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1" name="Google Shape;7711;p139"/>
          <p:cNvGrpSpPr/>
          <p:nvPr/>
        </p:nvGrpSpPr>
        <p:grpSpPr>
          <a:xfrm>
            <a:off x="847435" y="1821466"/>
            <a:ext cx="353645" cy="353888"/>
            <a:chOff x="-35839800" y="3561025"/>
            <a:chExt cx="291450" cy="291650"/>
          </a:xfrm>
        </p:grpSpPr>
        <p:sp>
          <p:nvSpPr>
            <p:cNvPr id="7712" name="Google Shape;7712;p13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13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13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13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13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13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13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19" name="Google Shape;7719;p13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20" name="Google Shape;7720;p139"/>
          <p:cNvGrpSpPr/>
          <p:nvPr/>
        </p:nvGrpSpPr>
        <p:grpSpPr>
          <a:xfrm>
            <a:off x="3084980" y="1380546"/>
            <a:ext cx="353645" cy="353645"/>
            <a:chOff x="-34003850" y="3227275"/>
            <a:chExt cx="291450" cy="291450"/>
          </a:xfrm>
        </p:grpSpPr>
        <p:sp>
          <p:nvSpPr>
            <p:cNvPr id="7721" name="Google Shape;7721;p13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13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13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13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13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139"/>
          <p:cNvGrpSpPr/>
          <p:nvPr/>
        </p:nvGrpSpPr>
        <p:grpSpPr>
          <a:xfrm>
            <a:off x="3084510" y="1821238"/>
            <a:ext cx="354586" cy="354343"/>
            <a:chOff x="-34004625" y="3585850"/>
            <a:chExt cx="292225" cy="292025"/>
          </a:xfrm>
        </p:grpSpPr>
        <p:sp>
          <p:nvSpPr>
            <p:cNvPr id="7727" name="Google Shape;7727;p13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13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13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13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13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139"/>
          <p:cNvGrpSpPr/>
          <p:nvPr/>
        </p:nvGrpSpPr>
        <p:grpSpPr>
          <a:xfrm>
            <a:off x="3084025" y="2256439"/>
            <a:ext cx="355557" cy="354616"/>
            <a:chOff x="-34005425" y="3945575"/>
            <a:chExt cx="293025" cy="292250"/>
          </a:xfrm>
        </p:grpSpPr>
        <p:sp>
          <p:nvSpPr>
            <p:cNvPr id="7733" name="Google Shape;7733;p13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13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13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139"/>
          <p:cNvGrpSpPr/>
          <p:nvPr/>
        </p:nvGrpSpPr>
        <p:grpSpPr>
          <a:xfrm>
            <a:off x="1731124" y="2729615"/>
            <a:ext cx="358408" cy="355557"/>
            <a:chOff x="-32174975" y="3192625"/>
            <a:chExt cx="295375" cy="293025"/>
          </a:xfrm>
        </p:grpSpPr>
        <p:sp>
          <p:nvSpPr>
            <p:cNvPr id="7737" name="Google Shape;7737;p13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13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13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13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41" name="Google Shape;7741;p13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13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43" name="Google Shape;7743;p139"/>
          <p:cNvGrpSpPr/>
          <p:nvPr/>
        </p:nvGrpSpPr>
        <p:grpSpPr>
          <a:xfrm>
            <a:off x="3970274" y="2730570"/>
            <a:ext cx="354586" cy="353645"/>
            <a:chOff x="-30345325" y="3184750"/>
            <a:chExt cx="292225" cy="291450"/>
          </a:xfrm>
        </p:grpSpPr>
        <p:sp>
          <p:nvSpPr>
            <p:cNvPr id="7744" name="Google Shape;7744;p13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13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13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13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13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9" name="Google Shape;7749;p139"/>
          <p:cNvGrpSpPr/>
          <p:nvPr/>
        </p:nvGrpSpPr>
        <p:grpSpPr>
          <a:xfrm>
            <a:off x="1295026" y="1380546"/>
            <a:ext cx="353645" cy="353645"/>
            <a:chOff x="-35481425" y="3202075"/>
            <a:chExt cx="291450" cy="291450"/>
          </a:xfrm>
        </p:grpSpPr>
        <p:sp>
          <p:nvSpPr>
            <p:cNvPr id="7750" name="Google Shape;7750;p13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13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13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13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13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13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13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7" name="Google Shape;7757;p139"/>
          <p:cNvGrpSpPr/>
          <p:nvPr/>
        </p:nvGrpSpPr>
        <p:grpSpPr>
          <a:xfrm>
            <a:off x="1294556" y="1822072"/>
            <a:ext cx="354586" cy="352675"/>
            <a:chOff x="-35482200" y="3561225"/>
            <a:chExt cx="292225" cy="290650"/>
          </a:xfrm>
        </p:grpSpPr>
        <p:sp>
          <p:nvSpPr>
            <p:cNvPr id="7758" name="Google Shape;7758;p13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13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13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1" name="Google Shape;7761;p139"/>
          <p:cNvGrpSpPr/>
          <p:nvPr/>
        </p:nvGrpSpPr>
        <p:grpSpPr>
          <a:xfrm>
            <a:off x="1295026" y="2256940"/>
            <a:ext cx="353645" cy="353615"/>
            <a:chOff x="-35481425" y="3919600"/>
            <a:chExt cx="291450" cy="291425"/>
          </a:xfrm>
        </p:grpSpPr>
        <p:sp>
          <p:nvSpPr>
            <p:cNvPr id="7762" name="Google Shape;7762;p13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13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13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13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13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13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13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13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139"/>
          <p:cNvGrpSpPr/>
          <p:nvPr/>
        </p:nvGrpSpPr>
        <p:grpSpPr>
          <a:xfrm>
            <a:off x="3530661" y="1381031"/>
            <a:ext cx="357468" cy="352675"/>
            <a:chOff x="-33645475" y="3228075"/>
            <a:chExt cx="294600" cy="290650"/>
          </a:xfrm>
        </p:grpSpPr>
        <p:sp>
          <p:nvSpPr>
            <p:cNvPr id="7771" name="Google Shape;7771;p13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13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13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13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13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13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13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8" name="Google Shape;7778;p139"/>
          <p:cNvGrpSpPr/>
          <p:nvPr/>
        </p:nvGrpSpPr>
        <p:grpSpPr>
          <a:xfrm>
            <a:off x="3531631" y="1821116"/>
            <a:ext cx="355526" cy="354586"/>
            <a:chOff x="-33646250" y="3586425"/>
            <a:chExt cx="293000" cy="292225"/>
          </a:xfrm>
        </p:grpSpPr>
        <p:sp>
          <p:nvSpPr>
            <p:cNvPr id="7779" name="Google Shape;7779;p13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0" name="Google Shape;7780;p13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1" name="Google Shape;7781;p139"/>
          <p:cNvGrpSpPr/>
          <p:nvPr/>
        </p:nvGrpSpPr>
        <p:grpSpPr>
          <a:xfrm>
            <a:off x="3532101" y="2255969"/>
            <a:ext cx="354586" cy="355557"/>
            <a:chOff x="-33645475" y="3944800"/>
            <a:chExt cx="292225" cy="293025"/>
          </a:xfrm>
        </p:grpSpPr>
        <p:sp>
          <p:nvSpPr>
            <p:cNvPr id="7782" name="Google Shape;7782;p13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13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13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13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13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7" name="Google Shape;7787;p13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13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13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0" name="Google Shape;7790;p13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1" name="Google Shape;7791;p13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2" name="Google Shape;7792;p139"/>
          <p:cNvGrpSpPr/>
          <p:nvPr/>
        </p:nvGrpSpPr>
        <p:grpSpPr>
          <a:xfrm>
            <a:off x="2185320" y="2729706"/>
            <a:ext cx="352675" cy="355375"/>
            <a:chOff x="-31809525" y="3192625"/>
            <a:chExt cx="290650" cy="292875"/>
          </a:xfrm>
        </p:grpSpPr>
        <p:sp>
          <p:nvSpPr>
            <p:cNvPr id="7793" name="Google Shape;7793;p13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13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13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6" name="Google Shape;7796;p13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7" name="Google Shape;7797;p139"/>
          <p:cNvGrpSpPr/>
          <p:nvPr/>
        </p:nvGrpSpPr>
        <p:grpSpPr>
          <a:xfrm>
            <a:off x="2184835" y="3200258"/>
            <a:ext cx="353645" cy="355557"/>
            <a:chOff x="-31811100" y="3550975"/>
            <a:chExt cx="291450" cy="293025"/>
          </a:xfrm>
        </p:grpSpPr>
        <p:sp>
          <p:nvSpPr>
            <p:cNvPr id="7798" name="Google Shape;7798;p13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13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13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13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13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13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13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139"/>
          <p:cNvGrpSpPr/>
          <p:nvPr/>
        </p:nvGrpSpPr>
        <p:grpSpPr>
          <a:xfrm>
            <a:off x="2178631" y="3664562"/>
            <a:ext cx="366052" cy="356831"/>
            <a:chOff x="-31817400" y="3910025"/>
            <a:chExt cx="301675" cy="294075"/>
          </a:xfrm>
        </p:grpSpPr>
        <p:sp>
          <p:nvSpPr>
            <p:cNvPr id="7806" name="Google Shape;7806;p13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13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13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9" name="Google Shape;7809;p139"/>
          <p:cNvGrpSpPr/>
          <p:nvPr/>
        </p:nvGrpSpPr>
        <p:grpSpPr>
          <a:xfrm>
            <a:off x="3970259" y="3200743"/>
            <a:ext cx="354616" cy="354586"/>
            <a:chOff x="-30354000" y="3569100"/>
            <a:chExt cx="292250" cy="292225"/>
          </a:xfrm>
        </p:grpSpPr>
        <p:sp>
          <p:nvSpPr>
            <p:cNvPr id="7810" name="Google Shape;7810;p13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13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13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13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13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13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6" name="Google Shape;7816;p139"/>
          <p:cNvGrpSpPr/>
          <p:nvPr/>
        </p:nvGrpSpPr>
        <p:grpSpPr>
          <a:xfrm>
            <a:off x="1748837" y="1380546"/>
            <a:ext cx="342148" cy="353645"/>
            <a:chOff x="-35118325" y="3202075"/>
            <a:chExt cx="281975" cy="291450"/>
          </a:xfrm>
        </p:grpSpPr>
        <p:sp>
          <p:nvSpPr>
            <p:cNvPr id="7817" name="Google Shape;7817;p13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13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13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13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139"/>
          <p:cNvGrpSpPr/>
          <p:nvPr/>
        </p:nvGrpSpPr>
        <p:grpSpPr>
          <a:xfrm>
            <a:off x="1742618" y="1821799"/>
            <a:ext cx="354586" cy="353221"/>
            <a:chOff x="-35123050" y="3561225"/>
            <a:chExt cx="292225" cy="291100"/>
          </a:xfrm>
        </p:grpSpPr>
        <p:sp>
          <p:nvSpPr>
            <p:cNvPr id="7822" name="Google Shape;7822;p13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13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139"/>
          <p:cNvGrpSpPr/>
          <p:nvPr/>
        </p:nvGrpSpPr>
        <p:grpSpPr>
          <a:xfrm>
            <a:off x="1784677" y="2256940"/>
            <a:ext cx="270467" cy="353615"/>
            <a:chOff x="-35089175" y="3919600"/>
            <a:chExt cx="222900" cy="291425"/>
          </a:xfrm>
        </p:grpSpPr>
        <p:sp>
          <p:nvSpPr>
            <p:cNvPr id="7825" name="Google Shape;7825;p13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13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139"/>
          <p:cNvGrpSpPr/>
          <p:nvPr/>
        </p:nvGrpSpPr>
        <p:grpSpPr>
          <a:xfrm>
            <a:off x="3981673" y="1380303"/>
            <a:ext cx="336445" cy="354131"/>
            <a:chOff x="-33277650" y="3226875"/>
            <a:chExt cx="277275" cy="291850"/>
          </a:xfrm>
        </p:grpSpPr>
        <p:sp>
          <p:nvSpPr>
            <p:cNvPr id="7828" name="Google Shape;7828;p13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13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13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1" name="Google Shape;7831;p13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13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13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13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5" name="Google Shape;7835;p139"/>
          <p:cNvGrpSpPr/>
          <p:nvPr/>
        </p:nvGrpSpPr>
        <p:grpSpPr>
          <a:xfrm>
            <a:off x="3973073" y="1821587"/>
            <a:ext cx="353645" cy="353645"/>
            <a:chOff x="-33286325" y="3586425"/>
            <a:chExt cx="291450" cy="291450"/>
          </a:xfrm>
        </p:grpSpPr>
        <p:sp>
          <p:nvSpPr>
            <p:cNvPr id="7836" name="Google Shape;7836;p13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7" name="Google Shape;7837;p13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13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13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13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1" name="Google Shape;7841;p139"/>
          <p:cNvGrpSpPr/>
          <p:nvPr/>
        </p:nvGrpSpPr>
        <p:grpSpPr>
          <a:xfrm>
            <a:off x="3973073" y="2255969"/>
            <a:ext cx="353645" cy="355557"/>
            <a:chOff x="-33286325" y="3944800"/>
            <a:chExt cx="291450" cy="293025"/>
          </a:xfrm>
        </p:grpSpPr>
        <p:sp>
          <p:nvSpPr>
            <p:cNvPr id="7842" name="Google Shape;7842;p13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3" name="Google Shape;7843;p13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13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13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139"/>
          <p:cNvGrpSpPr/>
          <p:nvPr/>
        </p:nvGrpSpPr>
        <p:grpSpPr>
          <a:xfrm>
            <a:off x="2631470" y="2729129"/>
            <a:ext cx="353645" cy="356527"/>
            <a:chOff x="-31452725" y="3191825"/>
            <a:chExt cx="291450" cy="293825"/>
          </a:xfrm>
        </p:grpSpPr>
        <p:sp>
          <p:nvSpPr>
            <p:cNvPr id="7847" name="Google Shape;7847;p13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13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13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13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139"/>
          <p:cNvGrpSpPr/>
          <p:nvPr/>
        </p:nvGrpSpPr>
        <p:grpSpPr>
          <a:xfrm>
            <a:off x="2631000" y="3200744"/>
            <a:ext cx="354586" cy="354586"/>
            <a:chOff x="-31452725" y="3551775"/>
            <a:chExt cx="292225" cy="292225"/>
          </a:xfrm>
        </p:grpSpPr>
        <p:sp>
          <p:nvSpPr>
            <p:cNvPr id="7852" name="Google Shape;7852;p13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13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13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13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6" name="Google Shape;7856;p139"/>
          <p:cNvGrpSpPr/>
          <p:nvPr/>
        </p:nvGrpSpPr>
        <p:grpSpPr>
          <a:xfrm>
            <a:off x="2629559" y="3664729"/>
            <a:ext cx="357468" cy="356497"/>
            <a:chOff x="-31455100" y="3909350"/>
            <a:chExt cx="294600" cy="293800"/>
          </a:xfrm>
        </p:grpSpPr>
        <p:sp>
          <p:nvSpPr>
            <p:cNvPr id="7857" name="Google Shape;7857;p13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13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9" name="Google Shape;7859;p139"/>
          <p:cNvGrpSpPr/>
          <p:nvPr/>
        </p:nvGrpSpPr>
        <p:grpSpPr>
          <a:xfrm>
            <a:off x="3970744" y="3665684"/>
            <a:ext cx="353645" cy="354586"/>
            <a:chOff x="-30345325" y="3918800"/>
            <a:chExt cx="291450" cy="292225"/>
          </a:xfrm>
        </p:grpSpPr>
        <p:sp>
          <p:nvSpPr>
            <p:cNvPr id="7860" name="Google Shape;7860;p13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1" name="Google Shape;7861;p13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2" name="Google Shape;7862;p13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3" name="Google Shape;7863;p13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4" name="Google Shape;7864;p13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5" name="Google Shape;7865;p139"/>
          <p:cNvGrpSpPr/>
          <p:nvPr/>
        </p:nvGrpSpPr>
        <p:grpSpPr>
          <a:xfrm>
            <a:off x="2190209" y="1821587"/>
            <a:ext cx="353645" cy="353645"/>
            <a:chOff x="-34763900" y="3561225"/>
            <a:chExt cx="291450" cy="291450"/>
          </a:xfrm>
        </p:grpSpPr>
        <p:sp>
          <p:nvSpPr>
            <p:cNvPr id="7866" name="Google Shape;7866;p13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7" name="Google Shape;7867;p13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13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69" name="Google Shape;7869;p13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70" name="Google Shape;7870;p139"/>
          <p:cNvGrpSpPr/>
          <p:nvPr/>
        </p:nvGrpSpPr>
        <p:grpSpPr>
          <a:xfrm>
            <a:off x="845106" y="2730099"/>
            <a:ext cx="354586" cy="354586"/>
            <a:chOff x="-32927950" y="3227275"/>
            <a:chExt cx="292225" cy="292225"/>
          </a:xfrm>
        </p:grpSpPr>
        <p:sp>
          <p:nvSpPr>
            <p:cNvPr id="7871" name="Google Shape;7871;p13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2" name="Google Shape;7872;p13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3" name="Google Shape;7873;p13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4" name="Google Shape;7874;p13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5" name="Google Shape;7875;p13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76" name="Google Shape;7876;p139"/>
          <p:cNvGrpSpPr/>
          <p:nvPr/>
        </p:nvGrpSpPr>
        <p:grpSpPr>
          <a:xfrm>
            <a:off x="844621" y="3201213"/>
            <a:ext cx="355557" cy="353645"/>
            <a:chOff x="-32927950" y="3586425"/>
            <a:chExt cx="293025" cy="291450"/>
          </a:xfrm>
        </p:grpSpPr>
        <p:sp>
          <p:nvSpPr>
            <p:cNvPr id="7877" name="Google Shape;7877;p13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8" name="Google Shape;7878;p13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9" name="Google Shape;7879;p13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13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13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82" name="Google Shape;7882;p139"/>
          <p:cNvGrpSpPr/>
          <p:nvPr/>
        </p:nvGrpSpPr>
        <p:grpSpPr>
          <a:xfrm>
            <a:off x="845106" y="3665198"/>
            <a:ext cx="354586" cy="355557"/>
            <a:chOff x="-32927950" y="3944800"/>
            <a:chExt cx="292225" cy="293025"/>
          </a:xfrm>
        </p:grpSpPr>
        <p:sp>
          <p:nvSpPr>
            <p:cNvPr id="7883" name="Google Shape;7883;p13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4" name="Google Shape;7884;p13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5" name="Google Shape;7885;p13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6" name="Google Shape;7886;p13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7" name="Google Shape;7887;p13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8" name="Google Shape;7888;p13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9" name="Google Shape;7889;p13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0" name="Google Shape;7890;p13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1" name="Google Shape;7891;p13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2" name="Google Shape;7892;p139"/>
          <p:cNvGrpSpPr/>
          <p:nvPr/>
        </p:nvGrpSpPr>
        <p:grpSpPr>
          <a:xfrm>
            <a:off x="3073898" y="2730449"/>
            <a:ext cx="354586" cy="353888"/>
            <a:chOff x="-31094350" y="3194000"/>
            <a:chExt cx="292225" cy="291650"/>
          </a:xfrm>
        </p:grpSpPr>
        <p:sp>
          <p:nvSpPr>
            <p:cNvPr id="7893" name="Google Shape;7893;p13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4" name="Google Shape;7894;p13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5" name="Google Shape;7895;p13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6" name="Google Shape;7896;p13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7" name="Google Shape;7897;p13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13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9" name="Google Shape;7899;p13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0" name="Google Shape;7900;p13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01" name="Google Shape;7901;p139"/>
          <p:cNvGrpSpPr/>
          <p:nvPr/>
        </p:nvGrpSpPr>
        <p:grpSpPr>
          <a:xfrm>
            <a:off x="3074368" y="3200941"/>
            <a:ext cx="353645" cy="354191"/>
            <a:chOff x="-31093575" y="3552550"/>
            <a:chExt cx="291450" cy="291900"/>
          </a:xfrm>
        </p:grpSpPr>
        <p:sp>
          <p:nvSpPr>
            <p:cNvPr id="7902" name="Google Shape;7902;p13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3" name="Google Shape;7903;p13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4" name="Google Shape;7904;p13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5" name="Google Shape;7905;p13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06" name="Google Shape;7906;p139"/>
          <p:cNvGrpSpPr/>
          <p:nvPr/>
        </p:nvGrpSpPr>
        <p:grpSpPr>
          <a:xfrm>
            <a:off x="2200736" y="1380546"/>
            <a:ext cx="332593" cy="353645"/>
            <a:chOff x="-34755225" y="3202075"/>
            <a:chExt cx="274100" cy="291450"/>
          </a:xfrm>
        </p:grpSpPr>
        <p:sp>
          <p:nvSpPr>
            <p:cNvPr id="7907" name="Google Shape;7907;p13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13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13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0" name="Google Shape;7910;p13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1" name="Google Shape;7911;p13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2" name="Google Shape;7912;p13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3" name="Google Shape;7913;p13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4" name="Google Shape;7914;p139"/>
          <p:cNvGrpSpPr/>
          <p:nvPr/>
        </p:nvGrpSpPr>
        <p:grpSpPr>
          <a:xfrm>
            <a:off x="3074368" y="3666169"/>
            <a:ext cx="353645" cy="353615"/>
            <a:chOff x="-31093575" y="3911725"/>
            <a:chExt cx="291450" cy="291425"/>
          </a:xfrm>
        </p:grpSpPr>
        <p:sp>
          <p:nvSpPr>
            <p:cNvPr id="7915" name="Google Shape;7915;p13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13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7" name="Google Shape;7917;p139"/>
          <p:cNvGrpSpPr/>
          <p:nvPr/>
        </p:nvGrpSpPr>
        <p:grpSpPr>
          <a:xfrm>
            <a:off x="2183798" y="4123136"/>
            <a:ext cx="356497" cy="354586"/>
            <a:chOff x="-29946000" y="3183175"/>
            <a:chExt cx="293800" cy="292225"/>
          </a:xfrm>
        </p:grpSpPr>
        <p:sp>
          <p:nvSpPr>
            <p:cNvPr id="7918" name="Google Shape;7918;p13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13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13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13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2" name="Google Shape;7922;p13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3" name="Google Shape;7923;p13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4" name="Google Shape;7924;p139"/>
          <p:cNvGrpSpPr/>
          <p:nvPr/>
        </p:nvGrpSpPr>
        <p:grpSpPr>
          <a:xfrm>
            <a:off x="2628330" y="1380289"/>
            <a:ext cx="358408" cy="354161"/>
            <a:chOff x="-34408675" y="3202075"/>
            <a:chExt cx="295375" cy="291875"/>
          </a:xfrm>
        </p:grpSpPr>
        <p:sp>
          <p:nvSpPr>
            <p:cNvPr id="7925" name="Google Shape;7925;p13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13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13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13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9" name="Google Shape;7929;p139"/>
          <p:cNvGrpSpPr/>
          <p:nvPr/>
        </p:nvGrpSpPr>
        <p:grpSpPr>
          <a:xfrm>
            <a:off x="2630241" y="1820283"/>
            <a:ext cx="354586" cy="356254"/>
            <a:chOff x="-34405525" y="3558075"/>
            <a:chExt cx="292225" cy="293600"/>
          </a:xfrm>
        </p:grpSpPr>
        <p:sp>
          <p:nvSpPr>
            <p:cNvPr id="7930" name="Google Shape;7930;p13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1" name="Google Shape;7931;p13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2" name="Google Shape;7932;p13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33" name="Google Shape;7933;p139"/>
          <p:cNvGrpSpPr/>
          <p:nvPr/>
        </p:nvGrpSpPr>
        <p:grpSpPr>
          <a:xfrm>
            <a:off x="2629755" y="2256940"/>
            <a:ext cx="355557" cy="353615"/>
            <a:chOff x="-34406325" y="3919600"/>
            <a:chExt cx="293025" cy="291425"/>
          </a:xfrm>
        </p:grpSpPr>
        <p:sp>
          <p:nvSpPr>
            <p:cNvPr id="7934" name="Google Shape;7934;p13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5" name="Google Shape;7935;p13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6" name="Google Shape;7936;p13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7" name="Google Shape;7937;p13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13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13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0" name="Google Shape;7940;p13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1" name="Google Shape;7941;p139"/>
          <p:cNvGrpSpPr/>
          <p:nvPr/>
        </p:nvGrpSpPr>
        <p:grpSpPr>
          <a:xfrm>
            <a:off x="1293653" y="2736303"/>
            <a:ext cx="353645" cy="342179"/>
            <a:chOff x="-32568800" y="3232000"/>
            <a:chExt cx="291450" cy="282000"/>
          </a:xfrm>
        </p:grpSpPr>
        <p:sp>
          <p:nvSpPr>
            <p:cNvPr id="7942" name="Google Shape;7942;p13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13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4" name="Google Shape;7944;p139"/>
          <p:cNvGrpSpPr/>
          <p:nvPr/>
        </p:nvGrpSpPr>
        <p:grpSpPr>
          <a:xfrm>
            <a:off x="1293183" y="3201213"/>
            <a:ext cx="354586" cy="353645"/>
            <a:chOff x="-32569575" y="3586425"/>
            <a:chExt cx="292225" cy="291450"/>
          </a:xfrm>
        </p:grpSpPr>
        <p:sp>
          <p:nvSpPr>
            <p:cNvPr id="7945" name="Google Shape;7945;p13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6" name="Google Shape;7946;p13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7" name="Google Shape;7947;p139"/>
          <p:cNvGrpSpPr/>
          <p:nvPr/>
        </p:nvGrpSpPr>
        <p:grpSpPr>
          <a:xfrm>
            <a:off x="1284098" y="3665805"/>
            <a:ext cx="372756" cy="354343"/>
            <a:chOff x="-32576675" y="3944600"/>
            <a:chExt cx="307200" cy="292025"/>
          </a:xfrm>
        </p:grpSpPr>
        <p:sp>
          <p:nvSpPr>
            <p:cNvPr id="7948" name="Google Shape;7948;p13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13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0" name="Google Shape;7950;p139"/>
          <p:cNvGrpSpPr/>
          <p:nvPr/>
        </p:nvGrpSpPr>
        <p:grpSpPr>
          <a:xfrm>
            <a:off x="3529065" y="2730100"/>
            <a:ext cx="354586" cy="354586"/>
            <a:chOff x="-30735200" y="3192625"/>
            <a:chExt cx="292225" cy="292225"/>
          </a:xfrm>
        </p:grpSpPr>
        <p:sp>
          <p:nvSpPr>
            <p:cNvPr id="7951" name="Google Shape;7951;p13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13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3" name="Google Shape;7953;p13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4" name="Google Shape;7954;p13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5" name="Google Shape;7955;p13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6" name="Google Shape;7956;p13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7" name="Google Shape;7957;p13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8" name="Google Shape;7958;p139"/>
          <p:cNvGrpSpPr/>
          <p:nvPr/>
        </p:nvGrpSpPr>
        <p:grpSpPr>
          <a:xfrm>
            <a:off x="3529065" y="3201532"/>
            <a:ext cx="354586" cy="353008"/>
            <a:chOff x="-30735200" y="3552550"/>
            <a:chExt cx="292225" cy="290925"/>
          </a:xfrm>
        </p:grpSpPr>
        <p:sp>
          <p:nvSpPr>
            <p:cNvPr id="7959" name="Google Shape;7959;p13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13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61" name="Google Shape;7961;p139"/>
          <p:cNvGrpSpPr/>
          <p:nvPr/>
        </p:nvGrpSpPr>
        <p:grpSpPr>
          <a:xfrm>
            <a:off x="3529065" y="3666154"/>
            <a:ext cx="354586" cy="353645"/>
            <a:chOff x="-30735200" y="3910925"/>
            <a:chExt cx="292225" cy="291450"/>
          </a:xfrm>
        </p:grpSpPr>
        <p:sp>
          <p:nvSpPr>
            <p:cNvPr id="7962" name="Google Shape;7962;p13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3" name="Google Shape;7963;p13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64" name="Google Shape;7964;p13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65" name="Google Shape;7965;p139"/>
          <p:cNvGrpSpPr/>
          <p:nvPr/>
        </p:nvGrpSpPr>
        <p:grpSpPr>
          <a:xfrm>
            <a:off x="4882910" y="1379021"/>
            <a:ext cx="358971" cy="359224"/>
            <a:chOff x="-57956275" y="3197925"/>
            <a:chExt cx="319000" cy="319225"/>
          </a:xfrm>
        </p:grpSpPr>
        <p:sp>
          <p:nvSpPr>
            <p:cNvPr id="7966" name="Google Shape;7966;p13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7" name="Google Shape;7967;p13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8" name="Google Shape;7968;p13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13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0" name="Google Shape;7970;p13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1" name="Google Shape;7971;p13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13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3" name="Google Shape;7973;p139"/>
          <p:cNvGrpSpPr/>
          <p:nvPr/>
        </p:nvGrpSpPr>
        <p:grpSpPr>
          <a:xfrm>
            <a:off x="4905064" y="1835446"/>
            <a:ext cx="314662" cy="358971"/>
            <a:chOff x="-57940525" y="3590375"/>
            <a:chExt cx="279625" cy="319000"/>
          </a:xfrm>
        </p:grpSpPr>
        <p:sp>
          <p:nvSpPr>
            <p:cNvPr id="7974" name="Google Shape;7974;p13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5" name="Google Shape;7975;p13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13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13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8" name="Google Shape;7978;p13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9" name="Google Shape;7979;p139"/>
          <p:cNvGrpSpPr/>
          <p:nvPr/>
        </p:nvGrpSpPr>
        <p:grpSpPr>
          <a:xfrm>
            <a:off x="4875945" y="2276817"/>
            <a:ext cx="358099" cy="358999"/>
            <a:chOff x="-57959425" y="3982600"/>
            <a:chExt cx="318225" cy="319025"/>
          </a:xfrm>
        </p:grpSpPr>
        <p:sp>
          <p:nvSpPr>
            <p:cNvPr id="7980" name="Google Shape;7980;p13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13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13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13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84" name="Google Shape;7984;p139"/>
          <p:cNvGrpSpPr/>
          <p:nvPr/>
        </p:nvGrpSpPr>
        <p:grpSpPr>
          <a:xfrm>
            <a:off x="7076112" y="1380146"/>
            <a:ext cx="357226" cy="357226"/>
            <a:chOff x="-55987225" y="3198925"/>
            <a:chExt cx="317450" cy="317450"/>
          </a:xfrm>
        </p:grpSpPr>
        <p:sp>
          <p:nvSpPr>
            <p:cNvPr id="7985" name="Google Shape;7985;p13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6" name="Google Shape;7986;p13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13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13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89" name="Google Shape;7989;p139"/>
          <p:cNvGrpSpPr/>
          <p:nvPr/>
        </p:nvGrpSpPr>
        <p:grpSpPr>
          <a:xfrm>
            <a:off x="7076112" y="1836178"/>
            <a:ext cx="357226" cy="357367"/>
            <a:chOff x="-55987225" y="3591025"/>
            <a:chExt cx="317450" cy="317575"/>
          </a:xfrm>
        </p:grpSpPr>
        <p:sp>
          <p:nvSpPr>
            <p:cNvPr id="7990" name="Google Shape;7990;p13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13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2" name="Google Shape;7992;p13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3" name="Google Shape;7993;p13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4" name="Google Shape;7994;p13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5" name="Google Shape;7995;p139"/>
          <p:cNvGrpSpPr/>
          <p:nvPr/>
        </p:nvGrpSpPr>
        <p:grpSpPr>
          <a:xfrm>
            <a:off x="7090027" y="2276817"/>
            <a:ext cx="358999" cy="358999"/>
            <a:chOff x="-55988800" y="3982600"/>
            <a:chExt cx="319025" cy="319025"/>
          </a:xfrm>
        </p:grpSpPr>
        <p:sp>
          <p:nvSpPr>
            <p:cNvPr id="7996" name="Google Shape;7996;p13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7" name="Google Shape;7997;p13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13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13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0" name="Google Shape;8000;p13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1" name="Google Shape;8001;p139"/>
          <p:cNvGrpSpPr/>
          <p:nvPr/>
        </p:nvGrpSpPr>
        <p:grpSpPr>
          <a:xfrm>
            <a:off x="5748546" y="2734774"/>
            <a:ext cx="356326" cy="358971"/>
            <a:chOff x="-54026025" y="3192625"/>
            <a:chExt cx="316650" cy="319000"/>
          </a:xfrm>
        </p:grpSpPr>
        <p:sp>
          <p:nvSpPr>
            <p:cNvPr id="8002" name="Google Shape;8002;p13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13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4" name="Google Shape;8004;p13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5" name="Google Shape;8005;p13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13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7" name="Google Shape;8007;p13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8" name="Google Shape;8008;p13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9" name="Google Shape;8009;p13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0" name="Google Shape;8010;p139"/>
          <p:cNvGrpSpPr/>
          <p:nvPr/>
        </p:nvGrpSpPr>
        <p:grpSpPr>
          <a:xfrm>
            <a:off x="5768492" y="3205748"/>
            <a:ext cx="316434" cy="358099"/>
            <a:chOff x="-54007925" y="3584850"/>
            <a:chExt cx="281200" cy="318225"/>
          </a:xfrm>
        </p:grpSpPr>
        <p:sp>
          <p:nvSpPr>
            <p:cNvPr id="8011" name="Google Shape;8011;p13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2" name="Google Shape;8012;p13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3" name="Google Shape;8013;p13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4" name="Google Shape;8014;p13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5" name="Google Shape;8015;p13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6" name="Google Shape;8016;p13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7" name="Google Shape;8017;p139"/>
          <p:cNvGrpSpPr/>
          <p:nvPr/>
        </p:nvGrpSpPr>
        <p:grpSpPr>
          <a:xfrm>
            <a:off x="5768492" y="3667633"/>
            <a:ext cx="316434" cy="358914"/>
            <a:chOff x="-54007925" y="3975575"/>
            <a:chExt cx="281200" cy="318950"/>
          </a:xfrm>
        </p:grpSpPr>
        <p:sp>
          <p:nvSpPr>
            <p:cNvPr id="8018" name="Google Shape;8018;p13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9" name="Google Shape;8019;p13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0" name="Google Shape;8020;p13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1" name="Google Shape;8021;p13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2" name="Google Shape;8022;p139"/>
          <p:cNvGrpSpPr/>
          <p:nvPr/>
        </p:nvGrpSpPr>
        <p:grpSpPr>
          <a:xfrm>
            <a:off x="8003359" y="2752104"/>
            <a:ext cx="274770" cy="358492"/>
            <a:chOff x="-52005775" y="3208025"/>
            <a:chExt cx="244175" cy="318575"/>
          </a:xfrm>
        </p:grpSpPr>
        <p:sp>
          <p:nvSpPr>
            <p:cNvPr id="8023" name="Google Shape;8023;p13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13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5" name="Google Shape;8025;p13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6" name="Google Shape;8026;p13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7" name="Google Shape;8027;p13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13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13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0" name="Google Shape;8030;p13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1" name="Google Shape;8031;p13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13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13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34" name="Google Shape;8034;p139"/>
          <p:cNvGrpSpPr/>
          <p:nvPr/>
        </p:nvGrpSpPr>
        <p:grpSpPr>
          <a:xfrm>
            <a:off x="5309825" y="1380146"/>
            <a:ext cx="358099" cy="358099"/>
            <a:chOff x="-57568775" y="3198925"/>
            <a:chExt cx="318225" cy="318225"/>
          </a:xfrm>
        </p:grpSpPr>
        <p:sp>
          <p:nvSpPr>
            <p:cNvPr id="8035" name="Google Shape;8035;p13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6" name="Google Shape;8036;p13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7" name="Google Shape;8037;p13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13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13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13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1" name="Google Shape;8041;p139"/>
          <p:cNvGrpSpPr/>
          <p:nvPr/>
        </p:nvGrpSpPr>
        <p:grpSpPr>
          <a:xfrm>
            <a:off x="5331543" y="1835446"/>
            <a:ext cx="314662" cy="358099"/>
            <a:chOff x="-57549075" y="3590375"/>
            <a:chExt cx="279625" cy="318225"/>
          </a:xfrm>
        </p:grpSpPr>
        <p:sp>
          <p:nvSpPr>
            <p:cNvPr id="8042" name="Google Shape;8042;p13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13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13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13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6" name="Google Shape;8046;p139"/>
          <p:cNvGrpSpPr/>
          <p:nvPr/>
        </p:nvGrpSpPr>
        <p:grpSpPr>
          <a:xfrm>
            <a:off x="5323740" y="2276817"/>
            <a:ext cx="359871" cy="359871"/>
            <a:chOff x="-57570350" y="3982600"/>
            <a:chExt cx="319800" cy="319800"/>
          </a:xfrm>
        </p:grpSpPr>
        <p:sp>
          <p:nvSpPr>
            <p:cNvPr id="8047" name="Google Shape;8047;p13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13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13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0" name="Google Shape;8050;p13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1" name="Google Shape;8051;p139"/>
          <p:cNvGrpSpPr/>
          <p:nvPr/>
        </p:nvGrpSpPr>
        <p:grpSpPr>
          <a:xfrm>
            <a:off x="7538779" y="1379246"/>
            <a:ext cx="314662" cy="358999"/>
            <a:chOff x="-55576850" y="3198125"/>
            <a:chExt cx="279625" cy="319025"/>
          </a:xfrm>
        </p:grpSpPr>
        <p:sp>
          <p:nvSpPr>
            <p:cNvPr id="8052" name="Google Shape;8052;p13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13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13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13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6" name="Google Shape;8056;p139"/>
          <p:cNvGrpSpPr/>
          <p:nvPr/>
        </p:nvGrpSpPr>
        <p:grpSpPr>
          <a:xfrm>
            <a:off x="7516174" y="1835221"/>
            <a:ext cx="359871" cy="358324"/>
            <a:chOff x="-55596550" y="3590175"/>
            <a:chExt cx="319800" cy="318425"/>
          </a:xfrm>
        </p:grpSpPr>
        <p:sp>
          <p:nvSpPr>
            <p:cNvPr id="8057" name="Google Shape;8057;p13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13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9" name="Google Shape;8059;p13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0" name="Google Shape;8060;p13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1" name="Google Shape;8061;p139"/>
          <p:cNvGrpSpPr/>
          <p:nvPr/>
        </p:nvGrpSpPr>
        <p:grpSpPr>
          <a:xfrm>
            <a:off x="7531412" y="2276564"/>
            <a:ext cx="358999" cy="359252"/>
            <a:chOff x="-55595775" y="3982375"/>
            <a:chExt cx="319025" cy="319250"/>
          </a:xfrm>
        </p:grpSpPr>
        <p:sp>
          <p:nvSpPr>
            <p:cNvPr id="8062" name="Google Shape;8062;p13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13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4" name="Google Shape;8064;p13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5" name="Google Shape;8065;p13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6" name="Google Shape;8066;p13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7" name="Google Shape;8067;p13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8" name="Google Shape;8068;p139"/>
          <p:cNvGrpSpPr/>
          <p:nvPr/>
        </p:nvGrpSpPr>
        <p:grpSpPr>
          <a:xfrm>
            <a:off x="6188595" y="2734774"/>
            <a:ext cx="358999" cy="358099"/>
            <a:chOff x="-53635375" y="3192625"/>
            <a:chExt cx="319025" cy="318225"/>
          </a:xfrm>
        </p:grpSpPr>
        <p:sp>
          <p:nvSpPr>
            <p:cNvPr id="8069" name="Google Shape;8069;p13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0" name="Google Shape;8070;p13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1" name="Google Shape;8071;p13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72" name="Google Shape;8072;p139"/>
          <p:cNvGrpSpPr/>
          <p:nvPr/>
        </p:nvGrpSpPr>
        <p:grpSpPr>
          <a:xfrm>
            <a:off x="6210763" y="3205748"/>
            <a:ext cx="314662" cy="358999"/>
            <a:chOff x="-53615675" y="3584850"/>
            <a:chExt cx="279625" cy="319025"/>
          </a:xfrm>
        </p:grpSpPr>
        <p:sp>
          <p:nvSpPr>
            <p:cNvPr id="8073" name="Google Shape;8073;p13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4" name="Google Shape;8074;p13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5" name="Google Shape;8075;p13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76" name="Google Shape;8076;p139"/>
          <p:cNvGrpSpPr/>
          <p:nvPr/>
        </p:nvGrpSpPr>
        <p:grpSpPr>
          <a:xfrm>
            <a:off x="6188609" y="3668674"/>
            <a:ext cx="358971" cy="357874"/>
            <a:chOff x="-53634575" y="3976500"/>
            <a:chExt cx="319000" cy="318025"/>
          </a:xfrm>
        </p:grpSpPr>
        <p:sp>
          <p:nvSpPr>
            <p:cNvPr id="8077" name="Google Shape;8077;p13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8" name="Google Shape;8078;p13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9" name="Google Shape;8079;p13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0" name="Google Shape;8080;p13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1" name="Google Shape;8081;p13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2" name="Google Shape;8082;p13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3" name="Google Shape;8083;p13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4" name="Google Shape;8084;p13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5" name="Google Shape;8085;p139"/>
          <p:cNvGrpSpPr/>
          <p:nvPr/>
        </p:nvGrpSpPr>
        <p:grpSpPr>
          <a:xfrm>
            <a:off x="7983413" y="3211628"/>
            <a:ext cx="314662" cy="358436"/>
            <a:chOff x="-52023900" y="3590075"/>
            <a:chExt cx="279625" cy="318525"/>
          </a:xfrm>
        </p:grpSpPr>
        <p:sp>
          <p:nvSpPr>
            <p:cNvPr id="8086" name="Google Shape;8086;p13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13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8" name="Google Shape;8088;p13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9" name="Google Shape;8089;p13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13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1" name="Google Shape;8091;p13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2" name="Google Shape;8092;p13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3" name="Google Shape;8093;p139"/>
          <p:cNvGrpSpPr/>
          <p:nvPr/>
        </p:nvGrpSpPr>
        <p:grpSpPr>
          <a:xfrm>
            <a:off x="5746654" y="1380146"/>
            <a:ext cx="358971" cy="358971"/>
            <a:chOff x="-57173375" y="3198925"/>
            <a:chExt cx="319000" cy="319000"/>
          </a:xfrm>
        </p:grpSpPr>
        <p:sp>
          <p:nvSpPr>
            <p:cNvPr id="8094" name="Google Shape;8094;p13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5" name="Google Shape;8095;p13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13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7" name="Google Shape;8097;p13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8" name="Google Shape;8098;p139"/>
          <p:cNvGrpSpPr/>
          <p:nvPr/>
        </p:nvGrpSpPr>
        <p:grpSpPr>
          <a:xfrm>
            <a:off x="5747541" y="1857587"/>
            <a:ext cx="357198" cy="314690"/>
            <a:chOff x="-57176525" y="3610050"/>
            <a:chExt cx="317425" cy="279650"/>
          </a:xfrm>
        </p:grpSpPr>
        <p:sp>
          <p:nvSpPr>
            <p:cNvPr id="8099" name="Google Shape;8099;p13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13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1" name="Google Shape;8101;p13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13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3" name="Google Shape;8103;p13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4" name="Google Shape;8104;p139"/>
          <p:cNvGrpSpPr/>
          <p:nvPr/>
        </p:nvGrpSpPr>
        <p:grpSpPr>
          <a:xfrm>
            <a:off x="7957995" y="1380146"/>
            <a:ext cx="358099" cy="356326"/>
            <a:chOff x="-55202750" y="3198925"/>
            <a:chExt cx="318225" cy="316650"/>
          </a:xfrm>
        </p:grpSpPr>
        <p:sp>
          <p:nvSpPr>
            <p:cNvPr id="8105" name="Google Shape;8105;p13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13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7" name="Google Shape;8107;p139"/>
          <p:cNvGrpSpPr/>
          <p:nvPr/>
        </p:nvGrpSpPr>
        <p:grpSpPr>
          <a:xfrm>
            <a:off x="7968629" y="1835446"/>
            <a:ext cx="336830" cy="358099"/>
            <a:chOff x="-55194875" y="3590375"/>
            <a:chExt cx="299325" cy="318225"/>
          </a:xfrm>
        </p:grpSpPr>
        <p:sp>
          <p:nvSpPr>
            <p:cNvPr id="8108" name="Google Shape;8108;p13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9" name="Google Shape;8109;p13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0" name="Google Shape;8110;p13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1" name="Google Shape;8111;p13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2" name="Google Shape;8112;p13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3" name="Google Shape;8113;p139"/>
          <p:cNvGrpSpPr/>
          <p:nvPr/>
        </p:nvGrpSpPr>
        <p:grpSpPr>
          <a:xfrm>
            <a:off x="7973247" y="2277717"/>
            <a:ext cx="357198" cy="357198"/>
            <a:chOff x="-55203525" y="3983400"/>
            <a:chExt cx="317425" cy="317425"/>
          </a:xfrm>
        </p:grpSpPr>
        <p:sp>
          <p:nvSpPr>
            <p:cNvPr id="8114" name="Google Shape;8114;p13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5" name="Google Shape;8115;p13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6" name="Google Shape;8116;p13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7" name="Google Shape;8117;p139"/>
          <p:cNvGrpSpPr/>
          <p:nvPr/>
        </p:nvGrpSpPr>
        <p:grpSpPr>
          <a:xfrm>
            <a:off x="6639727" y="2734774"/>
            <a:ext cx="335930" cy="358971"/>
            <a:chOff x="-53232900" y="3192625"/>
            <a:chExt cx="298525" cy="319000"/>
          </a:xfrm>
        </p:grpSpPr>
        <p:sp>
          <p:nvSpPr>
            <p:cNvPr id="8118" name="Google Shape;8118;p13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9" name="Google Shape;8119;p13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0" name="Google Shape;8120;p13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1" name="Google Shape;8121;p13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2" name="Google Shape;8122;p13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3" name="Google Shape;8123;p13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4" name="Google Shape;8124;p13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5" name="Google Shape;8125;p13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26" name="Google Shape;8126;p139"/>
          <p:cNvGrpSpPr/>
          <p:nvPr/>
        </p:nvGrpSpPr>
        <p:grpSpPr>
          <a:xfrm>
            <a:off x="6629093" y="3205748"/>
            <a:ext cx="357198" cy="356326"/>
            <a:chOff x="-53242350" y="3584850"/>
            <a:chExt cx="317425" cy="316650"/>
          </a:xfrm>
        </p:grpSpPr>
        <p:sp>
          <p:nvSpPr>
            <p:cNvPr id="8127" name="Google Shape;8127;p13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8" name="Google Shape;8128;p13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9" name="Google Shape;8129;p13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13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13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2" name="Google Shape;8132;p139"/>
          <p:cNvGrpSpPr/>
          <p:nvPr/>
        </p:nvGrpSpPr>
        <p:grpSpPr>
          <a:xfrm>
            <a:off x="6650362" y="3668449"/>
            <a:ext cx="314662" cy="358999"/>
            <a:chOff x="-53224225" y="3976300"/>
            <a:chExt cx="279625" cy="319025"/>
          </a:xfrm>
        </p:grpSpPr>
        <p:sp>
          <p:nvSpPr>
            <p:cNvPr id="8133" name="Google Shape;8133;p13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4" name="Google Shape;8134;p13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13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13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13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8" name="Google Shape;8138;p13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13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0" name="Google Shape;8140;p139"/>
          <p:cNvGrpSpPr/>
          <p:nvPr/>
        </p:nvGrpSpPr>
        <p:grpSpPr>
          <a:xfrm>
            <a:off x="7961258" y="3676129"/>
            <a:ext cx="358971" cy="358408"/>
            <a:chOff x="-52043575" y="3983125"/>
            <a:chExt cx="319000" cy="318500"/>
          </a:xfrm>
        </p:grpSpPr>
        <p:sp>
          <p:nvSpPr>
            <p:cNvPr id="8141" name="Google Shape;8141;p13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13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13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13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5" name="Google Shape;8145;p13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6" name="Google Shape;8146;p13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7" name="Google Shape;8147;p13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13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13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0" name="Google Shape;8150;p139"/>
          <p:cNvGrpSpPr/>
          <p:nvPr/>
        </p:nvGrpSpPr>
        <p:grpSpPr>
          <a:xfrm>
            <a:off x="6215199" y="1380146"/>
            <a:ext cx="314662" cy="358971"/>
            <a:chOff x="-56766175" y="3198925"/>
            <a:chExt cx="279625" cy="319000"/>
          </a:xfrm>
        </p:grpSpPr>
        <p:sp>
          <p:nvSpPr>
            <p:cNvPr id="8151" name="Google Shape;8151;p13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13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13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4" name="Google Shape;8154;p13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5" name="Google Shape;8155;p13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6" name="Google Shape;8156;p13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7" name="Google Shape;8157;p13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8" name="Google Shape;8158;p139"/>
          <p:cNvGrpSpPr/>
          <p:nvPr/>
        </p:nvGrpSpPr>
        <p:grpSpPr>
          <a:xfrm>
            <a:off x="6214313" y="1835446"/>
            <a:ext cx="316434" cy="358099"/>
            <a:chOff x="-56766175" y="3590375"/>
            <a:chExt cx="281200" cy="318225"/>
          </a:xfrm>
        </p:grpSpPr>
        <p:sp>
          <p:nvSpPr>
            <p:cNvPr id="8159" name="Google Shape;8159;p13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13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13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2" name="Google Shape;8162;p13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3" name="Google Shape;8163;p139"/>
          <p:cNvGrpSpPr/>
          <p:nvPr/>
        </p:nvGrpSpPr>
        <p:grpSpPr>
          <a:xfrm>
            <a:off x="6251269" y="2276817"/>
            <a:ext cx="272126" cy="358099"/>
            <a:chOff x="-56747275" y="3982600"/>
            <a:chExt cx="241825" cy="318225"/>
          </a:xfrm>
        </p:grpSpPr>
        <p:sp>
          <p:nvSpPr>
            <p:cNvPr id="8164" name="Google Shape;8164;p13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13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6" name="Google Shape;8166;p13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7" name="Google Shape;8167;p13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8" name="Google Shape;8168;p13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13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0" name="Google Shape;8170;p13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1" name="Google Shape;8171;p139"/>
          <p:cNvGrpSpPr/>
          <p:nvPr/>
        </p:nvGrpSpPr>
        <p:grpSpPr>
          <a:xfrm>
            <a:off x="4859020" y="3219055"/>
            <a:ext cx="358999" cy="342991"/>
            <a:chOff x="-54812875" y="3596675"/>
            <a:chExt cx="319025" cy="304800"/>
          </a:xfrm>
        </p:grpSpPr>
        <p:sp>
          <p:nvSpPr>
            <p:cNvPr id="8172" name="Google Shape;8172;p13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13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13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13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6" name="Google Shape;8176;p13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7" name="Google Shape;8177;p13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8" name="Google Shape;8178;p13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79" name="Google Shape;8179;p13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0" name="Google Shape;8180;p13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81" name="Google Shape;8181;p139"/>
          <p:cNvGrpSpPr/>
          <p:nvPr/>
        </p:nvGrpSpPr>
        <p:grpSpPr>
          <a:xfrm>
            <a:off x="4881188" y="3675538"/>
            <a:ext cx="314662" cy="358099"/>
            <a:chOff x="-54793175" y="3982600"/>
            <a:chExt cx="279625" cy="318225"/>
          </a:xfrm>
        </p:grpSpPr>
        <p:sp>
          <p:nvSpPr>
            <p:cNvPr id="8182" name="Google Shape;8182;p13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13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13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13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6" name="Google Shape;8186;p13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7" name="Google Shape;8187;p13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8" name="Google Shape;8188;p13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9" name="Google Shape;8189;p139"/>
          <p:cNvGrpSpPr/>
          <p:nvPr/>
        </p:nvGrpSpPr>
        <p:grpSpPr>
          <a:xfrm>
            <a:off x="7092647" y="2734774"/>
            <a:ext cx="314662" cy="358099"/>
            <a:chOff x="-52832000" y="3192625"/>
            <a:chExt cx="279625" cy="318225"/>
          </a:xfrm>
        </p:grpSpPr>
        <p:sp>
          <p:nvSpPr>
            <p:cNvPr id="8190" name="Google Shape;8190;p13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13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13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3" name="Google Shape;8193;p13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4" name="Google Shape;8194;p13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5" name="Google Shape;8195;p13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13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7" name="Google Shape;8197;p13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8" name="Google Shape;8198;p139"/>
          <p:cNvGrpSpPr/>
          <p:nvPr/>
        </p:nvGrpSpPr>
        <p:grpSpPr>
          <a:xfrm>
            <a:off x="5779179" y="2276142"/>
            <a:ext cx="323524" cy="358774"/>
            <a:chOff x="-57162350" y="3982000"/>
            <a:chExt cx="287500" cy="318825"/>
          </a:xfrm>
        </p:grpSpPr>
        <p:sp>
          <p:nvSpPr>
            <p:cNvPr id="8199" name="Google Shape;8199;p13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0" name="Google Shape;8200;p13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1" name="Google Shape;8201;p13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2" name="Google Shape;8202;p13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13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13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5" name="Google Shape;8205;p13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6" name="Google Shape;8206;p13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7" name="Google Shape;8207;p139"/>
          <p:cNvGrpSpPr/>
          <p:nvPr/>
        </p:nvGrpSpPr>
        <p:grpSpPr>
          <a:xfrm>
            <a:off x="7070492" y="3206648"/>
            <a:ext cx="358971" cy="357198"/>
            <a:chOff x="-52851675" y="3585650"/>
            <a:chExt cx="319000" cy="317425"/>
          </a:xfrm>
        </p:grpSpPr>
        <p:sp>
          <p:nvSpPr>
            <p:cNvPr id="8208" name="Google Shape;8208;p13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9" name="Google Shape;8209;p13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0" name="Google Shape;8210;p13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1" name="Google Shape;8211;p13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2" name="Google Shape;8212;p13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3" name="Google Shape;8213;p13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4" name="Google Shape;8214;p139"/>
          <p:cNvGrpSpPr/>
          <p:nvPr/>
        </p:nvGrpSpPr>
        <p:grpSpPr>
          <a:xfrm>
            <a:off x="7092647" y="3668449"/>
            <a:ext cx="314662" cy="358999"/>
            <a:chOff x="-52832000" y="3976300"/>
            <a:chExt cx="279625" cy="319025"/>
          </a:xfrm>
        </p:grpSpPr>
        <p:sp>
          <p:nvSpPr>
            <p:cNvPr id="8215" name="Google Shape;8215;p13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6" name="Google Shape;8216;p13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7" name="Google Shape;8217;p13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8" name="Google Shape;8218;p13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9" name="Google Shape;8219;p13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0" name="Google Shape;8220;p139"/>
          <p:cNvGrpSpPr/>
          <p:nvPr/>
        </p:nvGrpSpPr>
        <p:grpSpPr>
          <a:xfrm>
            <a:off x="6209853" y="4123097"/>
            <a:ext cx="316434" cy="358099"/>
            <a:chOff x="-51633225" y="3198925"/>
            <a:chExt cx="281200" cy="318225"/>
          </a:xfrm>
        </p:grpSpPr>
        <p:sp>
          <p:nvSpPr>
            <p:cNvPr id="8221" name="Google Shape;8221;p13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2" name="Google Shape;8222;p13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3" name="Google Shape;8223;p13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4" name="Google Shape;8224;p13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5" name="Google Shape;8225;p13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6" name="Google Shape;8226;p13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7" name="Google Shape;8227;p13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8" name="Google Shape;8228;p139"/>
          <p:cNvGrpSpPr/>
          <p:nvPr/>
        </p:nvGrpSpPr>
        <p:grpSpPr>
          <a:xfrm>
            <a:off x="6628676" y="1381018"/>
            <a:ext cx="365188" cy="357226"/>
            <a:chOff x="-56396775" y="3199700"/>
            <a:chExt cx="324525" cy="317450"/>
          </a:xfrm>
        </p:grpSpPr>
        <p:sp>
          <p:nvSpPr>
            <p:cNvPr id="8229" name="Google Shape;8229;p13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0" name="Google Shape;8230;p13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1" name="Google Shape;8231;p13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2" name="Google Shape;8232;p13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3" name="Google Shape;8233;p13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4" name="Google Shape;8234;p13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5" name="Google Shape;8235;p139"/>
          <p:cNvGrpSpPr/>
          <p:nvPr/>
        </p:nvGrpSpPr>
        <p:grpSpPr>
          <a:xfrm>
            <a:off x="6631771" y="1846953"/>
            <a:ext cx="358999" cy="335958"/>
            <a:chOff x="-56394425" y="3600600"/>
            <a:chExt cx="319025" cy="298550"/>
          </a:xfrm>
        </p:grpSpPr>
        <p:sp>
          <p:nvSpPr>
            <p:cNvPr id="8236" name="Google Shape;8236;p13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7" name="Google Shape;8237;p13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8" name="Google Shape;8238;p13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9" name="Google Shape;8239;p139"/>
          <p:cNvGrpSpPr/>
          <p:nvPr/>
        </p:nvGrpSpPr>
        <p:grpSpPr>
          <a:xfrm>
            <a:off x="6662538" y="2277717"/>
            <a:ext cx="327068" cy="357198"/>
            <a:chOff x="-56379450" y="3983400"/>
            <a:chExt cx="290650" cy="317425"/>
          </a:xfrm>
        </p:grpSpPr>
        <p:sp>
          <p:nvSpPr>
            <p:cNvPr id="8240" name="Google Shape;8240;p13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1" name="Google Shape;8241;p13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2" name="Google Shape;8242;p13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3" name="Google Shape;8243;p13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4" name="Google Shape;8244;p13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5" name="Google Shape;8245;p13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6" name="Google Shape;8246;p13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7" name="Google Shape;8247;p13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8" name="Google Shape;8248;p139"/>
          <p:cNvGrpSpPr/>
          <p:nvPr/>
        </p:nvGrpSpPr>
        <p:grpSpPr>
          <a:xfrm>
            <a:off x="5326242" y="2741864"/>
            <a:ext cx="316434" cy="358971"/>
            <a:chOff x="-54401725" y="3198925"/>
            <a:chExt cx="281200" cy="319000"/>
          </a:xfrm>
        </p:grpSpPr>
        <p:sp>
          <p:nvSpPr>
            <p:cNvPr id="8249" name="Google Shape;8249;p13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0" name="Google Shape;8250;p13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1" name="Google Shape;8251;p13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2" name="Google Shape;8252;p13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3" name="Google Shape;8253;p13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4" name="Google Shape;8254;p13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5" name="Google Shape;8255;p13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6" name="Google Shape;8256;p13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7" name="Google Shape;8257;p13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8" name="Google Shape;8258;p13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9" name="Google Shape;8259;p13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0" name="Google Shape;8260;p139"/>
          <p:cNvGrpSpPr/>
          <p:nvPr/>
        </p:nvGrpSpPr>
        <p:grpSpPr>
          <a:xfrm>
            <a:off x="5327128" y="3211965"/>
            <a:ext cx="314662" cy="358099"/>
            <a:chOff x="-54401725" y="3590375"/>
            <a:chExt cx="279625" cy="318225"/>
          </a:xfrm>
        </p:grpSpPr>
        <p:sp>
          <p:nvSpPr>
            <p:cNvPr id="8261" name="Google Shape;8261;p13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2" name="Google Shape;8262;p13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3" name="Google Shape;8263;p13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4" name="Google Shape;8264;p13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5" name="Google Shape;8265;p13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6" name="Google Shape;8266;p13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7" name="Google Shape;8267;p139"/>
          <p:cNvGrpSpPr/>
          <p:nvPr/>
        </p:nvGrpSpPr>
        <p:grpSpPr>
          <a:xfrm>
            <a:off x="5324920" y="3675538"/>
            <a:ext cx="319079" cy="358099"/>
            <a:chOff x="-54403300" y="3982600"/>
            <a:chExt cx="283550" cy="318225"/>
          </a:xfrm>
        </p:grpSpPr>
        <p:sp>
          <p:nvSpPr>
            <p:cNvPr id="8268" name="Google Shape;8268;p13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9" name="Google Shape;8269;p13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0" name="Google Shape;8270;p13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1" name="Google Shape;8271;p13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2" name="Google Shape;8272;p13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73" name="Google Shape;8273;p139"/>
          <p:cNvGrpSpPr/>
          <p:nvPr/>
        </p:nvGrpSpPr>
        <p:grpSpPr>
          <a:xfrm>
            <a:off x="7512313" y="2736772"/>
            <a:ext cx="356298" cy="356973"/>
            <a:chOff x="-52458650" y="3194400"/>
            <a:chExt cx="316625" cy="317225"/>
          </a:xfrm>
        </p:grpSpPr>
        <p:sp>
          <p:nvSpPr>
            <p:cNvPr id="8274" name="Google Shape;8274;p13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5" name="Google Shape;8275;p13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6" name="Google Shape;8276;p13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7" name="Google Shape;8277;p13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8" name="Google Shape;8278;p13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9" name="Google Shape;8279;p13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0" name="Google Shape;8280;p13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1" name="Google Shape;8281;p13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2" name="Google Shape;8282;p139"/>
          <p:cNvGrpSpPr/>
          <p:nvPr/>
        </p:nvGrpSpPr>
        <p:grpSpPr>
          <a:xfrm>
            <a:off x="4881188" y="2741864"/>
            <a:ext cx="314662" cy="358971"/>
            <a:chOff x="-54793175" y="3198925"/>
            <a:chExt cx="279625" cy="319000"/>
          </a:xfrm>
        </p:grpSpPr>
        <p:sp>
          <p:nvSpPr>
            <p:cNvPr id="8283" name="Google Shape;8283;p13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13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5" name="Google Shape;8285;p13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6" name="Google Shape;8286;p13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7" name="Google Shape;8287;p13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8" name="Google Shape;8288;p13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9" name="Google Shape;8289;p13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0" name="Google Shape;8290;p139"/>
          <p:cNvGrpSpPr/>
          <p:nvPr/>
        </p:nvGrpSpPr>
        <p:grpSpPr>
          <a:xfrm>
            <a:off x="7521611" y="3205748"/>
            <a:ext cx="337703" cy="357845"/>
            <a:chOff x="-52450000" y="3584850"/>
            <a:chExt cx="300100" cy="318000"/>
          </a:xfrm>
        </p:grpSpPr>
        <p:sp>
          <p:nvSpPr>
            <p:cNvPr id="8291" name="Google Shape;8291;p13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2" name="Google Shape;8292;p13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3" name="Google Shape;8293;p13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4" name="Google Shape;8294;p13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5" name="Google Shape;8295;p13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6" name="Google Shape;8296;p13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7" name="Google Shape;8297;p13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8" name="Google Shape;8298;p139"/>
          <p:cNvGrpSpPr/>
          <p:nvPr/>
        </p:nvGrpSpPr>
        <p:grpSpPr>
          <a:xfrm>
            <a:off x="7533131" y="3670221"/>
            <a:ext cx="314662" cy="357226"/>
            <a:chOff x="-52440550" y="3977875"/>
            <a:chExt cx="279625" cy="317450"/>
          </a:xfrm>
        </p:grpSpPr>
        <p:sp>
          <p:nvSpPr>
            <p:cNvPr id="8299" name="Google Shape;8299;p13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0" name="Google Shape;8300;p13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1" name="Google Shape;8301;p13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2" name="Google Shape;8302;p13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3" name="Google Shape;8303;p13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4" name="Google Shape;8304;p13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5" name="Google Shape;8305;p13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6" name="Google Shape;8306;p13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7" name="Google Shape;8307;p139"/>
          <p:cNvGrpSpPr/>
          <p:nvPr/>
        </p:nvGrpSpPr>
        <p:grpSpPr>
          <a:xfrm>
            <a:off x="6645066" y="4126427"/>
            <a:ext cx="314662" cy="358999"/>
            <a:chOff x="-51623775" y="3584850"/>
            <a:chExt cx="279625" cy="319025"/>
          </a:xfrm>
        </p:grpSpPr>
        <p:sp>
          <p:nvSpPr>
            <p:cNvPr id="8308" name="Google Shape;8308;p13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9" name="Google Shape;8309;p13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0" name="Google Shape;8310;p13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1" name="Google Shape;8311;p13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2" name="Google Shape;8312;p13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3" name="Google Shape;8313;p13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4" name="Google Shape;8314;p13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5" name="Google Shape;8315;p13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6" name="Google Shape;8316;p13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17" name="Google Shape;8317;p13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8318" name="Google Shape;8318;p13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2"/>
        <p:cNvGrpSpPr/>
        <p:nvPr/>
      </p:nvGrpSpPr>
      <p:grpSpPr>
        <a:xfrm>
          <a:off x="0" y="0"/>
          <a:ext cx="0" cy="0"/>
          <a:chOff x="0" y="0"/>
          <a:chExt cx="0" cy="0"/>
        </a:xfrm>
      </p:grpSpPr>
      <p:grpSp>
        <p:nvGrpSpPr>
          <p:cNvPr id="8323" name="Google Shape;8323;p140"/>
          <p:cNvGrpSpPr/>
          <p:nvPr/>
        </p:nvGrpSpPr>
        <p:grpSpPr>
          <a:xfrm>
            <a:off x="885675" y="1386849"/>
            <a:ext cx="276003" cy="357300"/>
            <a:chOff x="-50469125" y="3183175"/>
            <a:chExt cx="233150" cy="301825"/>
          </a:xfrm>
        </p:grpSpPr>
        <p:sp>
          <p:nvSpPr>
            <p:cNvPr id="8324" name="Google Shape;8324;p14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14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6" name="Google Shape;8326;p14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27" name="Google Shape;8327;p140"/>
          <p:cNvGrpSpPr/>
          <p:nvPr/>
        </p:nvGrpSpPr>
        <p:grpSpPr>
          <a:xfrm>
            <a:off x="845574" y="1822251"/>
            <a:ext cx="356205" cy="355288"/>
            <a:chOff x="-50504575" y="3550975"/>
            <a:chExt cx="300900" cy="300125"/>
          </a:xfrm>
        </p:grpSpPr>
        <p:sp>
          <p:nvSpPr>
            <p:cNvPr id="8328" name="Google Shape;8328;p14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9" name="Google Shape;8329;p14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0" name="Google Shape;8330;p14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1" name="Google Shape;8331;p14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2" name="Google Shape;8332;p140"/>
          <p:cNvGrpSpPr/>
          <p:nvPr/>
        </p:nvGrpSpPr>
        <p:grpSpPr>
          <a:xfrm>
            <a:off x="845574" y="2260493"/>
            <a:ext cx="356205" cy="354341"/>
            <a:chOff x="-50503000" y="3921175"/>
            <a:chExt cx="300900" cy="299325"/>
          </a:xfrm>
        </p:grpSpPr>
        <p:sp>
          <p:nvSpPr>
            <p:cNvPr id="8333" name="Google Shape;8333;p14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4" name="Google Shape;8334;p14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5" name="Google Shape;8335;p14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6" name="Google Shape;8336;p14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7" name="Google Shape;8337;p14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8" name="Google Shape;8338;p140"/>
          <p:cNvGrpSpPr/>
          <p:nvPr/>
        </p:nvGrpSpPr>
        <p:grpSpPr>
          <a:xfrm>
            <a:off x="3049627" y="1406411"/>
            <a:ext cx="355258" cy="356205"/>
            <a:chOff x="-48630025" y="3199700"/>
            <a:chExt cx="300100" cy="300900"/>
          </a:xfrm>
        </p:grpSpPr>
        <p:sp>
          <p:nvSpPr>
            <p:cNvPr id="8339" name="Google Shape;8339;p14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0" name="Google Shape;8340;p14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1" name="Google Shape;8341;p14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2" name="Google Shape;8342;p140"/>
          <p:cNvGrpSpPr/>
          <p:nvPr/>
        </p:nvGrpSpPr>
        <p:grpSpPr>
          <a:xfrm>
            <a:off x="3049627" y="1843707"/>
            <a:ext cx="355258" cy="355258"/>
            <a:chOff x="-48630025" y="3569100"/>
            <a:chExt cx="300100" cy="300100"/>
          </a:xfrm>
        </p:grpSpPr>
        <p:sp>
          <p:nvSpPr>
            <p:cNvPr id="8343" name="Google Shape;8343;p14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14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14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6" name="Google Shape;8346;p14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7" name="Google Shape;8347;p14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8" name="Google Shape;8348;p14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9" name="Google Shape;8349;p14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0" name="Google Shape;8350;p14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1" name="Google Shape;8351;p14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14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3" name="Google Shape;8353;p140"/>
          <p:cNvGrpSpPr/>
          <p:nvPr/>
        </p:nvGrpSpPr>
        <p:grpSpPr>
          <a:xfrm>
            <a:off x="3050101" y="2281003"/>
            <a:ext cx="354311" cy="353394"/>
            <a:chOff x="-48629225" y="3938500"/>
            <a:chExt cx="299300" cy="298525"/>
          </a:xfrm>
        </p:grpSpPr>
        <p:sp>
          <p:nvSpPr>
            <p:cNvPr id="8354" name="Google Shape;8354;p14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5" name="Google Shape;8355;p14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6" name="Google Shape;8356;p14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7" name="Google Shape;8357;p14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8" name="Google Shape;8358;p140"/>
          <p:cNvGrpSpPr/>
          <p:nvPr/>
        </p:nvGrpSpPr>
        <p:grpSpPr>
          <a:xfrm>
            <a:off x="1785504" y="2752344"/>
            <a:ext cx="311458" cy="354341"/>
            <a:chOff x="-46762575" y="3200500"/>
            <a:chExt cx="263100" cy="299325"/>
          </a:xfrm>
        </p:grpSpPr>
        <p:sp>
          <p:nvSpPr>
            <p:cNvPr id="8359" name="Google Shape;8359;p14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0" name="Google Shape;8360;p14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1" name="Google Shape;8361;p14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2" name="Google Shape;8362;p14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3" name="Google Shape;8363;p14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4" name="Google Shape;8364;p140"/>
          <p:cNvGrpSpPr/>
          <p:nvPr/>
        </p:nvGrpSpPr>
        <p:grpSpPr>
          <a:xfrm>
            <a:off x="1763589" y="3211066"/>
            <a:ext cx="355288" cy="312375"/>
            <a:chOff x="-46779900" y="3588000"/>
            <a:chExt cx="300125" cy="263875"/>
          </a:xfrm>
        </p:grpSpPr>
        <p:sp>
          <p:nvSpPr>
            <p:cNvPr id="8365" name="Google Shape;8365;p14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6" name="Google Shape;8366;p14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7" name="Google Shape;8367;p14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8" name="Google Shape;8368;p14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9" name="Google Shape;8369;p140"/>
          <p:cNvGrpSpPr/>
          <p:nvPr/>
        </p:nvGrpSpPr>
        <p:grpSpPr>
          <a:xfrm>
            <a:off x="1764062" y="3625988"/>
            <a:ext cx="354341" cy="353394"/>
            <a:chOff x="-46779100" y="3938500"/>
            <a:chExt cx="299325" cy="298525"/>
          </a:xfrm>
        </p:grpSpPr>
        <p:sp>
          <p:nvSpPr>
            <p:cNvPr id="8370" name="Google Shape;8370;p14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1" name="Google Shape;8371;p14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2" name="Google Shape;8372;p140"/>
          <p:cNvGrpSpPr/>
          <p:nvPr/>
        </p:nvGrpSpPr>
        <p:grpSpPr>
          <a:xfrm>
            <a:off x="3971800" y="2758855"/>
            <a:ext cx="355258" cy="355288"/>
            <a:chOff x="-44924250" y="3206000"/>
            <a:chExt cx="300100" cy="300125"/>
          </a:xfrm>
        </p:grpSpPr>
        <p:sp>
          <p:nvSpPr>
            <p:cNvPr id="8373" name="Google Shape;8373;p14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4" name="Google Shape;8374;p14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5" name="Google Shape;8375;p14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6" name="Google Shape;8376;p14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7" name="Google Shape;8377;p14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8" name="Google Shape;8378;p140"/>
          <p:cNvGrpSpPr/>
          <p:nvPr/>
        </p:nvGrpSpPr>
        <p:grpSpPr>
          <a:xfrm>
            <a:off x="1286286" y="1386849"/>
            <a:ext cx="355258" cy="355258"/>
            <a:chOff x="-50134375" y="3183175"/>
            <a:chExt cx="300100" cy="300100"/>
          </a:xfrm>
        </p:grpSpPr>
        <p:sp>
          <p:nvSpPr>
            <p:cNvPr id="8379" name="Google Shape;8379;p14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0" name="Google Shape;8380;p14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1" name="Google Shape;8381;p14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2" name="Google Shape;8382;p14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3" name="Google Shape;8383;p14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14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5" name="Google Shape;8385;p14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6" name="Google Shape;8386;p14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7" name="Google Shape;8387;p14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8" name="Google Shape;8388;p14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9" name="Google Shape;8389;p140"/>
          <p:cNvGrpSpPr/>
          <p:nvPr/>
        </p:nvGrpSpPr>
        <p:grpSpPr>
          <a:xfrm>
            <a:off x="1286286" y="1822251"/>
            <a:ext cx="355258" cy="355288"/>
            <a:chOff x="-50134375" y="3550975"/>
            <a:chExt cx="300100" cy="300125"/>
          </a:xfrm>
        </p:grpSpPr>
        <p:sp>
          <p:nvSpPr>
            <p:cNvPr id="8390" name="Google Shape;8390;p14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1" name="Google Shape;8391;p14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2" name="Google Shape;8392;p140"/>
          <p:cNvGrpSpPr/>
          <p:nvPr/>
        </p:nvGrpSpPr>
        <p:grpSpPr>
          <a:xfrm>
            <a:off x="1286286" y="2259783"/>
            <a:ext cx="355258" cy="355051"/>
            <a:chOff x="-50134375" y="3920575"/>
            <a:chExt cx="300100" cy="299925"/>
          </a:xfrm>
        </p:grpSpPr>
        <p:sp>
          <p:nvSpPr>
            <p:cNvPr id="8393" name="Google Shape;8393;p14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4" name="Google Shape;8394;p14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5" name="Google Shape;8395;p14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6" name="Google Shape;8396;p140"/>
          <p:cNvGrpSpPr/>
          <p:nvPr/>
        </p:nvGrpSpPr>
        <p:grpSpPr>
          <a:xfrm>
            <a:off x="3497010" y="1407358"/>
            <a:ext cx="357123" cy="355258"/>
            <a:chOff x="-48262200" y="3200500"/>
            <a:chExt cx="301675" cy="300100"/>
          </a:xfrm>
        </p:grpSpPr>
        <p:sp>
          <p:nvSpPr>
            <p:cNvPr id="8397" name="Google Shape;8397;p14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8" name="Google Shape;8398;p14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9" name="Google Shape;8399;p14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0" name="Google Shape;8400;p14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1" name="Google Shape;8401;p14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2" name="Google Shape;8402;p14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3" name="Google Shape;8403;p14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4" name="Google Shape;8404;p14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5" name="Google Shape;8405;p14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06" name="Google Shape;8406;p140"/>
          <p:cNvGrpSpPr/>
          <p:nvPr/>
        </p:nvGrpSpPr>
        <p:grpSpPr>
          <a:xfrm>
            <a:off x="3526383" y="1844447"/>
            <a:ext cx="298377" cy="354519"/>
            <a:chOff x="-48233050" y="3569725"/>
            <a:chExt cx="252050" cy="299475"/>
          </a:xfrm>
        </p:grpSpPr>
        <p:sp>
          <p:nvSpPr>
            <p:cNvPr id="8407" name="Google Shape;8407;p1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8" name="Google Shape;8408;p1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9" name="Google Shape;8409;p1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10" name="Google Shape;8410;p140"/>
          <p:cNvGrpSpPr/>
          <p:nvPr/>
        </p:nvGrpSpPr>
        <p:grpSpPr>
          <a:xfrm>
            <a:off x="3550148" y="2278191"/>
            <a:ext cx="250847" cy="358070"/>
            <a:chOff x="-48216525" y="3936125"/>
            <a:chExt cx="211900" cy="302475"/>
          </a:xfrm>
        </p:grpSpPr>
        <p:sp>
          <p:nvSpPr>
            <p:cNvPr id="8411" name="Google Shape;8411;p14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2" name="Google Shape;8412;p14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3" name="Google Shape;8413;p14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4" name="Google Shape;8414;p14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15" name="Google Shape;8415;p140"/>
          <p:cNvGrpSpPr/>
          <p:nvPr/>
        </p:nvGrpSpPr>
        <p:grpSpPr>
          <a:xfrm>
            <a:off x="2205866" y="2753261"/>
            <a:ext cx="355258" cy="355288"/>
            <a:chOff x="-46410500" y="3201275"/>
            <a:chExt cx="300100" cy="300125"/>
          </a:xfrm>
        </p:grpSpPr>
        <p:sp>
          <p:nvSpPr>
            <p:cNvPr id="8416" name="Google Shape;8416;p14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7" name="Google Shape;8417;p14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8" name="Google Shape;8418;p14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9" name="Google Shape;8419;p14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0" name="Google Shape;8420;p14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21" name="Google Shape;8421;p140"/>
          <p:cNvGrpSpPr/>
          <p:nvPr/>
        </p:nvGrpSpPr>
        <p:grpSpPr>
          <a:xfrm>
            <a:off x="2205866" y="3188692"/>
            <a:ext cx="355258" cy="356205"/>
            <a:chOff x="-46409700" y="3569100"/>
            <a:chExt cx="300100" cy="300900"/>
          </a:xfrm>
        </p:grpSpPr>
        <p:sp>
          <p:nvSpPr>
            <p:cNvPr id="8422" name="Google Shape;8422;p14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3" name="Google Shape;8423;p14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4" name="Google Shape;8424;p14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5" name="Google Shape;8425;p14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6" name="Google Shape;8426;p14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27" name="Google Shape;8427;p140"/>
          <p:cNvGrpSpPr/>
          <p:nvPr/>
        </p:nvGrpSpPr>
        <p:grpSpPr>
          <a:xfrm>
            <a:off x="2193747" y="3624124"/>
            <a:ext cx="379497" cy="358070"/>
            <a:chOff x="-46422300" y="3936925"/>
            <a:chExt cx="320575" cy="302475"/>
          </a:xfrm>
        </p:grpSpPr>
        <p:sp>
          <p:nvSpPr>
            <p:cNvPr id="8428" name="Google Shape;8428;p14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9" name="Google Shape;8429;p14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30" name="Google Shape;8430;p140"/>
          <p:cNvGrpSpPr/>
          <p:nvPr/>
        </p:nvGrpSpPr>
        <p:grpSpPr>
          <a:xfrm>
            <a:off x="3971326" y="3178452"/>
            <a:ext cx="356205" cy="355258"/>
            <a:chOff x="-44914800" y="3560450"/>
            <a:chExt cx="300900" cy="300100"/>
          </a:xfrm>
        </p:grpSpPr>
        <p:sp>
          <p:nvSpPr>
            <p:cNvPr id="8431" name="Google Shape;8431;p14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2" name="Google Shape;8432;p14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3" name="Google Shape;8433;p14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4" name="Google Shape;8434;p14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5" name="Google Shape;8435;p14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36" name="Google Shape;8436;p140"/>
          <p:cNvGrpSpPr/>
          <p:nvPr/>
        </p:nvGrpSpPr>
        <p:grpSpPr>
          <a:xfrm>
            <a:off x="1726378" y="1387086"/>
            <a:ext cx="354311" cy="354104"/>
            <a:chOff x="-49764975" y="3183375"/>
            <a:chExt cx="299300" cy="299125"/>
          </a:xfrm>
        </p:grpSpPr>
        <p:sp>
          <p:nvSpPr>
            <p:cNvPr id="8437" name="Google Shape;8437;p1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8" name="Google Shape;8438;p1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9" name="Google Shape;8439;p1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0" name="Google Shape;8440;p1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1" name="Google Shape;8441;p1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2" name="Google Shape;8442;p1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3" name="Google Shape;8443;p1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4" name="Google Shape;8444;p1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5" name="Google Shape;8445;p1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6" name="Google Shape;8446;p140"/>
          <p:cNvGrpSpPr/>
          <p:nvPr/>
        </p:nvGrpSpPr>
        <p:grpSpPr>
          <a:xfrm>
            <a:off x="1726378" y="1822547"/>
            <a:ext cx="354311" cy="355909"/>
            <a:chOff x="-49764975" y="3551225"/>
            <a:chExt cx="299300" cy="300650"/>
          </a:xfrm>
        </p:grpSpPr>
        <p:sp>
          <p:nvSpPr>
            <p:cNvPr id="8447" name="Google Shape;8447;p14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8" name="Google Shape;8448;p14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9" name="Google Shape;8449;p14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0" name="Google Shape;8450;p14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1" name="Google Shape;8451;p14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2" name="Google Shape;8452;p14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3" name="Google Shape;8453;p14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4" name="Google Shape;8454;p14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5" name="Google Shape;8455;p14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6" name="Google Shape;8456;p14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7" name="Google Shape;8457;p14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58" name="Google Shape;8458;p140"/>
          <p:cNvGrpSpPr/>
          <p:nvPr/>
        </p:nvGrpSpPr>
        <p:grpSpPr>
          <a:xfrm>
            <a:off x="1724040" y="2259310"/>
            <a:ext cx="358987" cy="355525"/>
            <a:chOff x="-49766550" y="3920175"/>
            <a:chExt cx="303250" cy="300325"/>
          </a:xfrm>
        </p:grpSpPr>
        <p:sp>
          <p:nvSpPr>
            <p:cNvPr id="8459" name="Google Shape;8459;p14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0" name="Google Shape;8460;p14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1" name="Google Shape;8461;p14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2" name="Google Shape;8462;p14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63" name="Google Shape;8463;p140"/>
          <p:cNvGrpSpPr/>
          <p:nvPr/>
        </p:nvGrpSpPr>
        <p:grpSpPr>
          <a:xfrm>
            <a:off x="3939571" y="1407358"/>
            <a:ext cx="357123" cy="354341"/>
            <a:chOff x="-47892800" y="3200500"/>
            <a:chExt cx="301675" cy="299325"/>
          </a:xfrm>
        </p:grpSpPr>
        <p:sp>
          <p:nvSpPr>
            <p:cNvPr id="8464" name="Google Shape;8464;p14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5" name="Google Shape;8465;p14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6" name="Google Shape;8466;p14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7" name="Google Shape;8467;p14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8" name="Google Shape;8468;p14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9" name="Google Shape;8469;p14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0" name="Google Shape;8470;p140"/>
          <p:cNvGrpSpPr/>
          <p:nvPr/>
        </p:nvGrpSpPr>
        <p:grpSpPr>
          <a:xfrm>
            <a:off x="4003437" y="1843707"/>
            <a:ext cx="229391" cy="355258"/>
            <a:chOff x="-47839250" y="3569100"/>
            <a:chExt cx="193775" cy="300100"/>
          </a:xfrm>
        </p:grpSpPr>
        <p:sp>
          <p:nvSpPr>
            <p:cNvPr id="8471" name="Google Shape;8471;p14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2" name="Google Shape;8472;p14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3" name="Google Shape;8473;p14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4" name="Google Shape;8474;p14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5" name="Google Shape;8475;p14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6" name="Google Shape;8476;p14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7" name="Google Shape;8477;p140"/>
          <p:cNvGrpSpPr/>
          <p:nvPr/>
        </p:nvGrpSpPr>
        <p:grpSpPr>
          <a:xfrm>
            <a:off x="3940503" y="2280056"/>
            <a:ext cx="355258" cy="356205"/>
            <a:chOff x="-47892800" y="3937700"/>
            <a:chExt cx="300100" cy="300900"/>
          </a:xfrm>
        </p:grpSpPr>
        <p:sp>
          <p:nvSpPr>
            <p:cNvPr id="8478" name="Google Shape;8478;p14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9" name="Google Shape;8479;p14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0" name="Google Shape;8480;p14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1" name="Google Shape;8481;p14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2" name="Google Shape;8482;p14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3" name="Google Shape;8483;p14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4" name="Google Shape;8484;p14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5" name="Google Shape;8485;p14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86" name="Google Shape;8486;p140"/>
          <p:cNvGrpSpPr/>
          <p:nvPr/>
        </p:nvGrpSpPr>
        <p:grpSpPr>
          <a:xfrm>
            <a:off x="2645798" y="2773770"/>
            <a:ext cx="355258" cy="311458"/>
            <a:chOff x="-46042675" y="3218600"/>
            <a:chExt cx="300100" cy="263100"/>
          </a:xfrm>
        </p:grpSpPr>
        <p:sp>
          <p:nvSpPr>
            <p:cNvPr id="8487" name="Google Shape;8487;p14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8" name="Google Shape;8488;p14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9" name="Google Shape;8489;p14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0" name="Google Shape;8490;p14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1" name="Google Shape;8491;p14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2" name="Google Shape;8492;p14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3" name="Google Shape;8493;p140"/>
          <p:cNvGrpSpPr/>
          <p:nvPr/>
        </p:nvGrpSpPr>
        <p:grpSpPr>
          <a:xfrm>
            <a:off x="2645798" y="3188219"/>
            <a:ext cx="355258" cy="323118"/>
            <a:chOff x="-46042675" y="3568700"/>
            <a:chExt cx="300100" cy="272950"/>
          </a:xfrm>
        </p:grpSpPr>
        <p:sp>
          <p:nvSpPr>
            <p:cNvPr id="8494" name="Google Shape;8494;p14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5" name="Google Shape;8495;p14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6" name="Google Shape;8496;p14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7" name="Google Shape;8497;p14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8" name="Google Shape;8498;p140"/>
          <p:cNvGrpSpPr/>
          <p:nvPr/>
        </p:nvGrpSpPr>
        <p:grpSpPr>
          <a:xfrm>
            <a:off x="2687749" y="3625189"/>
            <a:ext cx="271357" cy="356057"/>
            <a:chOff x="-46007225" y="3937825"/>
            <a:chExt cx="229225" cy="300775"/>
          </a:xfrm>
        </p:grpSpPr>
        <p:sp>
          <p:nvSpPr>
            <p:cNvPr id="8499" name="Google Shape;8499;p14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0" name="Google Shape;8500;p14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1" name="Google Shape;8501;p14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2" name="Google Shape;8502;p14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3" name="Google Shape;8503;p14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4" name="Google Shape;8504;p14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5" name="Google Shape;8505;p14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6" name="Google Shape;8506;p14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7" name="Google Shape;8507;p14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8" name="Google Shape;8508;p14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09" name="Google Shape;8509;p140"/>
          <p:cNvGrpSpPr/>
          <p:nvPr/>
        </p:nvGrpSpPr>
        <p:grpSpPr>
          <a:xfrm>
            <a:off x="3993241" y="3615275"/>
            <a:ext cx="312375" cy="357596"/>
            <a:chOff x="-44895900" y="3929450"/>
            <a:chExt cx="263875" cy="302075"/>
          </a:xfrm>
        </p:grpSpPr>
        <p:sp>
          <p:nvSpPr>
            <p:cNvPr id="8510" name="Google Shape;8510;p14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1" name="Google Shape;8511;p14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2" name="Google Shape;8512;p14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3" name="Google Shape;8513;p14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4" name="Google Shape;8514;p14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5" name="Google Shape;8515;p14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16" name="Google Shape;8516;p140"/>
          <p:cNvGrpSpPr/>
          <p:nvPr/>
        </p:nvGrpSpPr>
        <p:grpSpPr>
          <a:xfrm>
            <a:off x="2167060" y="1398036"/>
            <a:ext cx="356205" cy="332885"/>
            <a:chOff x="-49397175" y="3192625"/>
            <a:chExt cx="300900" cy="281200"/>
          </a:xfrm>
        </p:grpSpPr>
        <p:sp>
          <p:nvSpPr>
            <p:cNvPr id="8517" name="Google Shape;8517;p14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8" name="Google Shape;8518;p14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9" name="Google Shape;8519;p14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0" name="Google Shape;8520;p14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1" name="Google Shape;8521;p14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2" name="Google Shape;8522;p14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3" name="Google Shape;8523;p14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24" name="Google Shape;8524;p140"/>
          <p:cNvGrpSpPr/>
          <p:nvPr/>
        </p:nvGrpSpPr>
        <p:grpSpPr>
          <a:xfrm>
            <a:off x="2193163" y="1822251"/>
            <a:ext cx="304000" cy="356205"/>
            <a:chOff x="-49375900" y="3550975"/>
            <a:chExt cx="256800" cy="300900"/>
          </a:xfrm>
        </p:grpSpPr>
        <p:sp>
          <p:nvSpPr>
            <p:cNvPr id="8525" name="Google Shape;8525;p14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6" name="Google Shape;8526;p14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7" name="Google Shape;8527;p14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8" name="Google Shape;8528;p14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9" name="Google Shape;8529;p14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0" name="Google Shape;8530;p14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1" name="Google Shape;8531;p14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2" name="Google Shape;8532;p14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3" name="Google Shape;8533;p14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4" name="Google Shape;8534;p14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5" name="Google Shape;8535;p14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6" name="Google Shape;8536;p140"/>
          <p:cNvGrpSpPr/>
          <p:nvPr/>
        </p:nvGrpSpPr>
        <p:grpSpPr>
          <a:xfrm>
            <a:off x="2188516" y="2259546"/>
            <a:ext cx="313293" cy="356205"/>
            <a:chOff x="-49378250" y="3920375"/>
            <a:chExt cx="264650" cy="300900"/>
          </a:xfrm>
        </p:grpSpPr>
        <p:sp>
          <p:nvSpPr>
            <p:cNvPr id="8537" name="Google Shape;8537;p14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8" name="Google Shape;8538;p14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9" name="Google Shape;8539;p14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0" name="Google Shape;8540;p14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1" name="Google Shape;8541;p14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2" name="Google Shape;8542;p14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3" name="Google Shape;8543;p14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44" name="Google Shape;8544;p140"/>
          <p:cNvGrpSpPr/>
          <p:nvPr/>
        </p:nvGrpSpPr>
        <p:grpSpPr>
          <a:xfrm>
            <a:off x="907504" y="2752344"/>
            <a:ext cx="312375" cy="357123"/>
            <a:chOff x="-47505300" y="3200500"/>
            <a:chExt cx="263875" cy="301675"/>
          </a:xfrm>
        </p:grpSpPr>
        <p:sp>
          <p:nvSpPr>
            <p:cNvPr id="8545" name="Google Shape;8545;p14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6" name="Google Shape;8546;p14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7" name="Google Shape;8547;p14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8" name="Google Shape;8548;p14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9" name="Google Shape;8549;p14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0" name="Google Shape;8550;p14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1" name="Google Shape;8551;p14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2" name="Google Shape;8552;p14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3" name="Google Shape;8553;p14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4" name="Google Shape;8554;p14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5" name="Google Shape;8555;p14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6" name="Google Shape;8556;p14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7" name="Google Shape;8557;p14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58" name="Google Shape;8558;p140"/>
          <p:cNvGrpSpPr/>
          <p:nvPr/>
        </p:nvGrpSpPr>
        <p:grpSpPr>
          <a:xfrm>
            <a:off x="885604" y="3188692"/>
            <a:ext cx="356176" cy="355051"/>
            <a:chOff x="-47524975" y="3569100"/>
            <a:chExt cx="300875" cy="299925"/>
          </a:xfrm>
        </p:grpSpPr>
        <p:sp>
          <p:nvSpPr>
            <p:cNvPr id="8559" name="Google Shape;8559;p14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0" name="Google Shape;8560;p14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1" name="Google Shape;8561;p14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2" name="Google Shape;8562;p14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3" name="Google Shape;8563;p14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64" name="Google Shape;8564;p140"/>
          <p:cNvGrpSpPr/>
          <p:nvPr/>
        </p:nvGrpSpPr>
        <p:grpSpPr>
          <a:xfrm>
            <a:off x="886062" y="3667954"/>
            <a:ext cx="355258" cy="270410"/>
            <a:chOff x="-47523400" y="3973950"/>
            <a:chExt cx="300100" cy="228425"/>
          </a:xfrm>
        </p:grpSpPr>
        <p:sp>
          <p:nvSpPr>
            <p:cNvPr id="8565" name="Google Shape;8565;p14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6" name="Google Shape;8566;p14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7" name="Google Shape;8567;p14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8" name="Google Shape;8568;p14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9" name="Google Shape;8569;p14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70" name="Google Shape;8570;p140"/>
          <p:cNvGrpSpPr/>
          <p:nvPr/>
        </p:nvGrpSpPr>
        <p:grpSpPr>
          <a:xfrm>
            <a:off x="3091183" y="2750953"/>
            <a:ext cx="354341" cy="357596"/>
            <a:chOff x="-45673275" y="3199325"/>
            <a:chExt cx="299325" cy="302075"/>
          </a:xfrm>
        </p:grpSpPr>
        <p:sp>
          <p:nvSpPr>
            <p:cNvPr id="8571" name="Google Shape;8571;p14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2" name="Google Shape;8572;p14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3" name="Google Shape;8573;p14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74" name="Google Shape;8574;p140"/>
          <p:cNvGrpSpPr/>
          <p:nvPr/>
        </p:nvGrpSpPr>
        <p:grpSpPr>
          <a:xfrm>
            <a:off x="3090251" y="3209202"/>
            <a:ext cx="356205" cy="314240"/>
            <a:chOff x="-45674075" y="3586425"/>
            <a:chExt cx="300900" cy="265450"/>
          </a:xfrm>
        </p:grpSpPr>
        <p:sp>
          <p:nvSpPr>
            <p:cNvPr id="8575" name="Google Shape;8575;p14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6" name="Google Shape;8576;p14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77" name="Google Shape;8577;p140"/>
          <p:cNvGrpSpPr/>
          <p:nvPr/>
        </p:nvGrpSpPr>
        <p:grpSpPr>
          <a:xfrm>
            <a:off x="3091183" y="3625041"/>
            <a:ext cx="354341" cy="356205"/>
            <a:chOff x="-45673275" y="3937700"/>
            <a:chExt cx="299325" cy="300900"/>
          </a:xfrm>
        </p:grpSpPr>
        <p:sp>
          <p:nvSpPr>
            <p:cNvPr id="8578" name="Google Shape;8578;p14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9" name="Google Shape;8579;p14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0" name="Google Shape;8580;p14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1" name="Google Shape;8581;p14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2" name="Google Shape;8582;p14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3" name="Google Shape;8583;p14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84" name="Google Shape;8584;p140"/>
          <p:cNvGrpSpPr/>
          <p:nvPr/>
        </p:nvGrpSpPr>
        <p:grpSpPr>
          <a:xfrm>
            <a:off x="2205349" y="4117825"/>
            <a:ext cx="356205" cy="356205"/>
            <a:chOff x="-44512325" y="3176075"/>
            <a:chExt cx="300900" cy="300900"/>
          </a:xfrm>
        </p:grpSpPr>
        <p:sp>
          <p:nvSpPr>
            <p:cNvPr id="8585" name="Google Shape;8585;p14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6" name="Google Shape;8586;p14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7" name="Google Shape;8587;p14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88" name="Google Shape;8588;p140"/>
          <p:cNvGrpSpPr/>
          <p:nvPr/>
        </p:nvGrpSpPr>
        <p:grpSpPr>
          <a:xfrm>
            <a:off x="2608689" y="1386849"/>
            <a:ext cx="354341" cy="354341"/>
            <a:chOff x="-49027775" y="3183175"/>
            <a:chExt cx="299325" cy="299325"/>
          </a:xfrm>
        </p:grpSpPr>
        <p:sp>
          <p:nvSpPr>
            <p:cNvPr id="8589" name="Google Shape;8589;p14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0" name="Google Shape;8590;p14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1" name="Google Shape;8591;p14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2" name="Google Shape;8592;p14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93" name="Google Shape;8593;p140"/>
          <p:cNvGrpSpPr/>
          <p:nvPr/>
        </p:nvGrpSpPr>
        <p:grpSpPr>
          <a:xfrm>
            <a:off x="2608230" y="1822251"/>
            <a:ext cx="355258" cy="357152"/>
            <a:chOff x="-49027775" y="3550975"/>
            <a:chExt cx="300100" cy="301700"/>
          </a:xfrm>
        </p:grpSpPr>
        <p:sp>
          <p:nvSpPr>
            <p:cNvPr id="8594" name="Google Shape;8594;p14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5" name="Google Shape;8595;p14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6" name="Google Shape;8596;p14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7" name="Google Shape;8597;p14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8" name="Google Shape;8598;p14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9" name="Google Shape;8599;p14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0" name="Google Shape;8600;p14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1" name="Google Shape;8601;p14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2" name="Google Shape;8602;p14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3" name="Google Shape;8603;p14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4" name="Google Shape;8604;p140"/>
          <p:cNvGrpSpPr/>
          <p:nvPr/>
        </p:nvGrpSpPr>
        <p:grpSpPr>
          <a:xfrm>
            <a:off x="2606306" y="2259310"/>
            <a:ext cx="359106" cy="355525"/>
            <a:chOff x="-49031025" y="3920175"/>
            <a:chExt cx="303350" cy="300325"/>
          </a:xfrm>
        </p:grpSpPr>
        <p:sp>
          <p:nvSpPr>
            <p:cNvPr id="8605" name="Google Shape;8605;p14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6" name="Google Shape;8606;p14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7" name="Google Shape;8607;p14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8" name="Google Shape;8608;p14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9" name="Google Shape;8609;p14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0" name="Google Shape;8610;p14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11" name="Google Shape;8611;p140"/>
          <p:cNvGrpSpPr/>
          <p:nvPr/>
        </p:nvGrpSpPr>
        <p:grpSpPr>
          <a:xfrm>
            <a:off x="1322411" y="2752344"/>
            <a:ext cx="356176" cy="354341"/>
            <a:chOff x="-47155575" y="3200500"/>
            <a:chExt cx="300875" cy="299325"/>
          </a:xfrm>
        </p:grpSpPr>
        <p:sp>
          <p:nvSpPr>
            <p:cNvPr id="8612" name="Google Shape;8612;p1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3" name="Google Shape;8613;p1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4" name="Google Shape;8614;p1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5" name="Google Shape;8615;p1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6" name="Google Shape;8616;p1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7" name="Google Shape;8617;p1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18" name="Google Shape;8618;p140"/>
          <p:cNvGrpSpPr/>
          <p:nvPr/>
        </p:nvGrpSpPr>
        <p:grpSpPr>
          <a:xfrm>
            <a:off x="1322870" y="3188692"/>
            <a:ext cx="355258" cy="355258"/>
            <a:chOff x="-47154800" y="3569100"/>
            <a:chExt cx="300100" cy="300100"/>
          </a:xfrm>
        </p:grpSpPr>
        <p:sp>
          <p:nvSpPr>
            <p:cNvPr id="8619" name="Google Shape;8619;p14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0" name="Google Shape;8620;p14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1" name="Google Shape;8621;p14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2" name="Google Shape;8622;p14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3" name="Google Shape;8623;p14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4" name="Google Shape;8624;p14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25" name="Google Shape;8625;p140"/>
          <p:cNvGrpSpPr/>
          <p:nvPr/>
        </p:nvGrpSpPr>
        <p:grpSpPr>
          <a:xfrm>
            <a:off x="1323343" y="3626905"/>
            <a:ext cx="354311" cy="353423"/>
            <a:chOff x="-47154000" y="3939275"/>
            <a:chExt cx="299300" cy="298550"/>
          </a:xfrm>
        </p:grpSpPr>
        <p:sp>
          <p:nvSpPr>
            <p:cNvPr id="8626" name="Google Shape;8626;p1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7" name="Google Shape;8627;p1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8" name="Google Shape;8628;p1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9" name="Google Shape;8629;p1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30" name="Google Shape;8630;p140"/>
          <p:cNvGrpSpPr/>
          <p:nvPr/>
        </p:nvGrpSpPr>
        <p:grpSpPr>
          <a:xfrm>
            <a:off x="3548633" y="2752344"/>
            <a:ext cx="312375" cy="354341"/>
            <a:chOff x="-45286550" y="3200500"/>
            <a:chExt cx="263875" cy="299325"/>
          </a:xfrm>
        </p:grpSpPr>
        <p:sp>
          <p:nvSpPr>
            <p:cNvPr id="8631" name="Google Shape;8631;p14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2" name="Google Shape;8632;p14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3" name="Google Shape;8633;p14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34" name="Google Shape;8634;p140"/>
          <p:cNvGrpSpPr/>
          <p:nvPr/>
        </p:nvGrpSpPr>
        <p:grpSpPr>
          <a:xfrm>
            <a:off x="3548633" y="3189639"/>
            <a:ext cx="312375" cy="354311"/>
            <a:chOff x="-45286550" y="3569900"/>
            <a:chExt cx="263875" cy="299300"/>
          </a:xfrm>
        </p:grpSpPr>
        <p:sp>
          <p:nvSpPr>
            <p:cNvPr id="8635" name="Google Shape;8635;p14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6" name="Google Shape;8636;p14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7" name="Google Shape;8637;p14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8" name="Google Shape;8638;p14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9" name="Google Shape;8639;p14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0" name="Google Shape;8640;p14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41" name="Google Shape;8641;p140"/>
          <p:cNvGrpSpPr/>
          <p:nvPr/>
        </p:nvGrpSpPr>
        <p:grpSpPr>
          <a:xfrm>
            <a:off x="3559820" y="3625988"/>
            <a:ext cx="290001" cy="355258"/>
            <a:chOff x="-45277900" y="3938500"/>
            <a:chExt cx="244975" cy="300100"/>
          </a:xfrm>
        </p:grpSpPr>
        <p:sp>
          <p:nvSpPr>
            <p:cNvPr id="8642" name="Google Shape;8642;p14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3" name="Google Shape;8643;p14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4" name="Google Shape;8644;p14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5" name="Google Shape;8645;p14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46" name="Google Shape;8646;p140"/>
          <p:cNvGrpSpPr/>
          <p:nvPr/>
        </p:nvGrpSpPr>
        <p:grpSpPr>
          <a:xfrm>
            <a:off x="2645769" y="4095090"/>
            <a:ext cx="355258" cy="355258"/>
            <a:chOff x="-44502875" y="3576975"/>
            <a:chExt cx="300100" cy="300100"/>
          </a:xfrm>
        </p:grpSpPr>
        <p:sp>
          <p:nvSpPr>
            <p:cNvPr id="8647" name="Google Shape;8647;p14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8" name="Google Shape;8648;p14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9" name="Google Shape;8649;p14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50" name="Google Shape;8650;p140"/>
          <p:cNvGrpSpPr/>
          <p:nvPr/>
        </p:nvGrpSpPr>
        <p:grpSpPr>
          <a:xfrm>
            <a:off x="4858981" y="1820745"/>
            <a:ext cx="356196" cy="354670"/>
            <a:chOff x="-13946200" y="3647075"/>
            <a:chExt cx="353650" cy="352100"/>
          </a:xfrm>
        </p:grpSpPr>
        <p:sp>
          <p:nvSpPr>
            <p:cNvPr id="8651" name="Google Shape;8651;p14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2" name="Google Shape;8652;p14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3" name="Google Shape;8653;p14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4" name="Google Shape;8654;p14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5" name="Google Shape;8655;p14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6" name="Google Shape;8656;p14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57" name="Google Shape;8657;p140"/>
          <p:cNvGrpSpPr/>
          <p:nvPr/>
        </p:nvGrpSpPr>
        <p:grpSpPr>
          <a:xfrm>
            <a:off x="6642374" y="1380228"/>
            <a:ext cx="357002" cy="354267"/>
            <a:chOff x="-12163025" y="3214275"/>
            <a:chExt cx="354450" cy="351700"/>
          </a:xfrm>
        </p:grpSpPr>
        <p:sp>
          <p:nvSpPr>
            <p:cNvPr id="8658" name="Google Shape;8658;p14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9" name="Google Shape;8659;p14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0" name="Google Shape;8660;p14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61" name="Google Shape;8661;p140"/>
          <p:cNvGrpSpPr/>
          <p:nvPr/>
        </p:nvGrpSpPr>
        <p:grpSpPr>
          <a:xfrm>
            <a:off x="6643154" y="1819965"/>
            <a:ext cx="355441" cy="356232"/>
            <a:chOff x="-12160675" y="3647875"/>
            <a:chExt cx="352900" cy="353650"/>
          </a:xfrm>
        </p:grpSpPr>
        <p:sp>
          <p:nvSpPr>
            <p:cNvPr id="8662" name="Google Shape;8662;p14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3" name="Google Shape;8663;p14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4" name="Google Shape;8664;p14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5" name="Google Shape;8665;p14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6" name="Google Shape;8666;p14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7" name="Google Shape;8667;p14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8" name="Google Shape;8668;p14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69" name="Google Shape;8669;p140"/>
          <p:cNvGrpSpPr/>
          <p:nvPr/>
        </p:nvGrpSpPr>
        <p:grpSpPr>
          <a:xfrm>
            <a:off x="6653870" y="2264421"/>
            <a:ext cx="354635" cy="356232"/>
            <a:chOff x="-12160675" y="4081850"/>
            <a:chExt cx="352100" cy="353650"/>
          </a:xfrm>
        </p:grpSpPr>
        <p:sp>
          <p:nvSpPr>
            <p:cNvPr id="8670" name="Google Shape;8670;p14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1" name="Google Shape;8671;p14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2" name="Google Shape;8672;p14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3" name="Google Shape;8673;p14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4" name="Google Shape;8674;p14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5" name="Google Shape;8675;p14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76" name="Google Shape;8676;p140"/>
          <p:cNvGrpSpPr/>
          <p:nvPr/>
        </p:nvGrpSpPr>
        <p:grpSpPr>
          <a:xfrm>
            <a:off x="4858836" y="2738864"/>
            <a:ext cx="355416" cy="355652"/>
            <a:chOff x="-10391650" y="3180600"/>
            <a:chExt cx="352875" cy="353075"/>
          </a:xfrm>
        </p:grpSpPr>
        <p:sp>
          <p:nvSpPr>
            <p:cNvPr id="8677" name="Google Shape;8677;p14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8" name="Google Shape;8678;p14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9" name="Google Shape;8679;p14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0" name="Google Shape;8680;p14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1" name="Google Shape;8681;p14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2" name="Google Shape;8682;p14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83" name="Google Shape;8683;p140"/>
          <p:cNvGrpSpPr/>
          <p:nvPr/>
        </p:nvGrpSpPr>
        <p:grpSpPr>
          <a:xfrm>
            <a:off x="4858835" y="3215662"/>
            <a:ext cx="354635" cy="353890"/>
            <a:chOff x="-10390875" y="3616350"/>
            <a:chExt cx="352100" cy="351325"/>
          </a:xfrm>
        </p:grpSpPr>
        <p:sp>
          <p:nvSpPr>
            <p:cNvPr id="8684" name="Google Shape;8684;p14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5" name="Google Shape;8685;p14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6" name="Google Shape;8686;p14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87" name="Google Shape;8687;p140"/>
          <p:cNvGrpSpPr/>
          <p:nvPr/>
        </p:nvGrpSpPr>
        <p:grpSpPr>
          <a:xfrm>
            <a:off x="7525810" y="2740327"/>
            <a:ext cx="312585" cy="354670"/>
            <a:chOff x="-10370400" y="4049550"/>
            <a:chExt cx="310350" cy="352100"/>
          </a:xfrm>
        </p:grpSpPr>
        <p:sp>
          <p:nvSpPr>
            <p:cNvPr id="8688" name="Google Shape;8688;p14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9" name="Google Shape;8689;p14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0" name="Google Shape;8690;p14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1" name="Google Shape;8691;p14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2" name="Google Shape;8692;p14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93" name="Google Shape;8693;p140"/>
          <p:cNvGrpSpPr/>
          <p:nvPr/>
        </p:nvGrpSpPr>
        <p:grpSpPr>
          <a:xfrm>
            <a:off x="6630066" y="2739268"/>
            <a:ext cx="379236" cy="354847"/>
            <a:chOff x="-8674650" y="3210975"/>
            <a:chExt cx="376525" cy="352275"/>
          </a:xfrm>
        </p:grpSpPr>
        <p:sp>
          <p:nvSpPr>
            <p:cNvPr id="8694" name="Google Shape;8694;p14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5" name="Google Shape;8695;p14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6" name="Google Shape;8696;p14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7" name="Google Shape;8697;p14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8" name="Google Shape;8698;p14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9" name="Google Shape;8699;p14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00" name="Google Shape;8700;p140"/>
          <p:cNvGrpSpPr/>
          <p:nvPr/>
        </p:nvGrpSpPr>
        <p:grpSpPr>
          <a:xfrm>
            <a:off x="5301563" y="1820745"/>
            <a:ext cx="356221" cy="354670"/>
            <a:chOff x="-13512225" y="3647075"/>
            <a:chExt cx="353675" cy="352100"/>
          </a:xfrm>
        </p:grpSpPr>
        <p:sp>
          <p:nvSpPr>
            <p:cNvPr id="8701" name="Google Shape;8701;p14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2" name="Google Shape;8702;p14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3" name="Google Shape;8703;p14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4" name="Google Shape;8704;p14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5" name="Google Shape;8705;p14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6" name="Google Shape;8706;p14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7" name="Google Shape;8707;p14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8" name="Google Shape;8708;p14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9" name="Google Shape;8709;p14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0" name="Google Shape;8710;p14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11" name="Google Shape;8711;p140"/>
          <p:cNvGrpSpPr/>
          <p:nvPr/>
        </p:nvGrpSpPr>
        <p:grpSpPr>
          <a:xfrm>
            <a:off x="5311876" y="2264811"/>
            <a:ext cx="356221" cy="355451"/>
            <a:chOff x="-13512225" y="4080275"/>
            <a:chExt cx="353675" cy="352875"/>
          </a:xfrm>
        </p:grpSpPr>
        <p:sp>
          <p:nvSpPr>
            <p:cNvPr id="8712" name="Google Shape;8712;p14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3" name="Google Shape;8713;p14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4" name="Google Shape;8714;p14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5" name="Google Shape;8715;p14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6" name="Google Shape;8716;p14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7" name="Google Shape;8717;p14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8" name="Google Shape;8718;p14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9" name="Google Shape;8719;p14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0" name="Google Shape;8720;p14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1" name="Google Shape;8721;p14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2" name="Google Shape;8722;p14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23" name="Google Shape;8723;p140"/>
          <p:cNvGrpSpPr/>
          <p:nvPr/>
        </p:nvGrpSpPr>
        <p:grpSpPr>
          <a:xfrm>
            <a:off x="7084956" y="1412172"/>
            <a:ext cx="356196" cy="290379"/>
            <a:chOff x="-11728250" y="3245400"/>
            <a:chExt cx="353650" cy="288275"/>
          </a:xfrm>
        </p:grpSpPr>
        <p:sp>
          <p:nvSpPr>
            <p:cNvPr id="8724" name="Google Shape;8724;p14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5" name="Google Shape;8725;p14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6" name="Google Shape;8726;p14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7" name="Google Shape;8727;p14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8" name="Google Shape;8728;p14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29" name="Google Shape;8729;p140"/>
          <p:cNvGrpSpPr/>
          <p:nvPr/>
        </p:nvGrpSpPr>
        <p:grpSpPr>
          <a:xfrm>
            <a:off x="7117464" y="2264811"/>
            <a:ext cx="311804" cy="355451"/>
            <a:chOff x="-11703850" y="4081850"/>
            <a:chExt cx="309575" cy="352875"/>
          </a:xfrm>
        </p:grpSpPr>
        <p:sp>
          <p:nvSpPr>
            <p:cNvPr id="8730" name="Google Shape;8730;p14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1" name="Google Shape;8731;p14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2" name="Google Shape;8732;p14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3" name="Google Shape;8733;p14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4" name="Google Shape;8734;p14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5" name="Google Shape;8735;p14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6" name="Google Shape;8736;p14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7" name="Google Shape;8737;p14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38" name="Google Shape;8738;p140"/>
          <p:cNvGrpSpPr/>
          <p:nvPr/>
        </p:nvGrpSpPr>
        <p:grpSpPr>
          <a:xfrm>
            <a:off x="5306120" y="2738964"/>
            <a:ext cx="357002" cy="355451"/>
            <a:chOff x="-9958475" y="3180025"/>
            <a:chExt cx="354450" cy="352875"/>
          </a:xfrm>
        </p:grpSpPr>
        <p:sp>
          <p:nvSpPr>
            <p:cNvPr id="8739" name="Google Shape;8739;p14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0" name="Google Shape;8740;p14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1" name="Google Shape;8741;p14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2" name="Google Shape;8742;p140"/>
          <p:cNvGrpSpPr/>
          <p:nvPr/>
        </p:nvGrpSpPr>
        <p:grpSpPr>
          <a:xfrm>
            <a:off x="5315247" y="3214945"/>
            <a:ext cx="337966" cy="355325"/>
            <a:chOff x="-9949025" y="3615575"/>
            <a:chExt cx="335550" cy="352750"/>
          </a:xfrm>
        </p:grpSpPr>
        <p:sp>
          <p:nvSpPr>
            <p:cNvPr id="8743" name="Google Shape;8743;p14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4" name="Google Shape;8744;p14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5" name="Google Shape;8745;p14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6" name="Google Shape;8746;p140"/>
          <p:cNvGrpSpPr/>
          <p:nvPr/>
        </p:nvGrpSpPr>
        <p:grpSpPr>
          <a:xfrm>
            <a:off x="7950093" y="2738451"/>
            <a:ext cx="360175" cy="358423"/>
            <a:chOff x="-9961625" y="4048175"/>
            <a:chExt cx="357600" cy="355825"/>
          </a:xfrm>
        </p:grpSpPr>
        <p:sp>
          <p:nvSpPr>
            <p:cNvPr id="8747" name="Google Shape;8747;p14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8" name="Google Shape;8748;p14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9" name="Google Shape;8749;p14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0" name="Google Shape;8750;p14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1" name="Google Shape;8751;p14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2" name="Google Shape;8752;p14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3" name="Google Shape;8753;p140"/>
          <p:cNvGrpSpPr/>
          <p:nvPr/>
        </p:nvGrpSpPr>
        <p:grpSpPr>
          <a:xfrm>
            <a:off x="6636814" y="3213963"/>
            <a:ext cx="364959" cy="357289"/>
            <a:chOff x="-8680950" y="3624225"/>
            <a:chExt cx="362350" cy="354700"/>
          </a:xfrm>
        </p:grpSpPr>
        <p:sp>
          <p:nvSpPr>
            <p:cNvPr id="8754" name="Google Shape;8754;p14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5" name="Google Shape;8755;p14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6" name="Google Shape;8756;p14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7" name="Google Shape;8757;p14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8" name="Google Shape;8758;p14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9" name="Google Shape;8759;p14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0" name="Google Shape;8760;p140"/>
          <p:cNvGrpSpPr/>
          <p:nvPr/>
        </p:nvGrpSpPr>
        <p:grpSpPr>
          <a:xfrm>
            <a:off x="5773058" y="1379624"/>
            <a:ext cx="313365" cy="355476"/>
            <a:chOff x="-13056975" y="3212300"/>
            <a:chExt cx="311125" cy="352900"/>
          </a:xfrm>
        </p:grpSpPr>
        <p:sp>
          <p:nvSpPr>
            <p:cNvPr id="8761" name="Google Shape;8761;p14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2" name="Google Shape;8762;p14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3" name="Google Shape;8763;p14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4" name="Google Shape;8764;p14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5" name="Google Shape;8765;p140"/>
          <p:cNvGrpSpPr/>
          <p:nvPr/>
        </p:nvGrpSpPr>
        <p:grpSpPr>
          <a:xfrm>
            <a:off x="5750446" y="1820418"/>
            <a:ext cx="358588" cy="355325"/>
            <a:chOff x="-13077450" y="3647075"/>
            <a:chExt cx="356025" cy="352750"/>
          </a:xfrm>
        </p:grpSpPr>
        <p:sp>
          <p:nvSpPr>
            <p:cNvPr id="8766" name="Google Shape;8766;p14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7" name="Google Shape;8767;p14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8" name="Google Shape;8768;p14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9" name="Google Shape;8769;p140"/>
          <p:cNvGrpSpPr/>
          <p:nvPr/>
        </p:nvGrpSpPr>
        <p:grpSpPr>
          <a:xfrm>
            <a:off x="5761552" y="2264018"/>
            <a:ext cx="357002" cy="357037"/>
            <a:chOff x="-13079025" y="4079475"/>
            <a:chExt cx="354450" cy="354450"/>
          </a:xfrm>
        </p:grpSpPr>
        <p:sp>
          <p:nvSpPr>
            <p:cNvPr id="8770" name="Google Shape;8770;p14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1" name="Google Shape;8771;p14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2" name="Google Shape;8772;p14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3" name="Google Shape;8773;p14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74" name="Google Shape;8774;p140"/>
          <p:cNvGrpSpPr/>
          <p:nvPr/>
        </p:nvGrpSpPr>
        <p:grpSpPr>
          <a:xfrm>
            <a:off x="7534619" y="1380027"/>
            <a:ext cx="356221" cy="354670"/>
            <a:chOff x="-11292700" y="3213875"/>
            <a:chExt cx="353675" cy="352100"/>
          </a:xfrm>
        </p:grpSpPr>
        <p:sp>
          <p:nvSpPr>
            <p:cNvPr id="8775" name="Google Shape;8775;p14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6" name="Google Shape;8776;p14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7" name="Google Shape;8777;p14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8" name="Google Shape;8778;p14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9" name="Google Shape;8779;p14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0" name="Google Shape;8780;p14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1" name="Google Shape;8781;p14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2" name="Google Shape;8782;p140"/>
          <p:cNvGrpSpPr/>
          <p:nvPr/>
        </p:nvGrpSpPr>
        <p:grpSpPr>
          <a:xfrm>
            <a:off x="7528677" y="1819965"/>
            <a:ext cx="368106" cy="356232"/>
            <a:chOff x="-11299000" y="3647875"/>
            <a:chExt cx="365475" cy="353650"/>
          </a:xfrm>
        </p:grpSpPr>
        <p:sp>
          <p:nvSpPr>
            <p:cNvPr id="8783" name="Google Shape;8783;p14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4" name="Google Shape;8784;p14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5" name="Google Shape;8785;p14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6" name="Google Shape;8786;p14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7" name="Google Shape;8787;p14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8" name="Google Shape;8788;p14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9" name="Google Shape;8789;p140"/>
          <p:cNvGrpSpPr/>
          <p:nvPr/>
        </p:nvGrpSpPr>
        <p:grpSpPr>
          <a:xfrm>
            <a:off x="7544139" y="2275916"/>
            <a:ext cx="357808" cy="333240"/>
            <a:chOff x="-11295075" y="4092875"/>
            <a:chExt cx="355250" cy="330825"/>
          </a:xfrm>
        </p:grpSpPr>
        <p:sp>
          <p:nvSpPr>
            <p:cNvPr id="8790" name="Google Shape;8790;p14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1" name="Google Shape;8791;p14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2" name="Google Shape;8792;p14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3" name="Google Shape;8793;p14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4" name="Google Shape;8794;p14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95" name="Google Shape;8795;p140"/>
          <p:cNvGrpSpPr/>
          <p:nvPr/>
        </p:nvGrpSpPr>
        <p:grpSpPr>
          <a:xfrm>
            <a:off x="5769739" y="2738964"/>
            <a:ext cx="312585" cy="355451"/>
            <a:chOff x="-9500075" y="3180800"/>
            <a:chExt cx="310350" cy="352875"/>
          </a:xfrm>
        </p:grpSpPr>
        <p:sp>
          <p:nvSpPr>
            <p:cNvPr id="8796" name="Google Shape;8796;p14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7" name="Google Shape;8797;p14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8" name="Google Shape;8798;p14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9" name="Google Shape;8799;p14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0" name="Google Shape;8800;p14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1" name="Google Shape;8801;p14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2" name="Google Shape;8802;p14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3" name="Google Shape;8803;p14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4" name="Google Shape;8804;p14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05" name="Google Shape;8805;p140"/>
          <p:cNvGrpSpPr/>
          <p:nvPr/>
        </p:nvGrpSpPr>
        <p:grpSpPr>
          <a:xfrm>
            <a:off x="5747530" y="3214479"/>
            <a:ext cx="356221" cy="356257"/>
            <a:chOff x="-9523700" y="3614000"/>
            <a:chExt cx="353675" cy="353675"/>
          </a:xfrm>
        </p:grpSpPr>
        <p:sp>
          <p:nvSpPr>
            <p:cNvPr id="8806" name="Google Shape;8806;p14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7" name="Google Shape;8807;p14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8" name="Google Shape;8808;p14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9" name="Google Shape;8809;p14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0" name="Google Shape;8810;p14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1" name="Google Shape;8811;p14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2" name="Google Shape;8812;p14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3" name="Google Shape;8813;p14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4" name="Google Shape;8814;p14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5" name="Google Shape;8815;p140"/>
          <p:cNvGrpSpPr/>
          <p:nvPr/>
        </p:nvGrpSpPr>
        <p:grpSpPr>
          <a:xfrm>
            <a:off x="7532481" y="3237121"/>
            <a:ext cx="356221" cy="354670"/>
            <a:chOff x="-9523700" y="4049550"/>
            <a:chExt cx="353675" cy="352100"/>
          </a:xfrm>
        </p:grpSpPr>
        <p:sp>
          <p:nvSpPr>
            <p:cNvPr id="8816" name="Google Shape;8816;p14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7" name="Google Shape;8817;p14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8" name="Google Shape;8818;p14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9" name="Google Shape;8819;p14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0" name="Google Shape;8820;p14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1" name="Google Shape;8821;p14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2" name="Google Shape;8822;p14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3" name="Google Shape;8823;p140"/>
          <p:cNvGrpSpPr/>
          <p:nvPr/>
        </p:nvGrpSpPr>
        <p:grpSpPr>
          <a:xfrm>
            <a:off x="7088596" y="3237094"/>
            <a:ext cx="357002" cy="311029"/>
            <a:chOff x="-8209150" y="3659675"/>
            <a:chExt cx="354450" cy="308775"/>
          </a:xfrm>
        </p:grpSpPr>
        <p:sp>
          <p:nvSpPr>
            <p:cNvPr id="8824" name="Google Shape;8824;p14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5" name="Google Shape;8825;p14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6" name="Google Shape;8826;p14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7" name="Google Shape;8827;p14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8" name="Google Shape;8828;p14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9" name="Google Shape;8829;p14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0" name="Google Shape;8830;p140"/>
          <p:cNvGrpSpPr/>
          <p:nvPr/>
        </p:nvGrpSpPr>
        <p:grpSpPr>
          <a:xfrm>
            <a:off x="6202157" y="2266007"/>
            <a:ext cx="356221" cy="353059"/>
            <a:chOff x="-12643475" y="4081850"/>
            <a:chExt cx="353675" cy="350500"/>
          </a:xfrm>
        </p:grpSpPr>
        <p:sp>
          <p:nvSpPr>
            <p:cNvPr id="8831" name="Google Shape;8831;p14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2" name="Google Shape;8832;p14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3" name="Google Shape;8833;p14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4" name="Google Shape;8834;p14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35" name="Google Shape;8835;p14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36" name="Google Shape;8836;p140"/>
          <p:cNvGrpSpPr/>
          <p:nvPr/>
        </p:nvGrpSpPr>
        <p:grpSpPr>
          <a:xfrm>
            <a:off x="7984757" y="2275916"/>
            <a:ext cx="356221" cy="333240"/>
            <a:chOff x="-10858725" y="4092875"/>
            <a:chExt cx="353675" cy="330825"/>
          </a:xfrm>
        </p:grpSpPr>
        <p:sp>
          <p:nvSpPr>
            <p:cNvPr id="8837" name="Google Shape;8837;p14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8" name="Google Shape;8838;p14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9" name="Google Shape;8839;p14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0" name="Google Shape;8840;p14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1" name="Google Shape;8841;p14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2" name="Google Shape;8842;p14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3" name="Google Shape;8843;p140"/>
          <p:cNvGrpSpPr/>
          <p:nvPr/>
        </p:nvGrpSpPr>
        <p:grpSpPr>
          <a:xfrm>
            <a:off x="6243280" y="3214882"/>
            <a:ext cx="252278" cy="355451"/>
            <a:chOff x="-9039300" y="3614000"/>
            <a:chExt cx="250475" cy="352875"/>
          </a:xfrm>
        </p:grpSpPr>
        <p:sp>
          <p:nvSpPr>
            <p:cNvPr id="8844" name="Google Shape;8844;p14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5" name="Google Shape;8845;p14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6" name="Google Shape;8846;p140"/>
          <p:cNvGrpSpPr/>
          <p:nvPr/>
        </p:nvGrpSpPr>
        <p:grpSpPr>
          <a:xfrm>
            <a:off x="7975246" y="3237121"/>
            <a:ext cx="354635" cy="354670"/>
            <a:chOff x="-9088150" y="4049550"/>
            <a:chExt cx="352100" cy="352100"/>
          </a:xfrm>
        </p:grpSpPr>
        <p:sp>
          <p:nvSpPr>
            <p:cNvPr id="8847" name="Google Shape;8847;p14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8" name="Google Shape;8848;p14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9" name="Google Shape;8849;p14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0" name="Google Shape;8850;p14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1" name="Google Shape;8851;p14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2" name="Google Shape;8852;p14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53" name="Google Shape;8853;p140"/>
          <p:cNvGrpSpPr/>
          <p:nvPr/>
        </p:nvGrpSpPr>
        <p:grpSpPr>
          <a:xfrm>
            <a:off x="7109610" y="2739354"/>
            <a:ext cx="315757" cy="354670"/>
            <a:chOff x="-8191825" y="3174500"/>
            <a:chExt cx="313500" cy="352100"/>
          </a:xfrm>
        </p:grpSpPr>
        <p:sp>
          <p:nvSpPr>
            <p:cNvPr id="8854" name="Google Shape;8854;p14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5" name="Google Shape;8855;p14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6" name="Google Shape;8856;p14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57" name="Google Shape;8857;p140"/>
          <p:cNvGrpSpPr/>
          <p:nvPr/>
        </p:nvGrpSpPr>
        <p:grpSpPr>
          <a:xfrm>
            <a:off x="4858968" y="1379875"/>
            <a:ext cx="356221" cy="354973"/>
            <a:chOff x="-13947000" y="3212800"/>
            <a:chExt cx="353675" cy="352400"/>
          </a:xfrm>
        </p:grpSpPr>
        <p:sp>
          <p:nvSpPr>
            <p:cNvPr id="8858" name="Google Shape;8858;p14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14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60" name="Google Shape;8860;p14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61" name="Google Shape;8861;p140"/>
          <p:cNvGrpSpPr/>
          <p:nvPr/>
        </p:nvGrpSpPr>
        <p:grpSpPr>
          <a:xfrm>
            <a:off x="5301563" y="1379233"/>
            <a:ext cx="356221" cy="356257"/>
            <a:chOff x="-13512225" y="3211525"/>
            <a:chExt cx="353675" cy="353675"/>
          </a:xfrm>
        </p:grpSpPr>
        <p:sp>
          <p:nvSpPr>
            <p:cNvPr id="8862" name="Google Shape;8862;p14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3" name="Google Shape;8863;p14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4" name="Google Shape;8864;p14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14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14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67" name="Google Shape;8867;p140"/>
          <p:cNvGrpSpPr/>
          <p:nvPr/>
        </p:nvGrpSpPr>
        <p:grpSpPr>
          <a:xfrm>
            <a:off x="6191845" y="1379624"/>
            <a:ext cx="356221" cy="355476"/>
            <a:chOff x="-12643475" y="3212300"/>
            <a:chExt cx="353675" cy="352900"/>
          </a:xfrm>
        </p:grpSpPr>
        <p:sp>
          <p:nvSpPr>
            <p:cNvPr id="8868" name="Google Shape;8868;p14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14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14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14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2" name="Google Shape;8872;p14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14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14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14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14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7" name="Google Shape;8877;p140"/>
          <p:cNvGrpSpPr/>
          <p:nvPr/>
        </p:nvGrpSpPr>
        <p:grpSpPr>
          <a:xfrm>
            <a:off x="6191845" y="1831398"/>
            <a:ext cx="356221" cy="333366"/>
            <a:chOff x="-12643475" y="3657325"/>
            <a:chExt cx="353675" cy="330950"/>
          </a:xfrm>
        </p:grpSpPr>
        <p:sp>
          <p:nvSpPr>
            <p:cNvPr id="8878" name="Google Shape;8878;p14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14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14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14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14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14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84" name="Google Shape;8884;p140"/>
          <p:cNvGrpSpPr/>
          <p:nvPr/>
        </p:nvGrpSpPr>
        <p:grpSpPr>
          <a:xfrm>
            <a:off x="7974847" y="1380027"/>
            <a:ext cx="355416" cy="354670"/>
            <a:chOff x="-10857925" y="3213875"/>
            <a:chExt cx="352875" cy="352100"/>
          </a:xfrm>
        </p:grpSpPr>
        <p:sp>
          <p:nvSpPr>
            <p:cNvPr id="8885" name="Google Shape;8885;p14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14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14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14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14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14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14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14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14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14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95" name="Google Shape;8895;p140"/>
          <p:cNvGrpSpPr/>
          <p:nvPr/>
        </p:nvGrpSpPr>
        <p:grpSpPr>
          <a:xfrm>
            <a:off x="6191762" y="2739455"/>
            <a:ext cx="356096" cy="354469"/>
            <a:chOff x="-9089725" y="3180200"/>
            <a:chExt cx="353550" cy="351900"/>
          </a:xfrm>
        </p:grpSpPr>
        <p:sp>
          <p:nvSpPr>
            <p:cNvPr id="8896" name="Google Shape;8896;p14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14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98" name="Google Shape;8898;p140"/>
          <p:cNvGrpSpPr/>
          <p:nvPr/>
        </p:nvGrpSpPr>
        <p:grpSpPr>
          <a:xfrm>
            <a:off x="7083760" y="1819260"/>
            <a:ext cx="358588" cy="357642"/>
            <a:chOff x="7083760" y="1971660"/>
            <a:chExt cx="358588" cy="357642"/>
          </a:xfrm>
        </p:grpSpPr>
        <p:sp>
          <p:nvSpPr>
            <p:cNvPr id="8899" name="Google Shape;8899;p14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14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14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14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14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14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14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14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14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14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14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14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11" name="Google Shape;8911;p14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8912" name="Google Shape;8912;p14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70"/>
          <p:cNvPicPr preferRelativeResize="0"/>
          <p:nvPr/>
        </p:nvPicPr>
        <p:blipFill rotWithShape="1">
          <a:blip r:embed="rId1"/>
          <a:srcRect l="15266" t="3832" r="9641" b="5125"/>
          <a:stretch>
            <a:fillRect/>
          </a:stretch>
        </p:blipFill>
        <p:spPr>
          <a:xfrm>
            <a:off x="7387226" y="2061101"/>
            <a:ext cx="1043675" cy="1021275"/>
          </a:xfrm>
          <a:prstGeom prst="rect">
            <a:avLst/>
          </a:prstGeom>
          <a:noFill/>
          <a:ln>
            <a:noFill/>
          </a:ln>
        </p:spPr>
      </p:pic>
      <p:sp>
        <p:nvSpPr>
          <p:cNvPr id="802" name="Google Shape;802;p70"/>
          <p:cNvSpPr txBox="1">
            <a:spLocks noGrp="1"/>
          </p:cNvSpPr>
          <p:nvPr>
            <p:ph type="title"/>
          </p:nvPr>
        </p:nvSpPr>
        <p:spPr>
          <a:xfrm>
            <a:off x="4275250" y="1522100"/>
            <a:ext cx="2867400" cy="140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Key numbers </a:t>
            </a:r>
            <a:endParaRPr dirty="0"/>
          </a:p>
        </p:txBody>
      </p:sp>
      <p:sp>
        <p:nvSpPr>
          <p:cNvPr id="803" name="Google Shape;803;p70"/>
          <p:cNvSpPr txBox="1">
            <a:spLocks noGrp="1"/>
          </p:cNvSpPr>
          <p:nvPr>
            <p:ph type="subTitle" idx="1"/>
          </p:nvPr>
        </p:nvSpPr>
        <p:spPr>
          <a:xfrm>
            <a:off x="4275250" y="3135400"/>
            <a:ext cx="2867400" cy="48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You can enter a subtitle here if you need it</a:t>
            </a:r>
            <a:endParaRPr lang="en-GB"/>
          </a:p>
        </p:txBody>
      </p:sp>
      <p:sp>
        <p:nvSpPr>
          <p:cNvPr id="804" name="Google Shape;804;p70"/>
          <p:cNvSpPr txBox="1">
            <a:spLocks noGrp="1"/>
          </p:cNvSpPr>
          <p:nvPr>
            <p:ph type="title" idx="2"/>
          </p:nvPr>
        </p:nvSpPr>
        <p:spPr>
          <a:xfrm>
            <a:off x="7410763" y="2150825"/>
            <a:ext cx="996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pic>
        <p:nvPicPr>
          <p:cNvPr id="805" name="Google Shape;805;p70"/>
          <p:cNvPicPr preferRelativeResize="0"/>
          <p:nvPr/>
        </p:nvPicPr>
        <p:blipFill rotWithShape="1">
          <a:blip r:embed="rId2">
            <a:alphaModFix amt="60000"/>
          </a:blip>
          <a:srcRect/>
          <a:stretch>
            <a:fillRect/>
          </a:stretch>
        </p:blipFill>
        <p:spPr>
          <a:xfrm rot="-487117">
            <a:off x="4460393" y="1364606"/>
            <a:ext cx="223202" cy="223203"/>
          </a:xfrm>
          <a:prstGeom prst="rect">
            <a:avLst/>
          </a:prstGeom>
          <a:noFill/>
          <a:ln>
            <a:noFill/>
          </a:ln>
        </p:spPr>
      </p:pic>
      <p:sp>
        <p:nvSpPr>
          <p:cNvPr id="806" name="Google Shape;806;p70">
            <a:hlinkClick r:id="rId3" action="ppaction://hlinksldjump"/>
          </p:cNvPr>
          <p:cNvSpPr/>
          <p:nvPr/>
        </p:nvSpPr>
        <p:spPr>
          <a:xfrm>
            <a:off x="4459398" y="134651"/>
            <a:ext cx="225209" cy="20761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70">
            <a:hlinkClick r:id="" action="ppaction://hlinkshowjump?jump=nextslide"/>
          </p:cNvPr>
          <p:cNvSpPr/>
          <p:nvPr/>
        </p:nvSpPr>
        <p:spPr>
          <a:xfrm>
            <a:off x="4868757"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70">
            <a:hlinkClick r:id="" action="ppaction://hlinkshowjump?jump=nextslide"/>
          </p:cNvPr>
          <p:cNvSpPr/>
          <p:nvPr/>
        </p:nvSpPr>
        <p:spPr>
          <a:xfrm flipH="1">
            <a:off x="4107432" y="18007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9" name="Google Shape;809;p70"/>
          <p:cNvGrpSpPr/>
          <p:nvPr/>
        </p:nvGrpSpPr>
        <p:grpSpPr>
          <a:xfrm>
            <a:off x="1435033" y="1529175"/>
            <a:ext cx="1907004" cy="5895767"/>
            <a:chOff x="2144825" y="1916833"/>
            <a:chExt cx="1043676" cy="3226668"/>
          </a:xfrm>
        </p:grpSpPr>
        <p:sp>
          <p:nvSpPr>
            <p:cNvPr id="810" name="Google Shape;810;p70"/>
            <p:cNvSpPr/>
            <p:nvPr/>
          </p:nvSpPr>
          <p:spPr>
            <a:xfrm>
              <a:off x="2472929" y="1916833"/>
              <a:ext cx="715571" cy="1422331"/>
            </a:xfrm>
            <a:custGeom>
              <a:avLst/>
              <a:gdLst/>
              <a:ahLst/>
              <a:cxnLst/>
              <a:rect l="l" t="t" r="r" b="b"/>
              <a:pathLst>
                <a:path w="16647" h="33089" extrusionOk="0">
                  <a:moveTo>
                    <a:pt x="9437" y="0"/>
                  </a:moveTo>
                  <a:cubicBezTo>
                    <a:pt x="9719" y="1035"/>
                    <a:pt x="10079" y="2148"/>
                    <a:pt x="10236" y="3214"/>
                  </a:cubicBezTo>
                  <a:cubicBezTo>
                    <a:pt x="10220" y="4029"/>
                    <a:pt x="10001" y="4844"/>
                    <a:pt x="10032" y="5690"/>
                  </a:cubicBezTo>
                  <a:cubicBezTo>
                    <a:pt x="10064" y="5988"/>
                    <a:pt x="10189" y="6270"/>
                    <a:pt x="10330" y="6521"/>
                  </a:cubicBezTo>
                  <a:cubicBezTo>
                    <a:pt x="11130" y="6505"/>
                    <a:pt x="11898" y="6255"/>
                    <a:pt x="12619" y="5925"/>
                  </a:cubicBezTo>
                  <a:lnTo>
                    <a:pt x="12636" y="5917"/>
                  </a:lnTo>
                  <a:lnTo>
                    <a:pt x="12636" y="5917"/>
                  </a:lnTo>
                  <a:cubicBezTo>
                    <a:pt x="12131" y="6547"/>
                    <a:pt x="11318" y="6805"/>
                    <a:pt x="10550" y="6897"/>
                  </a:cubicBezTo>
                  <a:lnTo>
                    <a:pt x="10644" y="7023"/>
                  </a:lnTo>
                  <a:cubicBezTo>
                    <a:pt x="11553" y="8088"/>
                    <a:pt x="12572" y="9045"/>
                    <a:pt x="13684" y="9891"/>
                  </a:cubicBezTo>
                  <a:cubicBezTo>
                    <a:pt x="14421" y="10424"/>
                    <a:pt x="15205" y="10941"/>
                    <a:pt x="15848" y="11584"/>
                  </a:cubicBezTo>
                  <a:cubicBezTo>
                    <a:pt x="16161" y="11897"/>
                    <a:pt x="16412" y="12258"/>
                    <a:pt x="16396" y="12712"/>
                  </a:cubicBezTo>
                  <a:cubicBezTo>
                    <a:pt x="16365" y="13371"/>
                    <a:pt x="16004" y="14013"/>
                    <a:pt x="15612" y="14515"/>
                  </a:cubicBezTo>
                  <a:cubicBezTo>
                    <a:pt x="15174" y="15016"/>
                    <a:pt x="14233" y="15267"/>
                    <a:pt x="14139" y="16020"/>
                  </a:cubicBezTo>
                  <a:cubicBezTo>
                    <a:pt x="14123" y="16537"/>
                    <a:pt x="14358" y="16991"/>
                    <a:pt x="14719" y="17352"/>
                  </a:cubicBezTo>
                  <a:cubicBezTo>
                    <a:pt x="14876" y="17493"/>
                    <a:pt x="15064" y="17618"/>
                    <a:pt x="15158" y="17822"/>
                  </a:cubicBezTo>
                  <a:cubicBezTo>
                    <a:pt x="15471" y="18465"/>
                    <a:pt x="14876" y="19029"/>
                    <a:pt x="14405" y="19405"/>
                  </a:cubicBezTo>
                  <a:cubicBezTo>
                    <a:pt x="13778" y="19876"/>
                    <a:pt x="12995" y="20158"/>
                    <a:pt x="12556" y="20847"/>
                  </a:cubicBezTo>
                  <a:cubicBezTo>
                    <a:pt x="12509" y="20941"/>
                    <a:pt x="12572" y="21067"/>
                    <a:pt x="12681" y="21082"/>
                  </a:cubicBezTo>
                  <a:cubicBezTo>
                    <a:pt x="12854" y="21082"/>
                    <a:pt x="12963" y="21004"/>
                    <a:pt x="13105" y="21004"/>
                  </a:cubicBezTo>
                  <a:cubicBezTo>
                    <a:pt x="13212" y="20992"/>
                    <a:pt x="13323" y="20984"/>
                    <a:pt x="13433" y="20984"/>
                  </a:cubicBezTo>
                  <a:cubicBezTo>
                    <a:pt x="13756" y="20984"/>
                    <a:pt x="14078" y="21052"/>
                    <a:pt x="14311" y="21286"/>
                  </a:cubicBezTo>
                  <a:cubicBezTo>
                    <a:pt x="14468" y="21427"/>
                    <a:pt x="14625" y="21600"/>
                    <a:pt x="14750" y="21788"/>
                  </a:cubicBezTo>
                  <a:cubicBezTo>
                    <a:pt x="15001" y="22117"/>
                    <a:pt x="14985" y="22760"/>
                    <a:pt x="14547" y="22932"/>
                  </a:cubicBezTo>
                  <a:cubicBezTo>
                    <a:pt x="14092" y="22979"/>
                    <a:pt x="13700" y="23308"/>
                    <a:pt x="13622" y="23763"/>
                  </a:cubicBezTo>
                  <a:cubicBezTo>
                    <a:pt x="13496" y="24452"/>
                    <a:pt x="13857" y="25158"/>
                    <a:pt x="13888" y="25847"/>
                  </a:cubicBezTo>
                  <a:cubicBezTo>
                    <a:pt x="13982" y="26741"/>
                    <a:pt x="13810" y="27681"/>
                    <a:pt x="13324" y="28434"/>
                  </a:cubicBezTo>
                  <a:cubicBezTo>
                    <a:pt x="12667" y="29426"/>
                    <a:pt x="11458" y="29539"/>
                    <a:pt x="10326" y="29539"/>
                  </a:cubicBezTo>
                  <a:cubicBezTo>
                    <a:pt x="10081" y="29539"/>
                    <a:pt x="9840" y="29534"/>
                    <a:pt x="9609" y="29531"/>
                  </a:cubicBezTo>
                  <a:cubicBezTo>
                    <a:pt x="8348" y="29508"/>
                    <a:pt x="7185" y="29415"/>
                    <a:pt x="6113" y="29415"/>
                  </a:cubicBezTo>
                  <a:cubicBezTo>
                    <a:pt x="3588" y="29415"/>
                    <a:pt x="1574" y="29931"/>
                    <a:pt x="1" y="33089"/>
                  </a:cubicBezTo>
                  <a:cubicBezTo>
                    <a:pt x="1448" y="30376"/>
                    <a:pt x="3080" y="29540"/>
                    <a:pt x="5764" y="29540"/>
                  </a:cubicBezTo>
                  <a:cubicBezTo>
                    <a:pt x="6104" y="29540"/>
                    <a:pt x="6460" y="29553"/>
                    <a:pt x="6835" y="29578"/>
                  </a:cubicBezTo>
                  <a:cubicBezTo>
                    <a:pt x="7935" y="29578"/>
                    <a:pt x="9069" y="29730"/>
                    <a:pt x="10187" y="29730"/>
                  </a:cubicBezTo>
                  <a:cubicBezTo>
                    <a:pt x="10931" y="29730"/>
                    <a:pt x="11669" y="29663"/>
                    <a:pt x="12383" y="29437"/>
                  </a:cubicBezTo>
                  <a:cubicBezTo>
                    <a:pt x="13794" y="28904"/>
                    <a:pt x="14249" y="27195"/>
                    <a:pt x="14108" y="25832"/>
                  </a:cubicBezTo>
                  <a:cubicBezTo>
                    <a:pt x="14061" y="25236"/>
                    <a:pt x="13888" y="24688"/>
                    <a:pt x="13826" y="24123"/>
                  </a:cubicBezTo>
                  <a:cubicBezTo>
                    <a:pt x="13778" y="23716"/>
                    <a:pt x="14029" y="23277"/>
                    <a:pt x="14437" y="23198"/>
                  </a:cubicBezTo>
                  <a:cubicBezTo>
                    <a:pt x="14860" y="23167"/>
                    <a:pt x="15142" y="22760"/>
                    <a:pt x="15158" y="22368"/>
                  </a:cubicBezTo>
                  <a:cubicBezTo>
                    <a:pt x="15174" y="22117"/>
                    <a:pt x="15095" y="21850"/>
                    <a:pt x="14954" y="21647"/>
                  </a:cubicBezTo>
                  <a:cubicBezTo>
                    <a:pt x="14672" y="21255"/>
                    <a:pt x="14311" y="20847"/>
                    <a:pt x="13794" y="20769"/>
                  </a:cubicBezTo>
                  <a:cubicBezTo>
                    <a:pt x="13660" y="20749"/>
                    <a:pt x="13491" y="20734"/>
                    <a:pt x="13322" y="20734"/>
                  </a:cubicBezTo>
                  <a:cubicBezTo>
                    <a:pt x="13186" y="20734"/>
                    <a:pt x="13051" y="20744"/>
                    <a:pt x="12933" y="20767"/>
                  </a:cubicBezTo>
                  <a:lnTo>
                    <a:pt x="12933" y="20767"/>
                  </a:lnTo>
                  <a:cubicBezTo>
                    <a:pt x="13216" y="20474"/>
                    <a:pt x="13608" y="20187"/>
                    <a:pt x="13967" y="20001"/>
                  </a:cubicBezTo>
                  <a:cubicBezTo>
                    <a:pt x="14750" y="19562"/>
                    <a:pt x="15863" y="18731"/>
                    <a:pt x="15377" y="17712"/>
                  </a:cubicBezTo>
                  <a:cubicBezTo>
                    <a:pt x="15283" y="17477"/>
                    <a:pt x="15079" y="17336"/>
                    <a:pt x="14891" y="17180"/>
                  </a:cubicBezTo>
                  <a:cubicBezTo>
                    <a:pt x="14735" y="17023"/>
                    <a:pt x="14609" y="16835"/>
                    <a:pt x="14531" y="16647"/>
                  </a:cubicBezTo>
                  <a:cubicBezTo>
                    <a:pt x="14327" y="16255"/>
                    <a:pt x="14311" y="15816"/>
                    <a:pt x="14688" y="15534"/>
                  </a:cubicBezTo>
                  <a:cubicBezTo>
                    <a:pt x="15032" y="15220"/>
                    <a:pt x="15456" y="15032"/>
                    <a:pt x="15785" y="14672"/>
                  </a:cubicBezTo>
                  <a:cubicBezTo>
                    <a:pt x="16224" y="14107"/>
                    <a:pt x="16600" y="13465"/>
                    <a:pt x="16631" y="12712"/>
                  </a:cubicBezTo>
                  <a:cubicBezTo>
                    <a:pt x="16647" y="12211"/>
                    <a:pt x="16349" y="11756"/>
                    <a:pt x="16004" y="11427"/>
                  </a:cubicBezTo>
                  <a:cubicBezTo>
                    <a:pt x="15346" y="10769"/>
                    <a:pt x="14562" y="10251"/>
                    <a:pt x="13810" y="9703"/>
                  </a:cubicBezTo>
                  <a:cubicBezTo>
                    <a:pt x="12753" y="8918"/>
                    <a:pt x="11755" y="8017"/>
                    <a:pt x="10885" y="7028"/>
                  </a:cubicBezTo>
                  <a:lnTo>
                    <a:pt x="10885" y="7028"/>
                  </a:lnTo>
                  <a:cubicBezTo>
                    <a:pt x="11606" y="6887"/>
                    <a:pt x="12335" y="6574"/>
                    <a:pt x="12775" y="5972"/>
                  </a:cubicBezTo>
                  <a:lnTo>
                    <a:pt x="12807" y="5941"/>
                  </a:lnTo>
                  <a:cubicBezTo>
                    <a:pt x="12807" y="5925"/>
                    <a:pt x="12822" y="5941"/>
                    <a:pt x="12838" y="5894"/>
                  </a:cubicBezTo>
                  <a:cubicBezTo>
                    <a:pt x="12876" y="5807"/>
                    <a:pt x="12794" y="5739"/>
                    <a:pt x="12711" y="5739"/>
                  </a:cubicBezTo>
                  <a:cubicBezTo>
                    <a:pt x="12690" y="5739"/>
                    <a:pt x="12669" y="5743"/>
                    <a:pt x="12650" y="5753"/>
                  </a:cubicBezTo>
                  <a:cubicBezTo>
                    <a:pt x="12603" y="5769"/>
                    <a:pt x="12478" y="5831"/>
                    <a:pt x="12415" y="5863"/>
                  </a:cubicBezTo>
                  <a:cubicBezTo>
                    <a:pt x="11785" y="6155"/>
                    <a:pt x="11110" y="6356"/>
                    <a:pt x="10404" y="6394"/>
                  </a:cubicBezTo>
                  <a:lnTo>
                    <a:pt x="10404" y="6394"/>
                  </a:lnTo>
                  <a:cubicBezTo>
                    <a:pt x="9825" y="5413"/>
                    <a:pt x="10345" y="4267"/>
                    <a:pt x="10299" y="3198"/>
                  </a:cubicBezTo>
                  <a:cubicBezTo>
                    <a:pt x="10111" y="2132"/>
                    <a:pt x="9735" y="1051"/>
                    <a:pt x="94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70"/>
            <p:cNvSpPr/>
            <p:nvPr/>
          </p:nvSpPr>
          <p:spPr>
            <a:xfrm>
              <a:off x="2443957" y="3339120"/>
              <a:ext cx="29015" cy="49906"/>
            </a:xfrm>
            <a:custGeom>
              <a:avLst/>
              <a:gdLst/>
              <a:ahLst/>
              <a:cxnLst/>
              <a:rect l="l" t="t" r="r" b="b"/>
              <a:pathLst>
                <a:path w="675" h="1161" extrusionOk="0">
                  <a:moveTo>
                    <a:pt x="675" y="1"/>
                  </a:moveTo>
                  <a:cubicBezTo>
                    <a:pt x="299" y="299"/>
                    <a:pt x="79" y="691"/>
                    <a:pt x="1" y="1161"/>
                  </a:cubicBezTo>
                  <a:cubicBezTo>
                    <a:pt x="377" y="879"/>
                    <a:pt x="612" y="471"/>
                    <a:pt x="67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70"/>
            <p:cNvSpPr/>
            <p:nvPr/>
          </p:nvSpPr>
          <p:spPr>
            <a:xfrm>
              <a:off x="2144825" y="3814835"/>
              <a:ext cx="240587" cy="1328666"/>
            </a:xfrm>
            <a:custGeom>
              <a:avLst/>
              <a:gdLst/>
              <a:ahLst/>
              <a:cxnLst/>
              <a:rect l="l" t="t" r="r" b="b"/>
              <a:pathLst>
                <a:path w="5597" h="30910" extrusionOk="0">
                  <a:moveTo>
                    <a:pt x="1646" y="0"/>
                  </a:moveTo>
                  <a:lnTo>
                    <a:pt x="1646" y="0"/>
                  </a:lnTo>
                  <a:cubicBezTo>
                    <a:pt x="0" y="2179"/>
                    <a:pt x="235" y="5157"/>
                    <a:pt x="800" y="7680"/>
                  </a:cubicBezTo>
                  <a:cubicBezTo>
                    <a:pt x="1145" y="8950"/>
                    <a:pt x="1223" y="10282"/>
                    <a:pt x="1317" y="11599"/>
                  </a:cubicBezTo>
                  <a:cubicBezTo>
                    <a:pt x="1395" y="12916"/>
                    <a:pt x="1458" y="14232"/>
                    <a:pt x="1568" y="15549"/>
                  </a:cubicBezTo>
                  <a:cubicBezTo>
                    <a:pt x="1756" y="18229"/>
                    <a:pt x="2853" y="20690"/>
                    <a:pt x="3496" y="23261"/>
                  </a:cubicBezTo>
                  <a:cubicBezTo>
                    <a:pt x="4123" y="25816"/>
                    <a:pt x="4530" y="28465"/>
                    <a:pt x="5596" y="30910"/>
                  </a:cubicBezTo>
                  <a:cubicBezTo>
                    <a:pt x="4640" y="28418"/>
                    <a:pt x="4279" y="25800"/>
                    <a:pt x="3700" y="23214"/>
                  </a:cubicBezTo>
                  <a:cubicBezTo>
                    <a:pt x="3104" y="20643"/>
                    <a:pt x="1991" y="18182"/>
                    <a:pt x="1819" y="15533"/>
                  </a:cubicBezTo>
                  <a:cubicBezTo>
                    <a:pt x="1646" y="13558"/>
                    <a:pt x="1599" y="11568"/>
                    <a:pt x="1380" y="9593"/>
                  </a:cubicBezTo>
                  <a:cubicBezTo>
                    <a:pt x="1317" y="8934"/>
                    <a:pt x="1176" y="8276"/>
                    <a:pt x="988" y="7633"/>
                  </a:cubicBezTo>
                  <a:cubicBezTo>
                    <a:pt x="392" y="5141"/>
                    <a:pt x="110" y="2226"/>
                    <a:pt x="164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13" name="Google Shape;813;p70"/>
          <p:cNvPicPr preferRelativeResize="0"/>
          <p:nvPr/>
        </p:nvPicPr>
        <p:blipFill>
          <a:blip r:embed="rId4"/>
          <a:stretch>
            <a:fillRect/>
          </a:stretch>
        </p:blipFill>
        <p:spPr>
          <a:xfrm flipH="1">
            <a:off x="583724" y="601097"/>
            <a:ext cx="2168550" cy="1750225"/>
          </a:xfrm>
          <a:prstGeom prst="rect">
            <a:avLst/>
          </a:prstGeom>
          <a:noFill/>
          <a:ln>
            <a:noFill/>
          </a:ln>
        </p:spPr>
      </p:pic>
      <p:pic>
        <p:nvPicPr>
          <p:cNvPr id="814" name="Google Shape;814;p70"/>
          <p:cNvPicPr preferRelativeResize="0"/>
          <p:nvPr/>
        </p:nvPicPr>
        <p:blipFill>
          <a:blip r:embed="rId5"/>
          <a:stretch>
            <a:fillRect/>
          </a:stretch>
        </p:blipFill>
        <p:spPr>
          <a:xfrm>
            <a:off x="386147" y="2061100"/>
            <a:ext cx="1887500" cy="1523400"/>
          </a:xfrm>
          <a:prstGeom prst="rect">
            <a:avLst/>
          </a:prstGeom>
          <a:noFill/>
          <a:ln>
            <a:noFill/>
          </a:ln>
        </p:spPr>
      </p:pic>
      <p:pic>
        <p:nvPicPr>
          <p:cNvPr id="815" name="Google Shape;815;p70"/>
          <p:cNvPicPr preferRelativeResize="0"/>
          <p:nvPr/>
        </p:nvPicPr>
        <p:blipFill>
          <a:blip r:embed="rId6"/>
          <a:stretch>
            <a:fillRect/>
          </a:stretch>
        </p:blipFill>
        <p:spPr>
          <a:xfrm>
            <a:off x="583733" y="3376138"/>
            <a:ext cx="690350" cy="557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par>
                                <p:cTn id="8" presetID="10" presetClass="entr" presetSubtype="0"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Effect transition="in" filter="fade">
                                      <p:cBhvr>
                                        <p:cTn id="10" dur="1000"/>
                                        <p:tgtEl>
                                          <p:spTgt spid="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6"/>
        <p:cNvGrpSpPr/>
        <p:nvPr/>
      </p:nvGrpSpPr>
      <p:grpSpPr>
        <a:xfrm>
          <a:off x="0" y="0"/>
          <a:ext cx="0" cy="0"/>
          <a:chOff x="0" y="0"/>
          <a:chExt cx="0" cy="0"/>
        </a:xfrm>
      </p:grpSpPr>
      <p:sp>
        <p:nvSpPr>
          <p:cNvPr id="8917" name="Google Shape;8917;p14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18" name="Google Shape;8918;p141"/>
          <p:cNvGrpSpPr/>
          <p:nvPr/>
        </p:nvGrpSpPr>
        <p:grpSpPr>
          <a:xfrm>
            <a:off x="748855" y="2243507"/>
            <a:ext cx="452798" cy="449473"/>
            <a:chOff x="-21322300" y="3693325"/>
            <a:chExt cx="306400" cy="304150"/>
          </a:xfrm>
        </p:grpSpPr>
        <p:sp>
          <p:nvSpPr>
            <p:cNvPr id="8919" name="Google Shape;8919;p14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0" name="Google Shape;8920;p14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1" name="Google Shape;8921;p14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2" name="Google Shape;8922;p14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23" name="Google Shape;8923;p141"/>
          <p:cNvGrpSpPr/>
          <p:nvPr/>
        </p:nvGrpSpPr>
        <p:grpSpPr>
          <a:xfrm>
            <a:off x="748263" y="2810244"/>
            <a:ext cx="453980" cy="422540"/>
            <a:chOff x="-21322300" y="4077125"/>
            <a:chExt cx="307200" cy="285925"/>
          </a:xfrm>
        </p:grpSpPr>
        <p:sp>
          <p:nvSpPr>
            <p:cNvPr id="8924" name="Google Shape;8924;p14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5" name="Google Shape;8925;p14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6" name="Google Shape;8926;p14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7" name="Google Shape;8927;p14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8" name="Google Shape;8928;p14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9" name="Google Shape;8929;p14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0" name="Google Shape;8930;p14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1" name="Google Shape;8931;p14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2" name="Google Shape;8932;p14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3" name="Google Shape;8933;p14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4" name="Google Shape;8934;p14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5" name="Google Shape;8935;p14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6" name="Google Shape;8936;p141"/>
          <p:cNvGrpSpPr/>
          <p:nvPr/>
        </p:nvGrpSpPr>
        <p:grpSpPr>
          <a:xfrm>
            <a:off x="3525440" y="1689128"/>
            <a:ext cx="451653" cy="450212"/>
            <a:chOff x="-19394200" y="3333800"/>
            <a:chExt cx="305625" cy="304650"/>
          </a:xfrm>
        </p:grpSpPr>
        <p:sp>
          <p:nvSpPr>
            <p:cNvPr id="8937" name="Google Shape;8937;p14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8" name="Google Shape;8938;p14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9" name="Google Shape;8939;p14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0" name="Google Shape;8940;p14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1" name="Google Shape;8941;p14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2" name="Google Shape;8942;p14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14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14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5" name="Google Shape;8945;p14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46" name="Google Shape;8946;p141"/>
          <p:cNvGrpSpPr/>
          <p:nvPr/>
        </p:nvGrpSpPr>
        <p:grpSpPr>
          <a:xfrm>
            <a:off x="3524276" y="2243580"/>
            <a:ext cx="453980" cy="449325"/>
            <a:chOff x="-19396575" y="3708500"/>
            <a:chExt cx="307200" cy="304050"/>
          </a:xfrm>
        </p:grpSpPr>
        <p:sp>
          <p:nvSpPr>
            <p:cNvPr id="8947" name="Google Shape;8947;p14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14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14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0" name="Google Shape;8950;p141"/>
          <p:cNvGrpSpPr/>
          <p:nvPr/>
        </p:nvGrpSpPr>
        <p:grpSpPr>
          <a:xfrm>
            <a:off x="3518457" y="2796461"/>
            <a:ext cx="465618" cy="450101"/>
            <a:chOff x="-19394200" y="4084200"/>
            <a:chExt cx="315075" cy="304575"/>
          </a:xfrm>
        </p:grpSpPr>
        <p:sp>
          <p:nvSpPr>
            <p:cNvPr id="8951" name="Google Shape;8951;p14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14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14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14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14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14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7" name="Google Shape;8957;p141"/>
          <p:cNvGrpSpPr/>
          <p:nvPr/>
        </p:nvGrpSpPr>
        <p:grpSpPr>
          <a:xfrm>
            <a:off x="6324167" y="1689001"/>
            <a:ext cx="400447" cy="450470"/>
            <a:chOff x="-17526750" y="3309200"/>
            <a:chExt cx="270975" cy="304825"/>
          </a:xfrm>
        </p:grpSpPr>
        <p:sp>
          <p:nvSpPr>
            <p:cNvPr id="8958" name="Google Shape;8958;p14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14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14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14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2" name="Google Shape;8962;p14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63" name="Google Shape;8963;p141"/>
          <p:cNvGrpSpPr/>
          <p:nvPr/>
        </p:nvGrpSpPr>
        <p:grpSpPr>
          <a:xfrm>
            <a:off x="6300319" y="2244173"/>
            <a:ext cx="448143" cy="448143"/>
            <a:chOff x="-17542500" y="3684100"/>
            <a:chExt cx="303250" cy="303250"/>
          </a:xfrm>
        </p:grpSpPr>
        <p:sp>
          <p:nvSpPr>
            <p:cNvPr id="8964" name="Google Shape;8964;p14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5" name="Google Shape;8965;p14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6" name="Google Shape;8966;p14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7" name="Google Shape;8967;p14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8" name="Google Shape;8968;p14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9" name="Google Shape;8969;p14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0" name="Google Shape;8970;p14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1" name="Google Shape;8971;p141"/>
          <p:cNvGrpSpPr/>
          <p:nvPr/>
        </p:nvGrpSpPr>
        <p:grpSpPr>
          <a:xfrm>
            <a:off x="6299728" y="2810817"/>
            <a:ext cx="449325" cy="421395"/>
            <a:chOff x="-17542500" y="4068450"/>
            <a:chExt cx="304050" cy="285150"/>
          </a:xfrm>
        </p:grpSpPr>
        <p:sp>
          <p:nvSpPr>
            <p:cNvPr id="8972" name="Google Shape;8972;p14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14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14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14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14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14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8" name="Google Shape;8978;p141"/>
          <p:cNvGrpSpPr/>
          <p:nvPr/>
        </p:nvGrpSpPr>
        <p:grpSpPr>
          <a:xfrm>
            <a:off x="3530150" y="3342211"/>
            <a:ext cx="343404" cy="449325"/>
            <a:chOff x="-15652200" y="3335975"/>
            <a:chExt cx="232375" cy="304050"/>
          </a:xfrm>
        </p:grpSpPr>
        <p:sp>
          <p:nvSpPr>
            <p:cNvPr id="8979" name="Google Shape;8979;p14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0" name="Google Shape;8980;p14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1" name="Google Shape;8981;p14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2" name="Google Shape;8982;p14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3" name="Google Shape;8983;p14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4" name="Google Shape;8984;p14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5" name="Google Shape;8985;p14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6" name="Google Shape;8986;p14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7" name="Google Shape;8987;p14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88" name="Google Shape;8988;p141"/>
          <p:cNvGrpSpPr/>
          <p:nvPr/>
        </p:nvGrpSpPr>
        <p:grpSpPr>
          <a:xfrm>
            <a:off x="1304064" y="2243729"/>
            <a:ext cx="449325" cy="449030"/>
            <a:chOff x="-20945825" y="3692175"/>
            <a:chExt cx="304050" cy="303850"/>
          </a:xfrm>
        </p:grpSpPr>
        <p:sp>
          <p:nvSpPr>
            <p:cNvPr id="8989" name="Google Shape;8989;p14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0" name="Google Shape;8990;p14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1" name="Google Shape;8991;p14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2" name="Google Shape;8992;p14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93" name="Google Shape;8993;p141"/>
          <p:cNvGrpSpPr/>
          <p:nvPr/>
        </p:nvGrpSpPr>
        <p:grpSpPr>
          <a:xfrm>
            <a:off x="4110888" y="1689848"/>
            <a:ext cx="372516" cy="448771"/>
            <a:chOff x="-18994100" y="3334775"/>
            <a:chExt cx="252075" cy="303675"/>
          </a:xfrm>
        </p:grpSpPr>
        <p:sp>
          <p:nvSpPr>
            <p:cNvPr id="8994" name="Google Shape;8994;p14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5" name="Google Shape;8995;p14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6" name="Google Shape;8996;p14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7" name="Google Shape;8997;p14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98" name="Google Shape;8998;p141"/>
          <p:cNvGrpSpPr/>
          <p:nvPr/>
        </p:nvGrpSpPr>
        <p:grpSpPr>
          <a:xfrm>
            <a:off x="4125445" y="2244743"/>
            <a:ext cx="343404" cy="446998"/>
            <a:chOff x="-18983850" y="3710075"/>
            <a:chExt cx="232375" cy="302475"/>
          </a:xfrm>
        </p:grpSpPr>
        <p:sp>
          <p:nvSpPr>
            <p:cNvPr id="8999" name="Google Shape;8999;p14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0" name="Google Shape;9000;p14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1" name="Google Shape;9001;p14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2" name="Google Shape;9002;p14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3" name="Google Shape;9003;p141"/>
          <p:cNvGrpSpPr/>
          <p:nvPr/>
        </p:nvGrpSpPr>
        <p:grpSpPr>
          <a:xfrm>
            <a:off x="1303491" y="1689573"/>
            <a:ext cx="450470" cy="449325"/>
            <a:chOff x="-20946600" y="3317850"/>
            <a:chExt cx="304825" cy="304050"/>
          </a:xfrm>
        </p:grpSpPr>
        <p:sp>
          <p:nvSpPr>
            <p:cNvPr id="9004" name="Google Shape;9004;p14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5" name="Google Shape;9005;p14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6" name="Google Shape;9006;p14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7" name="Google Shape;9007;p141"/>
          <p:cNvGrpSpPr/>
          <p:nvPr/>
        </p:nvGrpSpPr>
        <p:grpSpPr>
          <a:xfrm>
            <a:off x="1329667" y="2797442"/>
            <a:ext cx="398119" cy="448143"/>
            <a:chOff x="-20930075" y="4066100"/>
            <a:chExt cx="269400" cy="303250"/>
          </a:xfrm>
        </p:grpSpPr>
        <p:sp>
          <p:nvSpPr>
            <p:cNvPr id="9008" name="Google Shape;9008;p14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9" name="Google Shape;9009;p14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0" name="Google Shape;9010;p141"/>
          <p:cNvGrpSpPr/>
          <p:nvPr/>
        </p:nvGrpSpPr>
        <p:grpSpPr>
          <a:xfrm>
            <a:off x="4071911" y="2797422"/>
            <a:ext cx="450470" cy="448180"/>
            <a:chOff x="-19020075" y="4084200"/>
            <a:chExt cx="304825" cy="303275"/>
          </a:xfrm>
        </p:grpSpPr>
        <p:sp>
          <p:nvSpPr>
            <p:cNvPr id="9011" name="Google Shape;9011;p14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2" name="Google Shape;9012;p14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3" name="Google Shape;9013;p14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4" name="Google Shape;9014;p14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5" name="Google Shape;9015;p14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6" name="Google Shape;9016;p14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7" name="Google Shape;9017;p14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8" name="Google Shape;9018;p14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9" name="Google Shape;9019;p14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20" name="Google Shape;9020;p141"/>
          <p:cNvGrpSpPr/>
          <p:nvPr/>
        </p:nvGrpSpPr>
        <p:grpSpPr>
          <a:xfrm>
            <a:off x="6889176" y="1689001"/>
            <a:ext cx="396937" cy="450470"/>
            <a:chOff x="-17149475" y="3309200"/>
            <a:chExt cx="268600" cy="304825"/>
          </a:xfrm>
        </p:grpSpPr>
        <p:sp>
          <p:nvSpPr>
            <p:cNvPr id="9021" name="Google Shape;9021;p14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2" name="Google Shape;9022;p14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23" name="Google Shape;9023;p141"/>
          <p:cNvGrpSpPr/>
          <p:nvPr/>
        </p:nvGrpSpPr>
        <p:grpSpPr>
          <a:xfrm>
            <a:off x="6862982" y="2258120"/>
            <a:ext cx="449325" cy="420249"/>
            <a:chOff x="-17168375" y="3692750"/>
            <a:chExt cx="304050" cy="284375"/>
          </a:xfrm>
        </p:grpSpPr>
        <p:sp>
          <p:nvSpPr>
            <p:cNvPr id="9024" name="Google Shape;9024;p14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5" name="Google Shape;9025;p14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6" name="Google Shape;9026;p14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7" name="Google Shape;9027;p14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8" name="Google Shape;9028;p14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9" name="Google Shape;9029;p14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0" name="Google Shape;9030;p14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31" name="Google Shape;9031;p141"/>
          <p:cNvGrpSpPr/>
          <p:nvPr/>
        </p:nvGrpSpPr>
        <p:grpSpPr>
          <a:xfrm>
            <a:off x="6859491" y="2796852"/>
            <a:ext cx="456308" cy="449325"/>
            <a:chOff x="-17170750" y="4058800"/>
            <a:chExt cx="308775" cy="304050"/>
          </a:xfrm>
        </p:grpSpPr>
        <p:sp>
          <p:nvSpPr>
            <p:cNvPr id="9032" name="Google Shape;9032;p14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3" name="Google Shape;9033;p14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4" name="Google Shape;9034;p14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5" name="Google Shape;9035;p14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6" name="Google Shape;9036;p14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7" name="Google Shape;9037;p14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8" name="Google Shape;9038;p14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9" name="Google Shape;9039;p14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0" name="Google Shape;9040;p14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1" name="Google Shape;9041;p14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2" name="Google Shape;9042;p14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3" name="Google Shape;9043;p14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4" name="Google Shape;9044;p14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5" name="Google Shape;9045;p14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6" name="Google Shape;9046;p14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7" name="Google Shape;9047;p14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8" name="Google Shape;9048;p14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49" name="Google Shape;9049;p141"/>
          <p:cNvGrpSpPr/>
          <p:nvPr/>
        </p:nvGrpSpPr>
        <p:grpSpPr>
          <a:xfrm>
            <a:off x="5721388" y="3343358"/>
            <a:ext cx="450470" cy="446998"/>
            <a:chOff x="-15688425" y="3707725"/>
            <a:chExt cx="304825" cy="302475"/>
          </a:xfrm>
        </p:grpSpPr>
        <p:sp>
          <p:nvSpPr>
            <p:cNvPr id="9050" name="Google Shape;9050;p14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1" name="Google Shape;9051;p14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2" name="Google Shape;9052;p14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3" name="Google Shape;9053;p14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4" name="Google Shape;9054;p14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5" name="Google Shape;9055;p14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6" name="Google Shape;9056;p141"/>
          <p:cNvGrpSpPr/>
          <p:nvPr/>
        </p:nvGrpSpPr>
        <p:grpSpPr>
          <a:xfrm>
            <a:off x="1865544" y="1690441"/>
            <a:ext cx="451653" cy="447589"/>
            <a:chOff x="-20572500" y="3319025"/>
            <a:chExt cx="305625" cy="302875"/>
          </a:xfrm>
        </p:grpSpPr>
        <p:sp>
          <p:nvSpPr>
            <p:cNvPr id="9057" name="Google Shape;9057;p14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8" name="Google Shape;9058;p14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9" name="Google Shape;9059;p141"/>
          <p:cNvGrpSpPr/>
          <p:nvPr/>
        </p:nvGrpSpPr>
        <p:grpSpPr>
          <a:xfrm>
            <a:off x="1866708" y="2305410"/>
            <a:ext cx="449325" cy="325670"/>
            <a:chOff x="-20571700" y="3722875"/>
            <a:chExt cx="304050" cy="220375"/>
          </a:xfrm>
        </p:grpSpPr>
        <p:sp>
          <p:nvSpPr>
            <p:cNvPr id="9060" name="Google Shape;9060;p14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1" name="Google Shape;9061;p14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2" name="Google Shape;9062;p14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3" name="Google Shape;9063;p14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4" name="Google Shape;9064;p14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5" name="Google Shape;9065;p14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6" name="Google Shape;9066;p14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67" name="Google Shape;9067;p141"/>
          <p:cNvGrpSpPr/>
          <p:nvPr/>
        </p:nvGrpSpPr>
        <p:grpSpPr>
          <a:xfrm>
            <a:off x="1866135" y="2796278"/>
            <a:ext cx="450470" cy="450470"/>
            <a:chOff x="-20571700" y="4066875"/>
            <a:chExt cx="304825" cy="304825"/>
          </a:xfrm>
        </p:grpSpPr>
        <p:sp>
          <p:nvSpPr>
            <p:cNvPr id="9068" name="Google Shape;9068;p14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9" name="Google Shape;9069;p14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0" name="Google Shape;9070;p14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1" name="Google Shape;9071;p14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2" name="Google Shape;9072;p14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3" name="Google Shape;9073;p14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4" name="Google Shape;9074;p141"/>
          <p:cNvGrpSpPr/>
          <p:nvPr/>
        </p:nvGrpSpPr>
        <p:grpSpPr>
          <a:xfrm>
            <a:off x="4632837" y="1688259"/>
            <a:ext cx="453980" cy="451948"/>
            <a:chOff x="-18645175" y="3334200"/>
            <a:chExt cx="307200" cy="305825"/>
          </a:xfrm>
        </p:grpSpPr>
        <p:sp>
          <p:nvSpPr>
            <p:cNvPr id="9075" name="Google Shape;9075;p14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6" name="Google Shape;9076;p14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7" name="Google Shape;9077;p14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8" name="Google Shape;9078;p14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9" name="Google Shape;9079;p14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0" name="Google Shape;9080;p141"/>
          <p:cNvGrpSpPr/>
          <p:nvPr/>
        </p:nvGrpSpPr>
        <p:grpSpPr>
          <a:xfrm>
            <a:off x="4633429" y="2242989"/>
            <a:ext cx="452798" cy="450507"/>
            <a:chOff x="-18645175" y="3708500"/>
            <a:chExt cx="306400" cy="304850"/>
          </a:xfrm>
        </p:grpSpPr>
        <p:sp>
          <p:nvSpPr>
            <p:cNvPr id="9081" name="Google Shape;9081;p14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2" name="Google Shape;9082;p14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3" name="Google Shape;9083;p14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4" name="Google Shape;9084;p14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5" name="Google Shape;9085;p14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6" name="Google Shape;9086;p14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7" name="Google Shape;9087;p14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8" name="Google Shape;9088;p141"/>
          <p:cNvGrpSpPr/>
          <p:nvPr/>
        </p:nvGrpSpPr>
        <p:grpSpPr>
          <a:xfrm>
            <a:off x="4631101" y="2795630"/>
            <a:ext cx="457453" cy="451763"/>
            <a:chOff x="-18647525" y="4082625"/>
            <a:chExt cx="309550" cy="305700"/>
          </a:xfrm>
        </p:grpSpPr>
        <p:sp>
          <p:nvSpPr>
            <p:cNvPr id="9089" name="Google Shape;9089;p14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0" name="Google Shape;9090;p14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1" name="Google Shape;9091;p14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2" name="Google Shape;9092;p14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3" name="Google Shape;9093;p141"/>
          <p:cNvGrpSpPr/>
          <p:nvPr/>
        </p:nvGrpSpPr>
        <p:grpSpPr>
          <a:xfrm>
            <a:off x="7441485" y="1689592"/>
            <a:ext cx="395755" cy="449288"/>
            <a:chOff x="-16775350" y="3309200"/>
            <a:chExt cx="267800" cy="304025"/>
          </a:xfrm>
        </p:grpSpPr>
        <p:sp>
          <p:nvSpPr>
            <p:cNvPr id="9094" name="Google Shape;9094;p14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5" name="Google Shape;9095;p14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6" name="Google Shape;9096;p14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7" name="Google Shape;9097;p141"/>
          <p:cNvGrpSpPr/>
          <p:nvPr/>
        </p:nvGrpSpPr>
        <p:grpSpPr>
          <a:xfrm>
            <a:off x="7441485" y="2241827"/>
            <a:ext cx="395755" cy="452835"/>
            <a:chOff x="-16775350" y="3683300"/>
            <a:chExt cx="267800" cy="306425"/>
          </a:xfrm>
        </p:grpSpPr>
        <p:sp>
          <p:nvSpPr>
            <p:cNvPr id="9098" name="Google Shape;9098;p14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9" name="Google Shape;9099;p14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0" name="Google Shape;9100;p14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01" name="Google Shape;9101;p141"/>
          <p:cNvGrpSpPr/>
          <p:nvPr/>
        </p:nvGrpSpPr>
        <p:grpSpPr>
          <a:xfrm>
            <a:off x="7413536" y="2796870"/>
            <a:ext cx="451653" cy="449288"/>
            <a:chOff x="-16794250" y="4058225"/>
            <a:chExt cx="305625" cy="304025"/>
          </a:xfrm>
        </p:grpSpPr>
        <p:sp>
          <p:nvSpPr>
            <p:cNvPr id="9102" name="Google Shape;9102;p14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3" name="Google Shape;9103;p14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4" name="Google Shape;9104;p14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5" name="Google Shape;9105;p14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6" name="Google Shape;9106;p14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7" name="Google Shape;9107;p14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8" name="Google Shape;9108;p14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9" name="Google Shape;9109;p14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0" name="Google Shape;9110;p14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11" name="Google Shape;9111;p14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12" name="Google Shape;9112;p141"/>
          <p:cNvGrpSpPr/>
          <p:nvPr/>
        </p:nvGrpSpPr>
        <p:grpSpPr>
          <a:xfrm>
            <a:off x="2414953" y="1689573"/>
            <a:ext cx="457453" cy="449325"/>
            <a:chOff x="-20199150" y="3317850"/>
            <a:chExt cx="309550" cy="304050"/>
          </a:xfrm>
        </p:grpSpPr>
        <p:sp>
          <p:nvSpPr>
            <p:cNvPr id="9113" name="Google Shape;9113;p14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4" name="Google Shape;9114;p14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5" name="Google Shape;9115;p14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6" name="Google Shape;9116;p14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7" name="Google Shape;9117;p14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8" name="Google Shape;9118;p14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9" name="Google Shape;9119;p14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0" name="Google Shape;9120;p141"/>
          <p:cNvGrpSpPr/>
          <p:nvPr/>
        </p:nvGrpSpPr>
        <p:grpSpPr>
          <a:xfrm>
            <a:off x="2417281" y="2242861"/>
            <a:ext cx="452798" cy="450766"/>
            <a:chOff x="-20199150" y="3693150"/>
            <a:chExt cx="306400" cy="305025"/>
          </a:xfrm>
        </p:grpSpPr>
        <p:sp>
          <p:nvSpPr>
            <p:cNvPr id="9121" name="Google Shape;9121;p14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2" name="Google Shape;9122;p14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3" name="Google Shape;9123;p14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4" name="Google Shape;9124;p14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5" name="Google Shape;9125;p14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6" name="Google Shape;9126;p14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7" name="Google Shape;9127;p141"/>
          <p:cNvGrpSpPr/>
          <p:nvPr/>
        </p:nvGrpSpPr>
        <p:grpSpPr>
          <a:xfrm>
            <a:off x="2417854" y="2795687"/>
            <a:ext cx="451653" cy="451653"/>
            <a:chOff x="-20197575" y="4066875"/>
            <a:chExt cx="305625" cy="305625"/>
          </a:xfrm>
        </p:grpSpPr>
        <p:sp>
          <p:nvSpPr>
            <p:cNvPr id="9128" name="Google Shape;9128;p14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9" name="Google Shape;9129;p14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0" name="Google Shape;9130;p14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1" name="Google Shape;9131;p14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2" name="Google Shape;9132;p14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3" name="Google Shape;9133;p14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4" name="Google Shape;9134;p14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5" name="Google Shape;9135;p14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36" name="Google Shape;9136;p141"/>
          <p:cNvGrpSpPr/>
          <p:nvPr/>
        </p:nvGrpSpPr>
        <p:grpSpPr>
          <a:xfrm>
            <a:off x="5200071" y="1687520"/>
            <a:ext cx="449325" cy="453426"/>
            <a:chOff x="-18271050" y="3333200"/>
            <a:chExt cx="304050" cy="306825"/>
          </a:xfrm>
        </p:grpSpPr>
        <p:sp>
          <p:nvSpPr>
            <p:cNvPr id="9137" name="Google Shape;9137;p14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8" name="Google Shape;9138;p14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9" name="Google Shape;9139;p14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0" name="Google Shape;9140;p14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1" name="Google Shape;9141;p14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2" name="Google Shape;9142;p141"/>
          <p:cNvGrpSpPr/>
          <p:nvPr/>
        </p:nvGrpSpPr>
        <p:grpSpPr>
          <a:xfrm>
            <a:off x="5200644" y="2244171"/>
            <a:ext cx="448180" cy="448143"/>
            <a:chOff x="-18270275" y="3710875"/>
            <a:chExt cx="303275" cy="303250"/>
          </a:xfrm>
        </p:grpSpPr>
        <p:sp>
          <p:nvSpPr>
            <p:cNvPr id="9143" name="Google Shape;9143;p14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4" name="Google Shape;9144;p14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5" name="Google Shape;9145;p14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6" name="Google Shape;9146;p14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7" name="Google Shape;9147;p14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8" name="Google Shape;9148;p14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9" name="Google Shape;9149;p141"/>
          <p:cNvGrpSpPr/>
          <p:nvPr/>
        </p:nvGrpSpPr>
        <p:grpSpPr>
          <a:xfrm>
            <a:off x="5254196" y="2797422"/>
            <a:ext cx="341076" cy="448180"/>
            <a:chOff x="-18234025" y="4084200"/>
            <a:chExt cx="230800" cy="303275"/>
          </a:xfrm>
        </p:grpSpPr>
        <p:sp>
          <p:nvSpPr>
            <p:cNvPr id="9150" name="Google Shape;9150;p14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1" name="Google Shape;9151;p14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2" name="Google Shape;9152;p14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53" name="Google Shape;9153;p141"/>
          <p:cNvGrpSpPr/>
          <p:nvPr/>
        </p:nvGrpSpPr>
        <p:grpSpPr>
          <a:xfrm>
            <a:off x="2366751" y="3341641"/>
            <a:ext cx="449325" cy="450470"/>
            <a:chOff x="-16419350" y="3308400"/>
            <a:chExt cx="304050" cy="304825"/>
          </a:xfrm>
        </p:grpSpPr>
        <p:sp>
          <p:nvSpPr>
            <p:cNvPr id="9154" name="Google Shape;9154;p14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5" name="Google Shape;9155;p14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6" name="Google Shape;9156;p14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7" name="Google Shape;9157;p14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8" name="Google Shape;9158;p14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9" name="Google Shape;9159;p14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0" name="Google Shape;9160;p14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61" name="Google Shape;9161;p141"/>
          <p:cNvGrpSpPr/>
          <p:nvPr/>
        </p:nvGrpSpPr>
        <p:grpSpPr>
          <a:xfrm>
            <a:off x="4638306" y="3340423"/>
            <a:ext cx="395755" cy="452872"/>
            <a:chOff x="-16401225" y="3683275"/>
            <a:chExt cx="267800" cy="306450"/>
          </a:xfrm>
        </p:grpSpPr>
        <p:sp>
          <p:nvSpPr>
            <p:cNvPr id="9162" name="Google Shape;9162;p14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3" name="Google Shape;9163;p14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4" name="Google Shape;9164;p14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5" name="Google Shape;9165;p14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6" name="Google Shape;9166;p14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7" name="Google Shape;9167;p14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8" name="Google Shape;9168;p14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69" name="Google Shape;9169;p141"/>
          <p:cNvGrpSpPr/>
          <p:nvPr/>
        </p:nvGrpSpPr>
        <p:grpSpPr>
          <a:xfrm>
            <a:off x="8003755" y="2797062"/>
            <a:ext cx="450470" cy="448180"/>
            <a:chOff x="-16419350" y="4058200"/>
            <a:chExt cx="304825" cy="303275"/>
          </a:xfrm>
        </p:grpSpPr>
        <p:sp>
          <p:nvSpPr>
            <p:cNvPr id="9170" name="Google Shape;9170;p14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1" name="Google Shape;9171;p14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2" name="Google Shape;9172;p14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3" name="Google Shape;9173;p14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4" name="Google Shape;9174;p14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5" name="Google Shape;9175;p14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6" name="Google Shape;9176;p14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77" name="Google Shape;9177;p141"/>
          <p:cNvGrpSpPr/>
          <p:nvPr/>
        </p:nvGrpSpPr>
        <p:grpSpPr>
          <a:xfrm>
            <a:off x="4030643" y="3343080"/>
            <a:ext cx="450507" cy="447589"/>
            <a:chOff x="-15296200" y="3326900"/>
            <a:chExt cx="304850" cy="302875"/>
          </a:xfrm>
        </p:grpSpPr>
        <p:sp>
          <p:nvSpPr>
            <p:cNvPr id="9178" name="Google Shape;9178;p14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9" name="Google Shape;9179;p14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0" name="Google Shape;9180;p14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1" name="Google Shape;9181;p14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2" name="Google Shape;9182;p14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83" name="Google Shape;9183;p141"/>
          <p:cNvGrpSpPr/>
          <p:nvPr/>
        </p:nvGrpSpPr>
        <p:grpSpPr>
          <a:xfrm>
            <a:off x="2946296" y="1706881"/>
            <a:ext cx="486566" cy="414708"/>
            <a:chOff x="-19835275" y="3330250"/>
            <a:chExt cx="329250" cy="280625"/>
          </a:xfrm>
        </p:grpSpPr>
        <p:sp>
          <p:nvSpPr>
            <p:cNvPr id="9184" name="Google Shape;9184;p14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5" name="Google Shape;9185;p14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6" name="Google Shape;9186;p14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87" name="Google Shape;9187;p141"/>
          <p:cNvGrpSpPr/>
          <p:nvPr/>
        </p:nvGrpSpPr>
        <p:grpSpPr>
          <a:xfrm>
            <a:off x="2964325" y="2243470"/>
            <a:ext cx="450507" cy="449547"/>
            <a:chOff x="-19822675" y="3692750"/>
            <a:chExt cx="304850" cy="304200"/>
          </a:xfrm>
        </p:grpSpPr>
        <p:sp>
          <p:nvSpPr>
            <p:cNvPr id="9188" name="Google Shape;9188;p14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9" name="Google Shape;9189;p14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0" name="Google Shape;9190;p14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1" name="Google Shape;9191;p14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2" name="Google Shape;9192;p14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3" name="Google Shape;9193;p141"/>
          <p:cNvGrpSpPr/>
          <p:nvPr/>
        </p:nvGrpSpPr>
        <p:grpSpPr>
          <a:xfrm>
            <a:off x="2964916" y="2796278"/>
            <a:ext cx="449325" cy="450470"/>
            <a:chOff x="-19822675" y="4066875"/>
            <a:chExt cx="304050" cy="304825"/>
          </a:xfrm>
        </p:grpSpPr>
        <p:sp>
          <p:nvSpPr>
            <p:cNvPr id="9194" name="Google Shape;9194;p14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5" name="Google Shape;9195;p14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6" name="Google Shape;9196;p14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7" name="Google Shape;9197;p14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8" name="Google Shape;9198;p14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9" name="Google Shape;9199;p14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0" name="Google Shape;9200;p141"/>
          <p:cNvGrpSpPr/>
          <p:nvPr/>
        </p:nvGrpSpPr>
        <p:grpSpPr>
          <a:xfrm>
            <a:off x="5773985" y="1689571"/>
            <a:ext cx="399302" cy="449325"/>
            <a:chOff x="-17878825" y="3334400"/>
            <a:chExt cx="270200" cy="304050"/>
          </a:xfrm>
        </p:grpSpPr>
        <p:sp>
          <p:nvSpPr>
            <p:cNvPr id="9201" name="Google Shape;9201;p14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2" name="Google Shape;9202;p14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3" name="Google Shape;9203;p14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4" name="Google Shape;9204;p14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5" name="Google Shape;9205;p14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6" name="Google Shape;9206;p14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7" name="Google Shape;9207;p14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8" name="Google Shape;9208;p141"/>
          <p:cNvGrpSpPr/>
          <p:nvPr/>
        </p:nvGrpSpPr>
        <p:grpSpPr>
          <a:xfrm>
            <a:off x="5747809" y="2242416"/>
            <a:ext cx="451653" cy="451653"/>
            <a:chOff x="-17896150" y="3709300"/>
            <a:chExt cx="305625" cy="305625"/>
          </a:xfrm>
        </p:grpSpPr>
        <p:sp>
          <p:nvSpPr>
            <p:cNvPr id="9209" name="Google Shape;9209;p14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0" name="Google Shape;9210;p14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1" name="Google Shape;9211;p14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2" name="Google Shape;9212;p14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3" name="Google Shape;9213;p141"/>
          <p:cNvGrpSpPr/>
          <p:nvPr/>
        </p:nvGrpSpPr>
        <p:grpSpPr>
          <a:xfrm>
            <a:off x="5775740" y="2795686"/>
            <a:ext cx="395792" cy="451653"/>
            <a:chOff x="-17878025" y="4082625"/>
            <a:chExt cx="267825" cy="305625"/>
          </a:xfrm>
        </p:grpSpPr>
        <p:sp>
          <p:nvSpPr>
            <p:cNvPr id="9214" name="Google Shape;9214;p14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5" name="Google Shape;9215;p14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6" name="Google Shape;9216;p14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7" name="Google Shape;9217;p14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8" name="Google Shape;9218;p14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9" name="Google Shape;9219;p14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0" name="Google Shape;9220;p14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1" name="Google Shape;9221;p141"/>
          <p:cNvGrpSpPr/>
          <p:nvPr/>
        </p:nvGrpSpPr>
        <p:grpSpPr>
          <a:xfrm>
            <a:off x="2919632" y="3355015"/>
            <a:ext cx="450507" cy="423722"/>
            <a:chOff x="-16044450" y="3317850"/>
            <a:chExt cx="304850" cy="286725"/>
          </a:xfrm>
        </p:grpSpPr>
        <p:sp>
          <p:nvSpPr>
            <p:cNvPr id="9222" name="Google Shape;9222;p14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3" name="Google Shape;9223;p14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4" name="Google Shape;9224;p14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5" name="Google Shape;9225;p14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26" name="Google Shape;9226;p14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27" name="Google Shape;9227;p141"/>
          <p:cNvGrpSpPr/>
          <p:nvPr/>
        </p:nvGrpSpPr>
        <p:grpSpPr>
          <a:xfrm>
            <a:off x="8042149" y="2243724"/>
            <a:ext cx="373662" cy="449030"/>
            <a:chOff x="-16018450" y="4058400"/>
            <a:chExt cx="252850" cy="303850"/>
          </a:xfrm>
        </p:grpSpPr>
        <p:sp>
          <p:nvSpPr>
            <p:cNvPr id="9228" name="Google Shape;9228;p14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9" name="Google Shape;9229;p14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0" name="Google Shape;9230;p14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1" name="Google Shape;9231;p14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32" name="Google Shape;9232;p14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3" name="Google Shape;9233;p14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Nature Icons</a:t>
            </a:r>
            <a:endParaRPr sz="24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7"/>
        <p:cNvGrpSpPr/>
        <p:nvPr/>
      </p:nvGrpSpPr>
      <p:grpSpPr>
        <a:xfrm>
          <a:off x="0" y="0"/>
          <a:ext cx="0" cy="0"/>
          <a:chOff x="0" y="0"/>
          <a:chExt cx="0" cy="0"/>
        </a:xfrm>
      </p:grpSpPr>
      <p:grpSp>
        <p:nvGrpSpPr>
          <p:cNvPr id="9238" name="Google Shape;9238;p142"/>
          <p:cNvGrpSpPr/>
          <p:nvPr/>
        </p:nvGrpSpPr>
        <p:grpSpPr>
          <a:xfrm>
            <a:off x="845901" y="1689241"/>
            <a:ext cx="442337" cy="419623"/>
            <a:chOff x="-6696925" y="3272575"/>
            <a:chExt cx="307200" cy="291425"/>
          </a:xfrm>
        </p:grpSpPr>
        <p:sp>
          <p:nvSpPr>
            <p:cNvPr id="9239" name="Google Shape;9239;p14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0" name="Google Shape;9240;p14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1" name="Google Shape;9241;p142"/>
          <p:cNvGrpSpPr/>
          <p:nvPr/>
        </p:nvGrpSpPr>
        <p:grpSpPr>
          <a:xfrm>
            <a:off x="845884" y="2204636"/>
            <a:ext cx="442373" cy="420775"/>
            <a:chOff x="-6690625" y="3631325"/>
            <a:chExt cx="307225" cy="292225"/>
          </a:xfrm>
        </p:grpSpPr>
        <p:sp>
          <p:nvSpPr>
            <p:cNvPr id="9242" name="Google Shape;9242;p14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3" name="Google Shape;9243;p14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4" name="Google Shape;9244;p14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5" name="Google Shape;9245;p14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6" name="Google Shape;9246;p14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7" name="Google Shape;9247;p142"/>
          <p:cNvGrpSpPr/>
          <p:nvPr/>
        </p:nvGrpSpPr>
        <p:grpSpPr>
          <a:xfrm>
            <a:off x="868005" y="2756972"/>
            <a:ext cx="421927" cy="419371"/>
            <a:chOff x="-6689825" y="3992050"/>
            <a:chExt cx="293025" cy="291250"/>
          </a:xfrm>
        </p:grpSpPr>
        <p:sp>
          <p:nvSpPr>
            <p:cNvPr id="9248" name="Google Shape;9248;p14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9" name="Google Shape;9249;p14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0" name="Google Shape;9250;p14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1" name="Google Shape;9251;p14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2" name="Google Shape;9252;p14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3" name="Google Shape;9253;p14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4" name="Google Shape;9254;p14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5" name="Google Shape;9255;p14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6" name="Google Shape;9256;p14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7" name="Google Shape;9257;p14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8" name="Google Shape;9258;p14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9" name="Google Shape;9259;p14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60" name="Google Shape;9260;p14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61" name="Google Shape;9261;p142"/>
          <p:cNvGrpSpPr/>
          <p:nvPr/>
        </p:nvGrpSpPr>
        <p:grpSpPr>
          <a:xfrm>
            <a:off x="3551317" y="2205192"/>
            <a:ext cx="423043" cy="419659"/>
            <a:chOff x="-4837325" y="3612425"/>
            <a:chExt cx="293800" cy="291450"/>
          </a:xfrm>
        </p:grpSpPr>
        <p:sp>
          <p:nvSpPr>
            <p:cNvPr id="9262" name="Google Shape;9262;p14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3" name="Google Shape;9263;p14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4" name="Google Shape;9264;p14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65" name="Google Shape;9265;p142"/>
          <p:cNvGrpSpPr/>
          <p:nvPr/>
        </p:nvGrpSpPr>
        <p:grpSpPr>
          <a:xfrm>
            <a:off x="3564349" y="2756826"/>
            <a:ext cx="420775" cy="419659"/>
            <a:chOff x="-4837325" y="3971575"/>
            <a:chExt cx="292225" cy="291450"/>
          </a:xfrm>
        </p:grpSpPr>
        <p:sp>
          <p:nvSpPr>
            <p:cNvPr id="9266" name="Google Shape;9266;p14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7" name="Google Shape;9267;p14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8" name="Google Shape;9268;p14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9" name="Google Shape;9269;p14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0" name="Google Shape;9270;p14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1" name="Google Shape;9271;p14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2" name="Google Shape;9272;p142"/>
          <p:cNvGrpSpPr/>
          <p:nvPr/>
        </p:nvGrpSpPr>
        <p:grpSpPr>
          <a:xfrm>
            <a:off x="6256364" y="1714185"/>
            <a:ext cx="430998" cy="369730"/>
            <a:chOff x="-3037625" y="3254850"/>
            <a:chExt cx="299325" cy="256775"/>
          </a:xfrm>
        </p:grpSpPr>
        <p:sp>
          <p:nvSpPr>
            <p:cNvPr id="9273" name="Google Shape;9273;p14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4" name="Google Shape;9274;p14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5" name="Google Shape;9275;p14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6" name="Google Shape;9276;p14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7" name="Google Shape;9277;p142"/>
          <p:cNvGrpSpPr/>
          <p:nvPr/>
        </p:nvGrpSpPr>
        <p:grpSpPr>
          <a:xfrm>
            <a:off x="6260324" y="2204615"/>
            <a:ext cx="423079" cy="420811"/>
            <a:chOff x="-3031325" y="3597450"/>
            <a:chExt cx="293825" cy="292250"/>
          </a:xfrm>
        </p:grpSpPr>
        <p:sp>
          <p:nvSpPr>
            <p:cNvPr id="9278" name="Google Shape;9278;p14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9" name="Google Shape;9279;p14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0" name="Google Shape;9280;p14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1" name="Google Shape;9281;p14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82" name="Google Shape;9282;p142"/>
          <p:cNvGrpSpPr/>
          <p:nvPr/>
        </p:nvGrpSpPr>
        <p:grpSpPr>
          <a:xfrm>
            <a:off x="6272798" y="2781214"/>
            <a:ext cx="421927" cy="370882"/>
            <a:chOff x="-3030525" y="3973150"/>
            <a:chExt cx="293025" cy="257575"/>
          </a:xfrm>
        </p:grpSpPr>
        <p:sp>
          <p:nvSpPr>
            <p:cNvPr id="9283" name="Google Shape;9283;p14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4" name="Google Shape;9284;p14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85" name="Google Shape;9285;p142"/>
          <p:cNvGrpSpPr/>
          <p:nvPr/>
        </p:nvGrpSpPr>
        <p:grpSpPr>
          <a:xfrm>
            <a:off x="1374391" y="3369426"/>
            <a:ext cx="421927" cy="297195"/>
            <a:chOff x="-1199300" y="3279250"/>
            <a:chExt cx="293025" cy="206400"/>
          </a:xfrm>
        </p:grpSpPr>
        <p:sp>
          <p:nvSpPr>
            <p:cNvPr id="9286" name="Google Shape;9286;p14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7" name="Google Shape;9287;p14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8" name="Google Shape;9288;p14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9" name="Google Shape;9289;p14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90" name="Google Shape;9290;p142"/>
          <p:cNvGrpSpPr/>
          <p:nvPr/>
        </p:nvGrpSpPr>
        <p:grpSpPr>
          <a:xfrm>
            <a:off x="1381477" y="1688773"/>
            <a:ext cx="444605" cy="420559"/>
            <a:chOff x="-6338550" y="3272950"/>
            <a:chExt cx="308775" cy="292075"/>
          </a:xfrm>
        </p:grpSpPr>
        <p:sp>
          <p:nvSpPr>
            <p:cNvPr id="9291" name="Google Shape;9291;p14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2" name="Google Shape;9292;p14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3" name="Google Shape;9293;p14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94" name="Google Shape;9294;p142"/>
          <p:cNvGrpSpPr/>
          <p:nvPr/>
        </p:nvGrpSpPr>
        <p:grpSpPr>
          <a:xfrm>
            <a:off x="1392817" y="2205194"/>
            <a:ext cx="421927" cy="419659"/>
            <a:chOff x="-6329100" y="3632100"/>
            <a:chExt cx="293025" cy="291450"/>
          </a:xfrm>
        </p:grpSpPr>
        <p:sp>
          <p:nvSpPr>
            <p:cNvPr id="9295" name="Google Shape;9295;p14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6" name="Google Shape;9296;p14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7" name="Google Shape;9297;p14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98" name="Google Shape;9298;p142"/>
          <p:cNvGrpSpPr/>
          <p:nvPr/>
        </p:nvGrpSpPr>
        <p:grpSpPr>
          <a:xfrm>
            <a:off x="1405867" y="2756828"/>
            <a:ext cx="419623" cy="419659"/>
            <a:chOff x="-6329875" y="3992050"/>
            <a:chExt cx="291425" cy="291450"/>
          </a:xfrm>
        </p:grpSpPr>
        <p:sp>
          <p:nvSpPr>
            <p:cNvPr id="9299" name="Google Shape;9299;p14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0" name="Google Shape;9300;p14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1" name="Google Shape;9301;p14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2" name="Google Shape;9302;p14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3" name="Google Shape;9303;p142"/>
          <p:cNvGrpSpPr/>
          <p:nvPr/>
        </p:nvGrpSpPr>
        <p:grpSpPr>
          <a:xfrm>
            <a:off x="4092004" y="1687530"/>
            <a:ext cx="423079" cy="423043"/>
            <a:chOff x="-4478975" y="3251700"/>
            <a:chExt cx="293825" cy="293800"/>
          </a:xfrm>
        </p:grpSpPr>
        <p:sp>
          <p:nvSpPr>
            <p:cNvPr id="9304" name="Google Shape;9304;p14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5" name="Google Shape;9305;p14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6" name="Google Shape;9306;p14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7" name="Google Shape;9307;p142"/>
          <p:cNvGrpSpPr/>
          <p:nvPr/>
        </p:nvGrpSpPr>
        <p:grpSpPr>
          <a:xfrm>
            <a:off x="4092004" y="2205192"/>
            <a:ext cx="423079" cy="419659"/>
            <a:chOff x="-4475825" y="3612425"/>
            <a:chExt cx="293825" cy="291450"/>
          </a:xfrm>
        </p:grpSpPr>
        <p:sp>
          <p:nvSpPr>
            <p:cNvPr id="9308" name="Google Shape;9308;p14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9" name="Google Shape;9309;p14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0" name="Google Shape;9310;p14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11" name="Google Shape;9311;p142"/>
          <p:cNvGrpSpPr/>
          <p:nvPr/>
        </p:nvGrpSpPr>
        <p:grpSpPr>
          <a:xfrm>
            <a:off x="4101077" y="2756844"/>
            <a:ext cx="428730" cy="419623"/>
            <a:chOff x="-4480550" y="3970800"/>
            <a:chExt cx="297750" cy="291425"/>
          </a:xfrm>
        </p:grpSpPr>
        <p:sp>
          <p:nvSpPr>
            <p:cNvPr id="9312" name="Google Shape;9312;p14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3" name="Google Shape;9313;p14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14" name="Google Shape;9314;p142"/>
          <p:cNvGrpSpPr/>
          <p:nvPr/>
        </p:nvGrpSpPr>
        <p:grpSpPr>
          <a:xfrm>
            <a:off x="6804910" y="1689221"/>
            <a:ext cx="415123" cy="419659"/>
            <a:chOff x="-2668225" y="3239075"/>
            <a:chExt cx="288300" cy="291450"/>
          </a:xfrm>
        </p:grpSpPr>
        <p:sp>
          <p:nvSpPr>
            <p:cNvPr id="9315" name="Google Shape;9315;p14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6" name="Google Shape;9316;p14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7" name="Google Shape;9317;p14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8" name="Google Shape;9318;p14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9" name="Google Shape;9319;p14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20" name="Google Shape;9320;p142"/>
          <p:cNvGrpSpPr/>
          <p:nvPr/>
        </p:nvGrpSpPr>
        <p:grpSpPr>
          <a:xfrm>
            <a:off x="6802066" y="2205191"/>
            <a:ext cx="420811" cy="419659"/>
            <a:chOff x="-2671375" y="3597450"/>
            <a:chExt cx="292250" cy="291450"/>
          </a:xfrm>
        </p:grpSpPr>
        <p:sp>
          <p:nvSpPr>
            <p:cNvPr id="9321" name="Google Shape;9321;p14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2" name="Google Shape;9322;p14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23" name="Google Shape;9323;p142"/>
          <p:cNvGrpSpPr/>
          <p:nvPr/>
        </p:nvGrpSpPr>
        <p:grpSpPr>
          <a:xfrm>
            <a:off x="6812849" y="2755691"/>
            <a:ext cx="423043" cy="421927"/>
            <a:chOff x="-2670575" y="3956600"/>
            <a:chExt cx="293800" cy="293025"/>
          </a:xfrm>
        </p:grpSpPr>
        <p:sp>
          <p:nvSpPr>
            <p:cNvPr id="9324" name="Google Shape;9324;p14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14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6" name="Google Shape;9326;p14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7" name="Google Shape;9327;p14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28" name="Google Shape;9328;p142"/>
          <p:cNvGrpSpPr/>
          <p:nvPr/>
        </p:nvGrpSpPr>
        <p:grpSpPr>
          <a:xfrm>
            <a:off x="3070370" y="3311947"/>
            <a:ext cx="426462" cy="418363"/>
            <a:chOff x="-1183550" y="3586525"/>
            <a:chExt cx="296175" cy="290550"/>
          </a:xfrm>
        </p:grpSpPr>
        <p:sp>
          <p:nvSpPr>
            <p:cNvPr id="9329" name="Google Shape;9329;p14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0" name="Google Shape;9330;p14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1" name="Google Shape;9331;p14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2" name="Google Shape;9332;p14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3" name="Google Shape;9333;p14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4" name="Google Shape;9334;p14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5" name="Google Shape;9335;p14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6" name="Google Shape;9336;p14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7" name="Google Shape;9337;p14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38" name="Google Shape;9338;p142"/>
          <p:cNvGrpSpPr/>
          <p:nvPr/>
        </p:nvGrpSpPr>
        <p:grpSpPr>
          <a:xfrm>
            <a:off x="1933980" y="1689799"/>
            <a:ext cx="420811" cy="418507"/>
            <a:chOff x="-5971525" y="3273750"/>
            <a:chExt cx="292250" cy="290650"/>
          </a:xfrm>
        </p:grpSpPr>
        <p:sp>
          <p:nvSpPr>
            <p:cNvPr id="9339" name="Google Shape;9339;p14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0" name="Google Shape;9340;p14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1" name="Google Shape;9341;p142"/>
          <p:cNvGrpSpPr/>
          <p:nvPr/>
        </p:nvGrpSpPr>
        <p:grpSpPr>
          <a:xfrm>
            <a:off x="1928310" y="2203826"/>
            <a:ext cx="432150" cy="422395"/>
            <a:chOff x="-5974675" y="3632100"/>
            <a:chExt cx="300125" cy="293350"/>
          </a:xfrm>
        </p:grpSpPr>
        <p:sp>
          <p:nvSpPr>
            <p:cNvPr id="9342" name="Google Shape;9342;p14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3" name="Google Shape;9343;p14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4" name="Google Shape;9344;p14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5" name="Google Shape;9345;p142"/>
          <p:cNvGrpSpPr/>
          <p:nvPr/>
        </p:nvGrpSpPr>
        <p:grpSpPr>
          <a:xfrm>
            <a:off x="1958351" y="2755694"/>
            <a:ext cx="395865" cy="421927"/>
            <a:chOff x="-5971525" y="3990475"/>
            <a:chExt cx="274925" cy="293025"/>
          </a:xfrm>
        </p:grpSpPr>
        <p:sp>
          <p:nvSpPr>
            <p:cNvPr id="9346" name="Google Shape;9346;p14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7" name="Google Shape;9347;p14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8" name="Google Shape;9348;p14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9" name="Google Shape;9349;p14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50" name="Google Shape;9350;p142"/>
          <p:cNvGrpSpPr/>
          <p:nvPr/>
        </p:nvGrpSpPr>
        <p:grpSpPr>
          <a:xfrm>
            <a:off x="4631558" y="1689798"/>
            <a:ext cx="420775" cy="418507"/>
            <a:chOff x="-4118225" y="3253275"/>
            <a:chExt cx="292225" cy="290650"/>
          </a:xfrm>
        </p:grpSpPr>
        <p:sp>
          <p:nvSpPr>
            <p:cNvPr id="9351" name="Google Shape;9351;p14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2" name="Google Shape;9352;p14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53" name="Google Shape;9353;p142"/>
          <p:cNvGrpSpPr/>
          <p:nvPr/>
        </p:nvGrpSpPr>
        <p:grpSpPr>
          <a:xfrm>
            <a:off x="4682008" y="2204922"/>
            <a:ext cx="319874" cy="420199"/>
            <a:chOff x="-4082800" y="3612425"/>
            <a:chExt cx="222150" cy="291825"/>
          </a:xfrm>
        </p:grpSpPr>
        <p:sp>
          <p:nvSpPr>
            <p:cNvPr id="9354" name="Google Shape;9354;p14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5" name="Google Shape;9355;p14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6" name="Google Shape;9356;p14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57" name="Google Shape;9357;p142"/>
          <p:cNvGrpSpPr/>
          <p:nvPr/>
        </p:nvGrpSpPr>
        <p:grpSpPr>
          <a:xfrm>
            <a:off x="4643456" y="2769876"/>
            <a:ext cx="420775" cy="393561"/>
            <a:chOff x="-4118225" y="3990475"/>
            <a:chExt cx="292225" cy="273325"/>
          </a:xfrm>
        </p:grpSpPr>
        <p:sp>
          <p:nvSpPr>
            <p:cNvPr id="9358" name="Google Shape;9358;p14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9" name="Google Shape;9359;p14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0" name="Google Shape;9360;p14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1" name="Google Shape;9361;p14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62" name="Google Shape;9362;p142"/>
          <p:cNvGrpSpPr/>
          <p:nvPr/>
        </p:nvGrpSpPr>
        <p:grpSpPr>
          <a:xfrm>
            <a:off x="7354110" y="1688087"/>
            <a:ext cx="394713" cy="421927"/>
            <a:chOff x="-2312225" y="3238300"/>
            <a:chExt cx="274125" cy="293025"/>
          </a:xfrm>
        </p:grpSpPr>
        <p:sp>
          <p:nvSpPr>
            <p:cNvPr id="9363" name="Google Shape;9363;p14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4" name="Google Shape;9364;p14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65" name="Google Shape;9365;p142"/>
          <p:cNvGrpSpPr/>
          <p:nvPr/>
        </p:nvGrpSpPr>
        <p:grpSpPr>
          <a:xfrm>
            <a:off x="7351827" y="2756825"/>
            <a:ext cx="423079" cy="419659"/>
            <a:chOff x="-2310650" y="3958175"/>
            <a:chExt cx="293825" cy="291450"/>
          </a:xfrm>
        </p:grpSpPr>
        <p:sp>
          <p:nvSpPr>
            <p:cNvPr id="9366" name="Google Shape;9366;p14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7" name="Google Shape;9367;p14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68" name="Google Shape;9368;p142"/>
          <p:cNvGrpSpPr/>
          <p:nvPr/>
        </p:nvGrpSpPr>
        <p:grpSpPr>
          <a:xfrm>
            <a:off x="4718688" y="3308459"/>
            <a:ext cx="424159" cy="419659"/>
            <a:chOff x="-1182750" y="3962900"/>
            <a:chExt cx="294575" cy="291450"/>
          </a:xfrm>
        </p:grpSpPr>
        <p:sp>
          <p:nvSpPr>
            <p:cNvPr id="9369" name="Google Shape;9369;p14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0" name="Google Shape;9370;p14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1" name="Google Shape;9371;p14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2" name="Google Shape;9372;p14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3" name="Google Shape;9373;p14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4" name="Google Shape;9374;p14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5" name="Google Shape;9375;p14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76" name="Google Shape;9376;p142"/>
          <p:cNvGrpSpPr/>
          <p:nvPr/>
        </p:nvGrpSpPr>
        <p:grpSpPr>
          <a:xfrm>
            <a:off x="2471824" y="1689223"/>
            <a:ext cx="424195" cy="419659"/>
            <a:chOff x="-5611575" y="3272950"/>
            <a:chExt cx="294600" cy="291450"/>
          </a:xfrm>
        </p:grpSpPr>
        <p:sp>
          <p:nvSpPr>
            <p:cNvPr id="9377" name="Google Shape;9377;p14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8" name="Google Shape;9378;p14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9" name="Google Shape;9379;p14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0" name="Google Shape;9380;p14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1" name="Google Shape;9381;p14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82" name="Google Shape;9382;p142"/>
          <p:cNvGrpSpPr/>
          <p:nvPr/>
        </p:nvGrpSpPr>
        <p:grpSpPr>
          <a:xfrm>
            <a:off x="2471824" y="2205770"/>
            <a:ext cx="424195" cy="418507"/>
            <a:chOff x="-5613150" y="3632900"/>
            <a:chExt cx="294600" cy="290650"/>
          </a:xfrm>
        </p:grpSpPr>
        <p:sp>
          <p:nvSpPr>
            <p:cNvPr id="9383" name="Google Shape;9383;p14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4" name="Google Shape;9384;p14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85" name="Google Shape;9385;p142"/>
          <p:cNvGrpSpPr/>
          <p:nvPr/>
        </p:nvGrpSpPr>
        <p:grpSpPr>
          <a:xfrm>
            <a:off x="7341062" y="2153586"/>
            <a:ext cx="420811" cy="522864"/>
            <a:chOff x="-2310650" y="3525775"/>
            <a:chExt cx="292250" cy="363125"/>
          </a:xfrm>
        </p:grpSpPr>
        <p:sp>
          <p:nvSpPr>
            <p:cNvPr id="9386" name="Google Shape;9386;p14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7" name="Google Shape;9387;p14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8" name="Google Shape;9388;p14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9" name="Google Shape;9389;p14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90" name="Google Shape;9390;p142"/>
          <p:cNvGrpSpPr/>
          <p:nvPr/>
        </p:nvGrpSpPr>
        <p:grpSpPr>
          <a:xfrm>
            <a:off x="2483722" y="2756270"/>
            <a:ext cx="424195" cy="420775"/>
            <a:chOff x="-5613150" y="3991275"/>
            <a:chExt cx="294600" cy="292225"/>
          </a:xfrm>
        </p:grpSpPr>
        <p:sp>
          <p:nvSpPr>
            <p:cNvPr id="9391" name="Google Shape;9391;p14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2" name="Google Shape;9392;p14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3" name="Google Shape;9393;p14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4" name="Google Shape;9394;p14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5" name="Google Shape;9395;p14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6" name="Google Shape;9396;p14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7" name="Google Shape;9397;p14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8" name="Google Shape;9398;p14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9" name="Google Shape;9399;p14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0" name="Google Shape;9400;p142"/>
          <p:cNvGrpSpPr/>
          <p:nvPr/>
        </p:nvGrpSpPr>
        <p:grpSpPr>
          <a:xfrm>
            <a:off x="5155210" y="1689438"/>
            <a:ext cx="434634" cy="419227"/>
            <a:chOff x="-3768700" y="3253275"/>
            <a:chExt cx="301850" cy="291150"/>
          </a:xfrm>
        </p:grpSpPr>
        <p:sp>
          <p:nvSpPr>
            <p:cNvPr id="9401" name="Google Shape;9401;p14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14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3" name="Google Shape;9403;p14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4" name="Google Shape;9404;p142"/>
          <p:cNvGrpSpPr/>
          <p:nvPr/>
        </p:nvGrpSpPr>
        <p:grpSpPr>
          <a:xfrm>
            <a:off x="5159293" y="2217090"/>
            <a:ext cx="426462" cy="395865"/>
            <a:chOff x="-3808700" y="3628950"/>
            <a:chExt cx="296175" cy="274925"/>
          </a:xfrm>
        </p:grpSpPr>
        <p:sp>
          <p:nvSpPr>
            <p:cNvPr id="9405" name="Google Shape;9405;p14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6" name="Google Shape;9406;p14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7" name="Google Shape;9407;p14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8" name="Google Shape;9408;p142"/>
          <p:cNvGrpSpPr/>
          <p:nvPr/>
        </p:nvGrpSpPr>
        <p:grpSpPr>
          <a:xfrm>
            <a:off x="5224504" y="2756412"/>
            <a:ext cx="419443" cy="420487"/>
            <a:chOff x="-3771675" y="3971775"/>
            <a:chExt cx="291300" cy="292025"/>
          </a:xfrm>
        </p:grpSpPr>
        <p:sp>
          <p:nvSpPr>
            <p:cNvPr id="9409" name="Google Shape;9409;p14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0" name="Google Shape;9410;p14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1" name="Google Shape;9411;p14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2" name="Google Shape;9412;p14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3" name="Google Shape;9413;p14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14" name="Google Shape;9414;p142"/>
          <p:cNvGrpSpPr/>
          <p:nvPr/>
        </p:nvGrpSpPr>
        <p:grpSpPr>
          <a:xfrm>
            <a:off x="7885948" y="1716461"/>
            <a:ext cx="420271" cy="320774"/>
            <a:chOff x="-1951475" y="3273100"/>
            <a:chExt cx="291875" cy="222775"/>
          </a:xfrm>
        </p:grpSpPr>
        <p:sp>
          <p:nvSpPr>
            <p:cNvPr id="9415" name="Google Shape;9415;p14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6" name="Google Shape;9416;p14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7" name="Google Shape;9417;p14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18" name="Google Shape;9418;p142"/>
          <p:cNvGrpSpPr/>
          <p:nvPr/>
        </p:nvGrpSpPr>
        <p:grpSpPr>
          <a:xfrm>
            <a:off x="7883429" y="2205191"/>
            <a:ext cx="425310" cy="419659"/>
            <a:chOff x="-1951475" y="3597450"/>
            <a:chExt cx="295375" cy="291450"/>
          </a:xfrm>
        </p:grpSpPr>
        <p:sp>
          <p:nvSpPr>
            <p:cNvPr id="9419" name="Google Shape;9419;p14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0" name="Google Shape;9420;p14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1" name="Google Shape;9421;p14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2" name="Google Shape;9422;p14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23" name="Google Shape;9423;p142"/>
          <p:cNvGrpSpPr/>
          <p:nvPr/>
        </p:nvGrpSpPr>
        <p:grpSpPr>
          <a:xfrm>
            <a:off x="7885680" y="2756825"/>
            <a:ext cx="444605" cy="419659"/>
            <a:chOff x="-1960150" y="3956600"/>
            <a:chExt cx="308775" cy="291450"/>
          </a:xfrm>
        </p:grpSpPr>
        <p:sp>
          <p:nvSpPr>
            <p:cNvPr id="9424" name="Google Shape;9424;p14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5" name="Google Shape;9425;p14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26" name="Google Shape;9426;p142"/>
          <p:cNvGrpSpPr/>
          <p:nvPr/>
        </p:nvGrpSpPr>
        <p:grpSpPr>
          <a:xfrm>
            <a:off x="1939718" y="3307636"/>
            <a:ext cx="420775" cy="420775"/>
            <a:chOff x="-804700" y="3226500"/>
            <a:chExt cx="292225" cy="292225"/>
          </a:xfrm>
        </p:grpSpPr>
        <p:sp>
          <p:nvSpPr>
            <p:cNvPr id="9427" name="Google Shape;9427;p14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8" name="Google Shape;9428;p14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9" name="Google Shape;9429;p14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0" name="Google Shape;9430;p14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1" name="Google Shape;9431;p14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2" name="Google Shape;9432;p14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3" name="Google Shape;9433;p14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4" name="Google Shape;9434;p142"/>
          <p:cNvGrpSpPr/>
          <p:nvPr/>
        </p:nvGrpSpPr>
        <p:grpSpPr>
          <a:xfrm>
            <a:off x="3019809" y="1688647"/>
            <a:ext cx="420775" cy="420811"/>
            <a:chOff x="-5251625" y="3272950"/>
            <a:chExt cx="292225" cy="292250"/>
          </a:xfrm>
        </p:grpSpPr>
        <p:sp>
          <p:nvSpPr>
            <p:cNvPr id="9435" name="Google Shape;9435;p14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6" name="Google Shape;9436;p14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7" name="Google Shape;9437;p14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8" name="Google Shape;9438;p142"/>
          <p:cNvGrpSpPr/>
          <p:nvPr/>
        </p:nvGrpSpPr>
        <p:grpSpPr>
          <a:xfrm>
            <a:off x="3016407" y="2204348"/>
            <a:ext cx="427578" cy="421351"/>
            <a:chOff x="-5254775" y="3631325"/>
            <a:chExt cx="296950" cy="292625"/>
          </a:xfrm>
        </p:grpSpPr>
        <p:sp>
          <p:nvSpPr>
            <p:cNvPr id="9439" name="Google Shape;9439;p14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14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14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14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3" name="Google Shape;9443;p14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4" name="Google Shape;9444;p14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5" name="Google Shape;9445;p14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46" name="Google Shape;9446;p142"/>
          <p:cNvGrpSpPr/>
          <p:nvPr/>
        </p:nvGrpSpPr>
        <p:grpSpPr>
          <a:xfrm>
            <a:off x="3032265" y="2756270"/>
            <a:ext cx="419659" cy="420775"/>
            <a:chOff x="-5251625" y="3991275"/>
            <a:chExt cx="291450" cy="292225"/>
          </a:xfrm>
        </p:grpSpPr>
        <p:sp>
          <p:nvSpPr>
            <p:cNvPr id="9447" name="Google Shape;9447;p14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8" name="Google Shape;9448;p14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9" name="Google Shape;9449;p14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0" name="Google Shape;9450;p14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1" name="Google Shape;9451;p14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2" name="Google Shape;9452;p142"/>
          <p:cNvGrpSpPr/>
          <p:nvPr/>
        </p:nvGrpSpPr>
        <p:grpSpPr>
          <a:xfrm>
            <a:off x="5772848" y="1689240"/>
            <a:ext cx="319874" cy="419623"/>
            <a:chOff x="-3365275" y="3253275"/>
            <a:chExt cx="222150" cy="291425"/>
          </a:xfrm>
        </p:grpSpPr>
        <p:sp>
          <p:nvSpPr>
            <p:cNvPr id="9453" name="Google Shape;9453;p14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4" name="Google Shape;9454;p14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5" name="Google Shape;9455;p142"/>
          <p:cNvGrpSpPr/>
          <p:nvPr/>
        </p:nvGrpSpPr>
        <p:grpSpPr>
          <a:xfrm>
            <a:off x="5746786" y="2204058"/>
            <a:ext cx="371998" cy="421927"/>
            <a:chOff x="-3383375" y="3611625"/>
            <a:chExt cx="258350" cy="293025"/>
          </a:xfrm>
        </p:grpSpPr>
        <p:sp>
          <p:nvSpPr>
            <p:cNvPr id="9456" name="Google Shape;9456;p14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7" name="Google Shape;9457;p14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8" name="Google Shape;9458;p142"/>
          <p:cNvGrpSpPr/>
          <p:nvPr/>
        </p:nvGrpSpPr>
        <p:grpSpPr>
          <a:xfrm>
            <a:off x="5809135" y="2756826"/>
            <a:ext cx="271097" cy="419659"/>
            <a:chOff x="-3347950" y="3971575"/>
            <a:chExt cx="188275" cy="291450"/>
          </a:xfrm>
        </p:grpSpPr>
        <p:sp>
          <p:nvSpPr>
            <p:cNvPr id="9459" name="Google Shape;9459;p14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0" name="Google Shape;9460;p14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1" name="Google Shape;9461;p14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62" name="Google Shape;9462;p142"/>
          <p:cNvGrpSpPr/>
          <p:nvPr/>
        </p:nvGrpSpPr>
        <p:grpSpPr>
          <a:xfrm>
            <a:off x="858994" y="3307061"/>
            <a:ext cx="371998" cy="421927"/>
            <a:chOff x="-1575775" y="3238300"/>
            <a:chExt cx="258350" cy="293025"/>
          </a:xfrm>
        </p:grpSpPr>
        <p:sp>
          <p:nvSpPr>
            <p:cNvPr id="9463" name="Google Shape;9463;p14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4" name="Google Shape;9464;p14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5" name="Google Shape;9465;p14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6" name="Google Shape;9466;p14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7" name="Google Shape;9467;p14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68" name="Google Shape;9468;p142"/>
          <p:cNvGrpSpPr/>
          <p:nvPr/>
        </p:nvGrpSpPr>
        <p:grpSpPr>
          <a:xfrm>
            <a:off x="2503892" y="3309051"/>
            <a:ext cx="423079" cy="424159"/>
            <a:chOff x="-1591550" y="3597475"/>
            <a:chExt cx="293825" cy="294575"/>
          </a:xfrm>
        </p:grpSpPr>
        <p:sp>
          <p:nvSpPr>
            <p:cNvPr id="9469" name="Google Shape;9469;p14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0" name="Google Shape;9470;p14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1" name="Google Shape;9471;p14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72" name="Google Shape;9472;p142"/>
          <p:cNvGrpSpPr/>
          <p:nvPr/>
        </p:nvGrpSpPr>
        <p:grpSpPr>
          <a:xfrm>
            <a:off x="4153362" y="3318663"/>
            <a:ext cx="421927" cy="399248"/>
            <a:chOff x="-1592325" y="3957400"/>
            <a:chExt cx="293025" cy="277275"/>
          </a:xfrm>
        </p:grpSpPr>
        <p:sp>
          <p:nvSpPr>
            <p:cNvPr id="9473" name="Google Shape;9473;p14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4" name="Google Shape;9474;p14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5" name="Google Shape;9475;p14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6" name="Google Shape;9476;p14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77" name="Google Shape;9477;p142"/>
          <p:cNvGrpSpPr/>
          <p:nvPr/>
        </p:nvGrpSpPr>
        <p:grpSpPr>
          <a:xfrm>
            <a:off x="3640232" y="3310744"/>
            <a:ext cx="369730" cy="420775"/>
            <a:chOff x="-778700" y="3612425"/>
            <a:chExt cx="256775" cy="292225"/>
          </a:xfrm>
        </p:grpSpPr>
        <p:sp>
          <p:nvSpPr>
            <p:cNvPr id="9478" name="Google Shape;9478;p14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9" name="Google Shape;9479;p14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0" name="Google Shape;9480;p14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1" name="Google Shape;9481;p14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2" name="Google Shape;9482;p14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3" name="Google Shape;9483;p14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84" name="Google Shape;9484;p142"/>
          <p:cNvGrpSpPr/>
          <p:nvPr/>
        </p:nvGrpSpPr>
        <p:grpSpPr>
          <a:xfrm>
            <a:off x="6111733" y="3828305"/>
            <a:ext cx="340731" cy="387641"/>
            <a:chOff x="7728464" y="1561258"/>
            <a:chExt cx="349719" cy="397866"/>
          </a:xfrm>
        </p:grpSpPr>
        <p:sp>
          <p:nvSpPr>
            <p:cNvPr id="9485" name="Google Shape;9485;p14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6" name="Google Shape;9486;p14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87" name="Google Shape;9487;p142"/>
          <p:cNvGrpSpPr/>
          <p:nvPr/>
        </p:nvGrpSpPr>
        <p:grpSpPr>
          <a:xfrm>
            <a:off x="4034702" y="3828305"/>
            <a:ext cx="387681" cy="387641"/>
            <a:chOff x="5611350" y="1561258"/>
            <a:chExt cx="397907" cy="397866"/>
          </a:xfrm>
        </p:grpSpPr>
        <p:sp>
          <p:nvSpPr>
            <p:cNvPr id="9488" name="Google Shape;9488;p14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9" name="Google Shape;9489;p14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0" name="Google Shape;9490;p14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1" name="Google Shape;9491;p14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92" name="Google Shape;9492;p142"/>
          <p:cNvGrpSpPr/>
          <p:nvPr/>
        </p:nvGrpSpPr>
        <p:grpSpPr>
          <a:xfrm>
            <a:off x="4553987" y="3925571"/>
            <a:ext cx="387610" cy="193109"/>
            <a:chOff x="6140660" y="1661097"/>
            <a:chExt cx="397835" cy="198202"/>
          </a:xfrm>
        </p:grpSpPr>
        <p:sp>
          <p:nvSpPr>
            <p:cNvPr id="9493" name="Google Shape;9493;p14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4" name="Google Shape;9494;p14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5" name="Google Shape;9495;p14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6" name="Google Shape;9496;p14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97" name="Google Shape;9497;p142"/>
          <p:cNvGrpSpPr/>
          <p:nvPr/>
        </p:nvGrpSpPr>
        <p:grpSpPr>
          <a:xfrm>
            <a:off x="5073202" y="3828305"/>
            <a:ext cx="387681" cy="387641"/>
            <a:chOff x="6669907" y="1561258"/>
            <a:chExt cx="397907" cy="397866"/>
          </a:xfrm>
        </p:grpSpPr>
        <p:sp>
          <p:nvSpPr>
            <p:cNvPr id="9498" name="Google Shape;9498;p14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9" name="Google Shape;9499;p14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0" name="Google Shape;9500;p14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1" name="Google Shape;9501;p14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2" name="Google Shape;9502;p14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03" name="Google Shape;9503;p142"/>
          <p:cNvGrpSpPr/>
          <p:nvPr/>
        </p:nvGrpSpPr>
        <p:grpSpPr>
          <a:xfrm>
            <a:off x="1958433" y="3885842"/>
            <a:ext cx="387681" cy="272572"/>
            <a:chOff x="3386036" y="1746339"/>
            <a:chExt cx="397907" cy="279762"/>
          </a:xfrm>
        </p:grpSpPr>
        <p:sp>
          <p:nvSpPr>
            <p:cNvPr id="9504" name="Google Shape;9504;p14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5" name="Google Shape;9505;p14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06" name="Google Shape;9506;p142"/>
          <p:cNvGrpSpPr/>
          <p:nvPr/>
        </p:nvGrpSpPr>
        <p:grpSpPr>
          <a:xfrm>
            <a:off x="2996130" y="3828288"/>
            <a:ext cx="387681" cy="387681"/>
            <a:chOff x="4417380" y="1687279"/>
            <a:chExt cx="397907" cy="397907"/>
          </a:xfrm>
        </p:grpSpPr>
        <p:sp>
          <p:nvSpPr>
            <p:cNvPr id="9507" name="Google Shape;9507;p14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8" name="Google Shape;9508;p14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09" name="Google Shape;9509;p142"/>
          <p:cNvGrpSpPr/>
          <p:nvPr/>
        </p:nvGrpSpPr>
        <p:grpSpPr>
          <a:xfrm>
            <a:off x="7942611" y="3308537"/>
            <a:ext cx="387661" cy="387661"/>
            <a:chOff x="2869999" y="1687279"/>
            <a:chExt cx="397887" cy="397887"/>
          </a:xfrm>
        </p:grpSpPr>
        <p:sp>
          <p:nvSpPr>
            <p:cNvPr id="9510" name="Google Shape;9510;p14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1" name="Google Shape;9511;p14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12" name="Google Shape;9512;p142"/>
          <p:cNvGrpSpPr/>
          <p:nvPr/>
        </p:nvGrpSpPr>
        <p:grpSpPr>
          <a:xfrm>
            <a:off x="2477718" y="3828664"/>
            <a:ext cx="386807" cy="386929"/>
            <a:chOff x="3902887" y="1687655"/>
            <a:chExt cx="397010" cy="397135"/>
          </a:xfrm>
        </p:grpSpPr>
        <p:sp>
          <p:nvSpPr>
            <p:cNvPr id="9513" name="Google Shape;9513;p14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4" name="Google Shape;9514;p14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15" name="Google Shape;9515;p142"/>
          <p:cNvGrpSpPr/>
          <p:nvPr/>
        </p:nvGrpSpPr>
        <p:grpSpPr>
          <a:xfrm>
            <a:off x="3515416" y="3828344"/>
            <a:ext cx="387681" cy="387681"/>
            <a:chOff x="4933458" y="1687279"/>
            <a:chExt cx="397907" cy="397907"/>
          </a:xfrm>
        </p:grpSpPr>
        <p:sp>
          <p:nvSpPr>
            <p:cNvPr id="9516" name="Google Shape;9516;p14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7" name="Google Shape;9517;p14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18" name="Google Shape;9518;p142"/>
          <p:cNvGrpSpPr/>
          <p:nvPr/>
        </p:nvGrpSpPr>
        <p:grpSpPr>
          <a:xfrm>
            <a:off x="5289671" y="3308775"/>
            <a:ext cx="387681" cy="387661"/>
            <a:chOff x="266768" y="1721375"/>
            <a:chExt cx="397907" cy="397887"/>
          </a:xfrm>
        </p:grpSpPr>
        <p:sp>
          <p:nvSpPr>
            <p:cNvPr id="9519" name="Google Shape;9519;p1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0" name="Google Shape;9520;p1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21" name="Google Shape;9521;p142"/>
          <p:cNvGrpSpPr/>
          <p:nvPr/>
        </p:nvGrpSpPr>
        <p:grpSpPr>
          <a:xfrm>
            <a:off x="7411672" y="3308924"/>
            <a:ext cx="387539" cy="386888"/>
            <a:chOff x="2408992" y="1722875"/>
            <a:chExt cx="397761" cy="397093"/>
          </a:xfrm>
        </p:grpSpPr>
        <p:sp>
          <p:nvSpPr>
            <p:cNvPr id="9522" name="Google Shape;9522;p14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3" name="Google Shape;9523;p14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24" name="Google Shape;9524;p142"/>
          <p:cNvGrpSpPr/>
          <p:nvPr/>
        </p:nvGrpSpPr>
        <p:grpSpPr>
          <a:xfrm>
            <a:off x="5592488" y="3828305"/>
            <a:ext cx="387641" cy="387641"/>
            <a:chOff x="7199196" y="1561258"/>
            <a:chExt cx="397866" cy="397866"/>
          </a:xfrm>
        </p:grpSpPr>
        <p:sp>
          <p:nvSpPr>
            <p:cNvPr id="9525" name="Google Shape;9525;p14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6" name="Google Shape;9526;p14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7" name="Google Shape;9527;p14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28" name="Google Shape;9528;p14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SEO &amp; Marketing Icons</a:t>
            </a:r>
            <a:endParaRPr sz="2400">
              <a:solidFill>
                <a:srgbClr val="FFFFFF"/>
              </a:solidFill>
            </a:endParaRPr>
          </a:p>
        </p:txBody>
      </p:sp>
      <p:grpSp>
        <p:nvGrpSpPr>
          <p:cNvPr id="9529" name="Google Shape;9529;p142"/>
          <p:cNvGrpSpPr/>
          <p:nvPr/>
        </p:nvGrpSpPr>
        <p:grpSpPr>
          <a:xfrm>
            <a:off x="6348367" y="3308537"/>
            <a:ext cx="387661" cy="387661"/>
            <a:chOff x="1379798" y="1723250"/>
            <a:chExt cx="397887" cy="397887"/>
          </a:xfrm>
        </p:grpSpPr>
        <p:sp>
          <p:nvSpPr>
            <p:cNvPr id="9530" name="Google Shape;9530;p14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1" name="Google Shape;9531;p14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2" name="Google Shape;9532;p14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3" name="Google Shape;9533;p14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34" name="Google Shape;9534;p142"/>
          <p:cNvGrpSpPr/>
          <p:nvPr/>
        </p:nvGrpSpPr>
        <p:grpSpPr>
          <a:xfrm>
            <a:off x="5817327" y="3308537"/>
            <a:ext cx="387641" cy="387661"/>
            <a:chOff x="864491" y="1723250"/>
            <a:chExt cx="397866" cy="397887"/>
          </a:xfrm>
        </p:grpSpPr>
        <p:sp>
          <p:nvSpPr>
            <p:cNvPr id="9535" name="Google Shape;9535;p1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6" name="Google Shape;9536;p1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7" name="Google Shape;9537;p1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38" name="Google Shape;9538;p14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39" name="Google Shape;9539;p142"/>
          <p:cNvGrpSpPr/>
          <p:nvPr/>
        </p:nvGrpSpPr>
        <p:grpSpPr>
          <a:xfrm>
            <a:off x="6584154" y="3827060"/>
            <a:ext cx="388966" cy="388966"/>
            <a:chOff x="1190625" y="238125"/>
            <a:chExt cx="5235075" cy="5235075"/>
          </a:xfrm>
        </p:grpSpPr>
        <p:sp>
          <p:nvSpPr>
            <p:cNvPr id="9540" name="Google Shape;9540;p14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1" name="Google Shape;9541;p14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5"/>
        <p:cNvGrpSpPr/>
        <p:nvPr/>
      </p:nvGrpSpPr>
      <p:grpSpPr>
        <a:xfrm>
          <a:off x="0" y="0"/>
          <a:ext cx="0" cy="0"/>
          <a:chOff x="0" y="0"/>
          <a:chExt cx="0" cy="0"/>
        </a:xfrm>
      </p:grpSpPr>
      <p:pic>
        <p:nvPicPr>
          <p:cNvPr id="9546" name="Google Shape;9546;p143">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sld>
</file>

<file path=ppt/tags/tag1.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0.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1.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2.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3.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4.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5.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6.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7.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8.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19.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0.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1.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2.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3.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4.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5.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6.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7.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8.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29.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0.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1.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2.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3.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4.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5.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6.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7.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8.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39.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4.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40.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41.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42.xml><?xml version="1.0" encoding="utf-8"?>
<p:tagLst xmlns:p="http://schemas.openxmlformats.org/presentationml/2006/main">
  <p:tag name="TABLE_ENDDRAG_ORIGIN_RECT" val="384*246"/>
  <p:tag name="TABLE_ENDDRAG_RECT" val="168*80*384*246"/>
</p:tagLst>
</file>

<file path=ppt/tags/tag43.xml><?xml version="1.0" encoding="utf-8"?>
<p:tagLst xmlns:p="http://schemas.openxmlformats.org/presentationml/2006/main">
  <p:tag name="commondata" val="eyJoZGlkIjoiZDhlNDU0ZTE1M2EyZTFhZGIzMTUwZWY4NjA0Njk2NGEifQ=="/>
  <p:tag name="resource_record_key" val="{&quot;13&quot;:[20482076,20209626,20482071],&quot;29&quot;:[20740302,20426310,20458324,20742483,20736376,20405949],&quot;8&quot;:[20469994]}"/>
</p:tagLst>
</file>

<file path=ppt/tags/tag5.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6.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7.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8.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ags/tag9.xml><?xml version="1.0" encoding="utf-8"?>
<p:tagLst xmlns:p="http://schemas.openxmlformats.org/presentationml/2006/main">
  <p:tag name="KSO_WM_DIAGRAM_VIRTUALLY_FRAME" val="{&quot;height&quot;:244.89377424353552,&quot;left&quot;:56.1496062992126,&quot;top&quot;:114.77164190522308,&quot;width&quot;:607.7503937007874}"/>
</p:tagLst>
</file>

<file path=ppt/theme/theme1.xml><?xml version="1.0" encoding="utf-8"?>
<a:theme xmlns:a="http://schemas.openxmlformats.org/drawingml/2006/main" name="Pastel Watercolor Mental Health Clinic by Slidesgo">
  <a:themeElements>
    <a:clrScheme name="Simple Light">
      <a:dk1>
        <a:srgbClr val="000000"/>
      </a:dk1>
      <a:lt1>
        <a:srgbClr val="F5F0EC"/>
      </a:lt1>
      <a:dk2>
        <a:srgbClr val="659DA9"/>
      </a:dk2>
      <a:lt2>
        <a:srgbClr val="EDCB69"/>
      </a:lt2>
      <a:accent1>
        <a:srgbClr val="385A9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package" Target="../embeddings/Workbook1.xlsx"/></Relationships>
</file>

<file path=ppt/webExtensions/webExtension1.xml><?xml version="1.0" encoding="utf-8"?>
<wpswe:webExtension xmlns:wpswe="http://www.wps.cn/officeDocument/2018/webExtension">
  <wpswe:extSource id="dschart" version="1.0"/>
  <wpswe:properties>
    <wpswe:property key="DiscardFirstCodeChange" value="0"/>
    <wpswe:property key="autoSnapshot" value="0"/>
    <wpswe:property key="dschart" value="{&quot;dschart_data&quot;:{&quot;blockId&quot;:&quot;161243067184340517&quot;,&quot;chart_type&quot;:&quot;柱状图&quot;,&quot;classifty_type&quot;:[&quot;比较类&quot;],&quot;dataSrc&quot;:{&quot;data&quot;:[[[&quot;Level&quot;,&quot;Numbers&quot;],[&quot;Excellent(8-10)&quot;,&quot;23&quot;],[&quot;Good(6-8)&quot;,&quot;32&quot;],[&quot;Normal(3-6)&quot;,&quot;30&quot;],[&quot;Poor(1-3)&quot;,&quot;10&quot;]]],&quot;dataType&quot;:&quot;obejct-table&quot;,&quot;download&quot;:false,&quot;srcType&quot;:&quot;local&quot;,&quot;url&quot;:&quot;&quot;},&quot;function_type&quot;:[&quot;条形图&quot;],&quot;gif&quot;:&quot;//web.docer.wpscdn.cn/docer/ds-page/v2/images/154772011302084304.gif?imageView2/2/w/500/quality/90&quot;,&quot;isFree&quot;:&quot;0&quot;,&quot;label&quot;:&quot;&lt;e-basic-horizontal-bar-chart&gt;&quot;,&quot;projectId&quot;:&quot;154772011302084304&quot;,&quot;props&quot;:{&quot;animation&quot;:{&quot;duration&quot;:&quot;1.3&quot;,&quot;easeStyle&quot;:&quot;&quot;,&quot;endPause&quot;:&quot;1&quot;,&quot;moveOptions&quot;:[&quot;横向同步拉伸&quot;,&quot;横向分组拉伸&quot;,&quot;横向分类拉伸&quot;,&quot;按分组的百叶窗&quot;,&quot;百叶窗&quot;,&quot;按分类的百叶窗&quot;],&quot;moveStyle&quot;:&quot;横向同步拉伸&quot;,&quot;startDelay&quot;:&quot;0&quot;,&quot;transition&quot;:true},&quot;axis&quot;:{&quot;grid&quot;:{&quot;color&quot;:&quot;#e9e9e9&quot;,&quot;gridLineWidth&quot;:&quot;1&quot;,&quot;lineStyle&quot;:&quot;dashline&quot;,&quot;show&quot;:&quot;none&quot;},&quot;x&quot;:{&quot;axisColor&quot;:&quot;#bfbfbf&quot;,&quot;axisLineWidth&quot;:&quot;1&quot;,&quot;axisPositonChoice&quot;:&quot;下面&quot;,&quot;axisPositonOptions&quot;:[&quot;上面&quot;,&quot;下面&quot;],&quot;axisShow&quot;:true,&quot;labelAngle&quot;:&quot;0&quot;,&quot;labelDirection&quot;:&quot;自动&quot;,&quot;labelDirectionOptions&quot;:[&quot;自动&quot;,&quot;横排&quot;,&quot;竖排&quot;],&quot;labelShow&quot;:true,&quot;labelSuffix&quot;:&quot;&quot;,&quot;name&quot;:&quot;&quot;,&quot;range&quot;:[],&quot;stepOfLabel&quot;:&quot;&quot;},&quot;y&quot;:{&quot;axisColor&quot;:&quot;#bfbfbf&quot;,&quot;axisLineWidth&quot;:&quot;1&quot;,&quot;axisShow&quot;:true,&quot;labelShow&quot;:true,&quot;name&quot;:&quot;&quot;}},&quot;backgroundColor&quot;:&quot;&quot;,&quot;colors&quot;:{&quot;colorControlers&quot;:[&quot;single&quot;,&quot;multiple&quot;,&quot;linear&quot;],&quot;list&quot;:[0],&quot;type&quot;:&quot;multiple&quot;},&quot;display&quot;:{&quot;bar4CornerRadius&quot;:[0,0,0,0],&quot;barWidthPercent&quot;:&quot;0.5&quot;,&quot;barborderColor&quot;:&quot;&quot;,&quot;barborderWidth&quot;:&quot;0&quot;,&quot;fillOpacity&quot;:&quot;1&quot;},&quot;font&quot;:{&quot;color&quot;:&quot;#545454&quot;,&quot;fontFamily&quot;:&quot;黑体&quot;,&quot;fontSize&quot;:&quot;14&quot;},&quot;label&quot;:{&quot;display&quot;:true,&quot;positionChoice&quot;:&quot;右边&quot;,&quot;positionOptions&quot;:[&quot;内部居左&quot;,&quot;内部居右&quot;,&quot;右边&quot;],&quot;suffix&quot;:&quot;&quot;,&quot;textLabel&quot;:{&quot;color&quot;:&quot;#545454&quot;,&quot;fontFamily&quot;:&quot;黑体&quot;,&quot;fontSize&quot;:&quot;14&quot;}},&quot;legend&quot;:{&quot;color&quot;:[&quot;#545454&quot;],&quot;fontFamily&quot;:[&quot;黑体&quot;],&quot;fontSize&quot;:&quot;14&quot;,&quot;lineHeight&quot;:&quot;15&quot;,&quot;show&quot;:true,&quot;style&quot;:&quot;&quot;,&quot;styleOptions&quot;:[],&quot;xPosition&quot;:&quot;center&quot;,&quot;yPosition&quot;:&quot;bottom&quot;},&quot;logoDisplay&quot;:{&quot;bottomLineHeight&quot;:&quot;15&quot;,&quot;imgHeight&quot;:&quot;32&quot;,&quot;imgUrl&quot;:&quot;https://ss1.dydata.io/newchartLogo.png&quot;,&quot;show&quot;:true,&quot;topLineHeight&quot;:&quot;11&quot;},&quot;map&quot;:[[{&quot;allowType&quot;:[&quot;string&quot;],&quot;configurable&quot;:false,&quot;function&quot;:&quot;objCol&quot;,&quot;index&quot;:0,&quot;isLegend&quot;:false,&quot;name&quot;:&quot;Y轴对象&quot;},{&quot;allowType&quot;:[&quot;number&quot;],&quot;configurable&quot;:true,&quot;function&quot;:&quot;vCol&quot;,&quot;index&quot;:1,&quot;isLegend&quot;:false,&quot;name&quot;:&quot;数值列&quot;}]],&quot;numberFormat&quot;:{&quot;decimalPlaces&quot;:&quot;&quot;,&quot;style&quot;:&quot;1000.00&quot;},&quot;paddings&quot;:{&quot;bottom&quot;:&quot;33&quot;,&quot;chartBottom&quot;:&quot;5&quot;,&quot;left&quot;:&quot;24&quot;,&quot;right&quot;:&quot;24&quot;,&quot;top&quot;:&quot;24&quot;},&quot;publishDisplay&quot;:{&quot;color&quot;:&quot;#878787&quot;,&quot;fontFamily&quot;:&quot;黑体&quot;,&quot;fontSize&quot;:&quot;14&quot;,&quot;show&quot;:true,&quot;text&quot;:&quot;镝数出品&quot;},&quot;shadow&quot;:{&quot;display&quot;:false,&quot;shadowAngle&quot;:&quot;45&quot;,&quot;shadowBlur&quot;:&quot;5&quot;,&quot;shadowColor&quot;:&quot;#c6c6c6&quot;,&quot;shadowOpacity&quot;:&quot;100&quot;,&quot;shadowRadius&quot;:&quot;3&quot;},&quot;size&quot;:{&quot;height&quot;:&quot;470&quot;,&quot;ratio&quot;:&quot;&quot;,&quot;rotate&quot;:0,&quot;width&quot;:&quot;600&quot;},&quot;sourceDisplay&quot;:{&quot;color&quot;:&quot;#878787&quot;,&quot;fontFamily&quot;:&quot;黑体&quot;,&quot;fontSize&quot;:&quot;14&quot;,&quot;show&quot;:false,&quot;text&quot;:&quot;数据来源：示例数据&quot;,&quot;topLineHeight&quot;:&quot;15&quot;,&quot;xPosition&quot;:&quot;left&quot;,&quot;yPosition&quot;:&quot;bottom&quot;},&quot;titleDisplay&quot;:{&quot;color&quot;:&quot;#4c4c4c&quot;,&quot;fontFamily&quot;:&quot;黑体&quot;,&quot;fontSize&quot;:&quot;36&quot;,&quot;lineHeight&quot;:&quot;10&quot;,&quot;show&quot;:false,&quot;text&quot;:&quot;2018年全国各地区销售额情况&quot;,&quot;totalHeight&quot;:&quot;39&quot;,&quot;xPosition&quot;:&quot;left&quot;,&quot;yPosition&quot;:&quot;top&quot;},&quot;tooltip&quot;:true,&quot;unitDisplay&quot;:{&quot;bottomLineHeight&quot;:&quot;15&quot;,&quot;color&quot;:&quot;#878787&quot;,&quot;fontFamily&quot;:&quot;黑体&quot;,&quot;fontSize&quot;:&quot;14&quot;,&quot;show&quot;:false,&quot;text&quot;:&quot;单位：万元&quot;,&quot;xPosition&quot;:&quot;left&quot;,&quot;yPosition&quot;:&quot;top&quot;},&quot;watermarkDisplay&quot;:{&quot;imgHeight&quot;:&quot;80&quot;,&quot;imgUrl&quot;:&quot;https://ss1.dydata.io/newchartWatermark.png&quot;,&quot;imgWidth&quot;:&quot;80&quot;,&quot;show&quot;:false}},&quot;templateId&quot;:&quot;154772011302084304&quot;,&quot;templateSwitch&quot;:&quot;cross&quot;,&quot;theme&quot;:{&quot;axis&quot;:{&quot;color&quot;:&quot;#a1a1a1&quot;},&quot;backgroundColor&quot;:&quot;#FFFFFF&quot;,&quot;colors&quot;:[&quot;#5AAEF3&quot;,&quot;#62D9AD&quot;,&quot;#5B6E96&quot;,&quot;#a8dffa&quot;,&quot;#ffdc4c&quot;,&quot;#FF974C&quot;,&quot;#E65A56&quot;,&quot;#6D61E4&quot;,&quot;#4A6FE2&quot;,&quot;#6D9AE7&quot;,&quot;#23C2DB&quot;,&quot;#D4EC59&quot;,&quot;#FFE88E&quot;,&quot;#FEB64D&quot;,&quot;#FB6E6C&quot;],&quot;fonts&quot;:{&quot;accessoryColor&quot;:&quot;#878787&quot;,&quot;color&quot;:&quot;#545454&quot;,&quot;fontFamily&quot;:&quot;黑体&quot;,&quot;fontSize&quot;:&quot;14&quot;},&quot;grid&quot;:{&quot;color&quot;:&quot;#ccc&quot;},&quot;name&quot;:&quot;默认主题&quot;,&quot;price&quot;:&quot;0.0&quot;,&quot;shapeColor&quot;:1,&quot;themeId&quot;:&quot;18&quot;,&quot;titleFont&quot;:{&quot;color&quot;:&quot;#4c4c4c&quot;,&quot;fontFamily&quot;:&quot;黑体&quot;,&quot;fontSize&quot;:&quot;36&quot;}},&quot;thumb&quot;:&quot;//web.docer.wpscdn.cn/docer/ds-page/v2/images/basice.3F34E305.jpg?imageView2/2/w/500/quality/90&quot;,&quot;title&quot;:&quot;基础条形图&quot;,&quot;type&quot;:&quot;chart&quot;},&quot;dschart_id&quot;:&quot;154772011302084304&quot;,&quot;flag&quot;:&quot;1001&quot;,&quot;page&quot;:&quot;editor&quot;}"/>
    <wpswe:property key="isUseCommonErrorPage" value="false"/>
    <wpswe:property key="loadingImage" value="res:/icons/DsWebShapeDefaultPage.svg"/>
  </wpswe:properties>
  <wpswe:watchingCache>
    <wpswe:linkPath>C:/Users/Xiaoman/AppData/Local/Temp/wps.YECTuS/WebExtensionDataSource7 in Wps.xlsx</wpswe:linkPath>
  </wpswe:watchingCache>
  <wpswe:snapshot xmlns:r="http://schemas.openxmlformats.org/officeDocument/2006/relationships" r:embed="rId2"/>
  <wpswe:externalData xmlns:r="http://schemas.openxmlformats.org/officeDocument/2006/relationships" r:id="rId1"/>
  <wpswe:url>https://clientweb.docer.wps.cn//docer-ds/web-shape-1.0.0/?id=45&amp;dschart_id=154772011302084304&amp;from=chartwins&amp;productEntry=insert&amp;sceneEntry=rec</wpswe:url>
  <wpswe:constantSnapshot>false</wpswe:constantSnapshot>
</wpswe:webExtension>
</file>

<file path=docProps/app.xml><?xml version="1.0" encoding="utf-8"?>
<Properties xmlns="http://schemas.openxmlformats.org/officeDocument/2006/extended-properties" xmlns:vt="http://schemas.openxmlformats.org/officeDocument/2006/docPropsVTypes">
  <TotalTime>0</TotalTime>
  <Words>16248</Words>
  <Application>WPS 演示</Application>
  <PresentationFormat>全屏显示(16:9)</PresentationFormat>
  <Paragraphs>1206</Paragraphs>
  <Slides>92</Slides>
  <Notes>88</Notes>
  <HiddenSlides>0</HiddenSlides>
  <MMClips>0</MMClips>
  <ScaleCrop>false</ScaleCrop>
  <HeadingPairs>
    <vt:vector size="6" baseType="variant">
      <vt:variant>
        <vt:lpstr>已用的字体</vt:lpstr>
      </vt:variant>
      <vt:variant>
        <vt:i4>44</vt:i4>
      </vt:variant>
      <vt:variant>
        <vt:lpstr>主题</vt:lpstr>
      </vt:variant>
      <vt:variant>
        <vt:i4>3</vt:i4>
      </vt:variant>
      <vt:variant>
        <vt:lpstr>幻灯片标题</vt:lpstr>
      </vt:variant>
      <vt:variant>
        <vt:i4>92</vt:i4>
      </vt:variant>
    </vt:vector>
  </HeadingPairs>
  <TitlesOfParts>
    <vt:vector size="139" baseType="lpstr">
      <vt:lpstr>Arial</vt:lpstr>
      <vt:lpstr>宋体</vt:lpstr>
      <vt:lpstr>Wingdings</vt:lpstr>
      <vt:lpstr>Arial</vt:lpstr>
      <vt:lpstr>DM Serif Text</vt:lpstr>
      <vt:lpstr>Averia Libre</vt:lpstr>
      <vt:lpstr>Segoe Print</vt:lpstr>
      <vt:lpstr>Cambay</vt:lpstr>
      <vt:lpstr>Roboto Condensed Light</vt:lpstr>
      <vt:lpstr>Wide Latin</vt:lpstr>
      <vt:lpstr>PT Sans</vt:lpstr>
      <vt:lpstr>Proxima Nova Semibold</vt:lpstr>
      <vt:lpstr>Proxima Nova</vt:lpstr>
      <vt:lpstr>微软雅黑</vt:lpstr>
      <vt:lpstr>Arial Unicode MS</vt:lpstr>
      <vt:lpstr>Calibri</vt:lpstr>
      <vt:lpstr>Amatic SC</vt:lpstr>
      <vt:lpstr>Roboto Medium</vt:lpstr>
      <vt:lpstr>Yu Gothic UI</vt:lpstr>
      <vt:lpstr>Dubai Medium</vt:lpstr>
      <vt:lpstr>Text Book</vt:lpstr>
      <vt:lpstr>汉仪程行简</vt:lpstr>
      <vt:lpstr>汉仪雁翎体简</vt:lpstr>
      <vt:lpstr>方正舒体</vt:lpstr>
      <vt:lpstr>Microsoft JhengHei</vt:lpstr>
      <vt:lpstr>方正粗黑宋简体</vt:lpstr>
      <vt:lpstr>华文新魏</vt:lpstr>
      <vt:lpstr>华文彩云</vt:lpstr>
      <vt:lpstr>华文仿宋</vt:lpstr>
      <vt:lpstr>华文中宋</vt:lpstr>
      <vt:lpstr>腾祥伯当草书</vt:lpstr>
      <vt:lpstr>汉仪雪君体简</vt:lpstr>
      <vt:lpstr>汉仪晓波敦黑W</vt:lpstr>
      <vt:lpstr>方正劲颜体</vt:lpstr>
      <vt:lpstr>刘炳森隶书</vt:lpstr>
      <vt:lpstr>方正兰亭黑_GBK</vt:lpstr>
      <vt:lpstr>标准粗黑</vt:lpstr>
      <vt:lpstr>汉仪力量黑简</vt:lpstr>
      <vt:lpstr>汉仪综艺体简</vt:lpstr>
      <vt:lpstr>汉仪旗黑-55简</vt:lpstr>
      <vt:lpstr>黑体</vt:lpstr>
      <vt:lpstr>汉仪旗黑</vt:lpstr>
      <vt:lpstr>华康行楷体 W5</vt:lpstr>
      <vt:lpstr>汉仪书魂体简</vt:lpstr>
      <vt:lpstr>Pastel Watercolor Mental Health Clinic by Slidesgo</vt:lpstr>
      <vt:lpstr>Slidesgo Final Pages</vt:lpstr>
      <vt:lpstr>Slidesgo Final Pages</vt:lpstr>
      <vt:lpstr>Investigation on the Mental State of College Students</vt:lpstr>
      <vt:lpstr>Table of contents</vt:lpstr>
      <vt:lpstr>01</vt:lpstr>
      <vt:lpstr>我的精神挺好的呀</vt:lpstr>
      <vt:lpstr>PowerPoint 演示文稿</vt:lpstr>
      <vt:lpstr>PowerPoint 演示文稿</vt:lpstr>
      <vt:lpstr>The Generation Z</vt:lpstr>
      <vt:lpstr>The 19th CPC National Congress</vt:lpstr>
      <vt:lpstr>02</vt:lpstr>
      <vt:lpstr>Table of contents</vt:lpstr>
      <vt:lpstr>Introduction</vt:lpstr>
      <vt:lpstr>Vision</vt:lpstr>
      <vt:lpstr>Mission and vision</vt:lpstr>
      <vt:lpstr>Our center</vt:lpstr>
      <vt:lpstr>Our center</vt:lpstr>
      <vt:lpstr>Key numbers</vt:lpstr>
      <vt:lpstr>Key numbers</vt:lpstr>
      <vt:lpstr>This is a graph</vt:lpstr>
      <vt:lpstr>Our statistics</vt:lpstr>
      <vt:lpstr>Our statistics</vt:lpstr>
      <vt:lpstr>Our numbers</vt:lpstr>
      <vt:lpstr>A brief story</vt:lpstr>
      <vt:lpstr>A brief story</vt:lpstr>
      <vt:lpstr>Milestones reached</vt:lpstr>
      <vt:lpstr>Milestones reached</vt:lpstr>
      <vt:lpstr>—Someone Famous</vt:lpstr>
      <vt:lpstr>—Someone Famous</vt:lpstr>
      <vt:lpstr>03</vt:lpstr>
      <vt:lpstr>AHP’s process</vt:lpstr>
      <vt:lpstr>Calendar</vt:lpstr>
      <vt:lpstr>Our process</vt:lpstr>
      <vt:lpstr>Our process</vt:lpstr>
      <vt:lpstr>Our statistics</vt:lpstr>
      <vt:lpstr>Weight proportion</vt:lpstr>
      <vt:lpstr>Weight proportion</vt:lpstr>
      <vt:lpstr>Weighted average</vt:lpstr>
      <vt:lpstr>A picture is worth a thousand words</vt:lpstr>
      <vt:lpstr>A picture is worth a thousand words</vt:lpstr>
      <vt:lpstr>Saturn</vt:lpstr>
      <vt:lpstr>Mars</vt:lpstr>
      <vt:lpstr>Saturn</vt:lpstr>
      <vt:lpstr>Saturn</vt:lpstr>
      <vt:lpstr>04</vt:lpstr>
      <vt:lpstr>Key accomplishments</vt:lpstr>
      <vt:lpstr>Jupiter</vt:lpstr>
      <vt:lpstr>95%</vt:lpstr>
      <vt:lpstr>25,000</vt:lpstr>
      <vt:lpstr>Mars</vt:lpstr>
      <vt:lpstr>Innovations</vt:lpstr>
      <vt:lpstr>Awesome words</vt:lpstr>
      <vt:lpstr>Awesome words</vt:lpstr>
      <vt:lpstr>Quality improvement measures</vt:lpstr>
      <vt:lpstr>A picture always reinforces the concept</vt:lpstr>
      <vt:lpstr>Fred Bloggs</vt:lpstr>
      <vt:lpstr>Testimonials</vt:lpstr>
      <vt:lpstr>Awards</vt:lpstr>
      <vt:lpstr>Awards</vt:lpstr>
      <vt:lpstr>Schedule</vt:lpstr>
      <vt:lpstr>Patient satisfaction</vt:lpstr>
      <vt:lpstr>References</vt:lpstr>
      <vt:lpstr>Last conclusions</vt:lpstr>
      <vt:lpstr>Social media</vt:lpstr>
      <vt:lpstr>Desktop mockup</vt:lpstr>
      <vt:lpstr>Tablet mockup</vt:lpstr>
      <vt:lpstr>Phone mockup</vt:lpstr>
      <vt:lpstr>John Bones</vt:lpstr>
      <vt:lpstr>John Bones</vt:lpstr>
      <vt:lpstr>Thanks!</vt:lpstr>
      <vt:lpstr>Premium icon pack</vt:lpstr>
      <vt:lpstr>Premium alternative infographics</vt:lpstr>
      <vt:lpstr>Alternative resources</vt:lpstr>
      <vt:lpstr>Premium alternative resources</vt:lpstr>
      <vt:lpstr>Resources</vt:lpstr>
      <vt:lpstr>Premium 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on the mental state of college students</dc:title>
  <dc:creator/>
  <cp:lastModifiedBy>满哥</cp:lastModifiedBy>
  <cp:revision>55</cp:revision>
  <dcterms:created xsi:type="dcterms:W3CDTF">2024-05-22T08:59:00Z</dcterms:created>
  <dcterms:modified xsi:type="dcterms:W3CDTF">2024-05-22T14:21:18Z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E41181E275A84006AF990FA7560D857E_12</vt:lpwstr>
  </property>
  <property fmtid="{D5CDD505-2E9C-101B-9397-08002B2CF9AE}" pid="3" name="KSOProductBuildVer">
    <vt:lpwstr>2052-12.1.0.16729</vt:lpwstr>
  </property>
</Properties>
</file>